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4"/>
    <p:sldMasterId id="2147484254" r:id="rId5"/>
    <p:sldMasterId id="2147484785" r:id="rId6"/>
  </p:sldMasterIdLst>
  <p:notesMasterIdLst>
    <p:notesMasterId r:id="rId32"/>
  </p:notesMasterIdLst>
  <p:handoutMasterIdLst>
    <p:handoutMasterId r:id="rId33"/>
  </p:handoutMasterIdLst>
  <p:sldIdLst>
    <p:sldId id="269" r:id="rId7"/>
    <p:sldId id="280" r:id="rId8"/>
    <p:sldId id="277" r:id="rId9"/>
    <p:sldId id="292" r:id="rId10"/>
    <p:sldId id="289" r:id="rId11"/>
    <p:sldId id="281" r:id="rId12"/>
    <p:sldId id="293" r:id="rId13"/>
    <p:sldId id="294" r:id="rId14"/>
    <p:sldId id="295" r:id="rId15"/>
    <p:sldId id="296" r:id="rId16"/>
    <p:sldId id="297" r:id="rId17"/>
    <p:sldId id="298" r:id="rId18"/>
    <p:sldId id="299" r:id="rId19"/>
    <p:sldId id="282" r:id="rId20"/>
    <p:sldId id="300" r:id="rId21"/>
    <p:sldId id="301" r:id="rId22"/>
    <p:sldId id="304" r:id="rId23"/>
    <p:sldId id="302" r:id="rId24"/>
    <p:sldId id="303" r:id="rId25"/>
    <p:sldId id="306" r:id="rId26"/>
    <p:sldId id="284" r:id="rId27"/>
    <p:sldId id="285" r:id="rId28"/>
    <p:sldId id="309" r:id="rId29"/>
    <p:sldId id="307" r:id="rId30"/>
    <p:sldId id="264" r:id="rId31"/>
  </p:sldIdLst>
  <p:sldSz cx="10691813" cy="7559675"/>
  <p:notesSz cx="6858000" cy="9144000"/>
  <p:custDataLst>
    <p:tags r:id="rId34"/>
  </p:custDataLst>
  <p:defaultTextStyle>
    <a:defPPr>
      <a:defRPr lang="en-US"/>
    </a:defPPr>
    <a:lvl1pPr marL="0" algn="l" defTabSz="521437" rtl="0" eaLnBrk="1" latinLnBrk="0" hangingPunct="1">
      <a:defRPr sz="2053" kern="1200">
        <a:solidFill>
          <a:schemeClr val="tx1"/>
        </a:solidFill>
        <a:latin typeface="+mn-lt"/>
        <a:ea typeface="+mn-ea"/>
        <a:cs typeface="+mn-cs"/>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5577FB-ECAD-2691-91DE-46CCBEB1C03B}" name="Tom Fazakerley" initials="TF" userId="S::tom.fazakerley@Savills.com::08138b5d-e354-43d6-aaa1-33f9a08021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33807-36AA-44C1-8C2A-59A2E825404C}" v="33" dt="2025-06-09T09:09:52.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70"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pdsavills.co.uk\network\Office\CityData\L&amp;P\OCM\1.0%20Client%20Folders\Self%20Storage\Research%20Reports\Self%20Storage%20in%202035\Self%20Storage%20in%202035%20-%20Data%20S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avillsse.savills.se\filer\030_Vardering\03.%20MARKNAD\Self%20Storage%20underlag\Statistikunderla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ollie.saunders\AppData\Local\Microsoft\Windows\INetCache\Content.Outlook\NO20I12V\Statistikunderla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ollie.saunders\AppData\Local\Microsoft\Windows\INetCache\Content.Outlook\NO20I12V\Statistikunderla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savillsse.savills.se\filer\160_Marknadsinformation\03.%20Marknadsgrafer%20&amp;%20Presentationer\7.%20Investment%20-%202025\Arkiv\Under%20arbete\Underlag%20till%20presentation\Savills%20The%20Market,%20April%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baseline="0">
                <a:solidFill>
                  <a:schemeClr val="tx2"/>
                </a:solidFill>
              </a:rPr>
              <a:t>Number of European Self Storage Facilities  </a:t>
            </a:r>
          </a:p>
        </c:rich>
      </c:tx>
      <c:layout>
        <c:manualLayout>
          <c:xMode val="edge"/>
          <c:yMode val="edge"/>
          <c:x val="0.24778771244831424"/>
          <c:y val="1.67004840510377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Sheet1!$K$2</c:f>
              <c:strCache>
                <c:ptCount val="1"/>
                <c:pt idx="0">
                  <c:v>Europe </c:v>
                </c:pt>
              </c:strCache>
            </c:strRef>
          </c:tx>
          <c:spPr>
            <a:ln w="28575" cap="rnd">
              <a:solidFill>
                <a:schemeClr val="accent1"/>
              </a:solidFill>
              <a:round/>
            </a:ln>
            <a:effectLst/>
          </c:spPr>
          <c:marker>
            <c:symbol val="none"/>
          </c:marker>
          <c:cat>
            <c:numRef>
              <c:f>Sheet1!$L$1:$X$1</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Sheet1!$L$2:$X$2</c:f>
              <c:numCache>
                <c:formatCode>General</c:formatCode>
                <c:ptCount val="13"/>
                <c:pt idx="0">
                  <c:v>1716</c:v>
                </c:pt>
                <c:pt idx="1">
                  <c:v>2100</c:v>
                </c:pt>
                <c:pt idx="2">
                  <c:v>2404</c:v>
                </c:pt>
                <c:pt idx="3">
                  <c:v>2572</c:v>
                </c:pt>
                <c:pt idx="4">
                  <c:v>2747</c:v>
                </c:pt>
                <c:pt idx="5">
                  <c:v>3248</c:v>
                </c:pt>
                <c:pt idx="6">
                  <c:v>3792</c:v>
                </c:pt>
                <c:pt idx="7">
                  <c:v>4290</c:v>
                </c:pt>
                <c:pt idx="8">
                  <c:v>4833</c:v>
                </c:pt>
                <c:pt idx="9">
                  <c:v>5173</c:v>
                </c:pt>
                <c:pt idx="10">
                  <c:v>5435</c:v>
                </c:pt>
                <c:pt idx="11">
                  <c:v>7000</c:v>
                </c:pt>
                <c:pt idx="12">
                  <c:v>9575</c:v>
                </c:pt>
              </c:numCache>
            </c:numRef>
          </c:val>
          <c:smooth val="0"/>
          <c:extLst>
            <c:ext xmlns:c16="http://schemas.microsoft.com/office/drawing/2014/chart" uri="{C3380CC4-5D6E-409C-BE32-E72D297353CC}">
              <c16:uniqueId val="{00000000-03AF-40E6-B700-A9424C1F0131}"/>
            </c:ext>
          </c:extLst>
        </c:ser>
        <c:dLbls>
          <c:showLegendKey val="0"/>
          <c:showVal val="0"/>
          <c:showCatName val="0"/>
          <c:showSerName val="0"/>
          <c:showPercent val="0"/>
          <c:showBubbleSize val="0"/>
        </c:dLbls>
        <c:smooth val="0"/>
        <c:axId val="587279279"/>
        <c:axId val="587917231"/>
      </c:lineChart>
      <c:catAx>
        <c:axId val="58727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87917231"/>
        <c:crosses val="autoZero"/>
        <c:auto val="1"/>
        <c:lblAlgn val="ctr"/>
        <c:lblOffset val="100"/>
        <c:noMultiLvlLbl val="0"/>
      </c:catAx>
      <c:valAx>
        <c:axId val="587917231"/>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95000"/>
                  </a:schemeClr>
                </a:solidFill>
                <a:latin typeface="+mn-lt"/>
                <a:ea typeface="+mn-ea"/>
                <a:cs typeface="+mn-cs"/>
              </a:defRPr>
            </a:pPr>
            <a:endParaRPr lang="en-US"/>
          </a:p>
        </c:txPr>
        <c:crossAx val="58727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GB" baseline="0">
                <a:solidFill>
                  <a:schemeClr val="tx2"/>
                </a:solidFill>
              </a:rPr>
              <a:t>Number of Nordic Self Storage Facilities </a:t>
            </a:r>
          </a:p>
        </c:rich>
      </c:tx>
      <c:layout>
        <c:manualLayout>
          <c:xMode val="edge"/>
          <c:yMode val="edge"/>
          <c:x val="0.25183444529555193"/>
          <c:y val="2.20241907699564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GB"/>
        </a:p>
      </c:txPr>
    </c:title>
    <c:autoTitleDeleted val="0"/>
    <c:plotArea>
      <c:layout/>
      <c:lineChart>
        <c:grouping val="standard"/>
        <c:varyColors val="0"/>
        <c:ser>
          <c:idx val="1"/>
          <c:order val="0"/>
          <c:tx>
            <c:strRef>
              <c:f>Sheet1!$K$3</c:f>
              <c:strCache>
                <c:ptCount val="1"/>
                <c:pt idx="0">
                  <c:v>Sweden </c:v>
                </c:pt>
              </c:strCache>
            </c:strRef>
          </c:tx>
          <c:spPr>
            <a:ln w="28575" cap="rnd">
              <a:solidFill>
                <a:schemeClr val="accent2"/>
              </a:solidFill>
              <a:round/>
            </a:ln>
            <a:effectLst/>
          </c:spPr>
          <c:marker>
            <c:symbol val="none"/>
          </c:marker>
          <c:cat>
            <c:numRef>
              <c:f>Sheet1!$L$1:$X$1</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Sheet1!$L$3:$X$3</c:f>
              <c:numCache>
                <c:formatCode>General</c:formatCode>
                <c:ptCount val="13"/>
                <c:pt idx="0">
                  <c:v>90</c:v>
                </c:pt>
                <c:pt idx="1">
                  <c:v>90</c:v>
                </c:pt>
                <c:pt idx="2">
                  <c:v>112</c:v>
                </c:pt>
                <c:pt idx="3">
                  <c:v>122</c:v>
                </c:pt>
                <c:pt idx="4">
                  <c:v>128</c:v>
                </c:pt>
                <c:pt idx="5">
                  <c:v>148</c:v>
                </c:pt>
                <c:pt idx="6">
                  <c:v>159</c:v>
                </c:pt>
                <c:pt idx="7">
                  <c:v>206</c:v>
                </c:pt>
                <c:pt idx="8">
                  <c:v>208</c:v>
                </c:pt>
                <c:pt idx="9">
                  <c:v>217</c:v>
                </c:pt>
                <c:pt idx="10">
                  <c:v>227</c:v>
                </c:pt>
                <c:pt idx="11">
                  <c:v>262</c:v>
                </c:pt>
                <c:pt idx="12">
                  <c:v>300</c:v>
                </c:pt>
              </c:numCache>
            </c:numRef>
          </c:val>
          <c:smooth val="0"/>
          <c:extLst>
            <c:ext xmlns:c16="http://schemas.microsoft.com/office/drawing/2014/chart" uri="{C3380CC4-5D6E-409C-BE32-E72D297353CC}">
              <c16:uniqueId val="{00000000-099E-40F4-88B7-86C74629DD03}"/>
            </c:ext>
          </c:extLst>
        </c:ser>
        <c:ser>
          <c:idx val="2"/>
          <c:order val="1"/>
          <c:tx>
            <c:strRef>
              <c:f>Sheet1!$K$4</c:f>
              <c:strCache>
                <c:ptCount val="1"/>
                <c:pt idx="0">
                  <c:v>Denmark </c:v>
                </c:pt>
              </c:strCache>
            </c:strRef>
          </c:tx>
          <c:spPr>
            <a:ln w="28575" cap="rnd">
              <a:solidFill>
                <a:schemeClr val="accent3"/>
              </a:solidFill>
              <a:round/>
            </a:ln>
            <a:effectLst/>
          </c:spPr>
          <c:marker>
            <c:symbol val="none"/>
          </c:marker>
          <c:cat>
            <c:numRef>
              <c:f>Sheet1!$L$1:$X$1</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Sheet1!$L$4:$X$4</c:f>
              <c:numCache>
                <c:formatCode>General</c:formatCode>
                <c:ptCount val="13"/>
                <c:pt idx="0">
                  <c:v>44</c:v>
                </c:pt>
                <c:pt idx="1">
                  <c:v>50</c:v>
                </c:pt>
                <c:pt idx="2">
                  <c:v>50</c:v>
                </c:pt>
                <c:pt idx="3">
                  <c:v>67</c:v>
                </c:pt>
                <c:pt idx="4">
                  <c:v>71</c:v>
                </c:pt>
                <c:pt idx="5">
                  <c:v>71</c:v>
                </c:pt>
                <c:pt idx="6">
                  <c:v>92</c:v>
                </c:pt>
                <c:pt idx="7">
                  <c:v>93</c:v>
                </c:pt>
                <c:pt idx="8">
                  <c:v>162</c:v>
                </c:pt>
                <c:pt idx="9">
                  <c:v>171</c:v>
                </c:pt>
                <c:pt idx="10">
                  <c:v>181</c:v>
                </c:pt>
                <c:pt idx="11">
                  <c:v>193</c:v>
                </c:pt>
                <c:pt idx="12">
                  <c:v>200</c:v>
                </c:pt>
              </c:numCache>
            </c:numRef>
          </c:val>
          <c:smooth val="0"/>
          <c:extLst>
            <c:ext xmlns:c16="http://schemas.microsoft.com/office/drawing/2014/chart" uri="{C3380CC4-5D6E-409C-BE32-E72D297353CC}">
              <c16:uniqueId val="{00000001-099E-40F4-88B7-86C74629DD03}"/>
            </c:ext>
          </c:extLst>
        </c:ser>
        <c:ser>
          <c:idx val="3"/>
          <c:order val="2"/>
          <c:tx>
            <c:strRef>
              <c:f>Sheet1!$K$5</c:f>
              <c:strCache>
                <c:ptCount val="1"/>
                <c:pt idx="0">
                  <c:v>Finland </c:v>
                </c:pt>
              </c:strCache>
            </c:strRef>
          </c:tx>
          <c:spPr>
            <a:ln w="28575" cap="rnd">
              <a:solidFill>
                <a:schemeClr val="accent4"/>
              </a:solidFill>
              <a:round/>
            </a:ln>
            <a:effectLst/>
          </c:spPr>
          <c:marker>
            <c:symbol val="none"/>
          </c:marker>
          <c:cat>
            <c:numRef>
              <c:f>Sheet1!$L$1:$X$1</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Sheet1!$L$5:$X$5</c:f>
              <c:numCache>
                <c:formatCode>General</c:formatCode>
                <c:ptCount val="13"/>
                <c:pt idx="0">
                  <c:v>38</c:v>
                </c:pt>
                <c:pt idx="1">
                  <c:v>45</c:v>
                </c:pt>
                <c:pt idx="2">
                  <c:v>50</c:v>
                </c:pt>
                <c:pt idx="3">
                  <c:v>55</c:v>
                </c:pt>
                <c:pt idx="4">
                  <c:v>59</c:v>
                </c:pt>
                <c:pt idx="5">
                  <c:v>60</c:v>
                </c:pt>
                <c:pt idx="6">
                  <c:v>68</c:v>
                </c:pt>
                <c:pt idx="7">
                  <c:v>70</c:v>
                </c:pt>
                <c:pt idx="8">
                  <c:v>72</c:v>
                </c:pt>
                <c:pt idx="9">
                  <c:v>74</c:v>
                </c:pt>
                <c:pt idx="10">
                  <c:v>83</c:v>
                </c:pt>
                <c:pt idx="11">
                  <c:v>94</c:v>
                </c:pt>
                <c:pt idx="12">
                  <c:v>100</c:v>
                </c:pt>
              </c:numCache>
            </c:numRef>
          </c:val>
          <c:smooth val="0"/>
          <c:extLst>
            <c:ext xmlns:c16="http://schemas.microsoft.com/office/drawing/2014/chart" uri="{C3380CC4-5D6E-409C-BE32-E72D297353CC}">
              <c16:uniqueId val="{00000002-099E-40F4-88B7-86C74629DD03}"/>
            </c:ext>
          </c:extLst>
        </c:ser>
        <c:ser>
          <c:idx val="4"/>
          <c:order val="3"/>
          <c:tx>
            <c:strRef>
              <c:f>Sheet1!$K$6</c:f>
              <c:strCache>
                <c:ptCount val="1"/>
                <c:pt idx="0">
                  <c:v>Norway </c:v>
                </c:pt>
              </c:strCache>
            </c:strRef>
          </c:tx>
          <c:spPr>
            <a:ln w="28575" cap="rnd">
              <a:solidFill>
                <a:schemeClr val="accent5"/>
              </a:solidFill>
              <a:round/>
            </a:ln>
            <a:effectLst/>
          </c:spPr>
          <c:marker>
            <c:symbol val="none"/>
          </c:marker>
          <c:cat>
            <c:numRef>
              <c:f>Sheet1!$L$1:$X$1</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Sheet1!$L$6:$X$6</c:f>
              <c:numCache>
                <c:formatCode>General</c:formatCode>
                <c:ptCount val="13"/>
                <c:pt idx="0">
                  <c:v>33</c:v>
                </c:pt>
                <c:pt idx="1">
                  <c:v>36</c:v>
                </c:pt>
                <c:pt idx="2">
                  <c:v>60</c:v>
                </c:pt>
                <c:pt idx="3">
                  <c:v>71</c:v>
                </c:pt>
                <c:pt idx="4">
                  <c:v>72</c:v>
                </c:pt>
                <c:pt idx="5">
                  <c:v>75</c:v>
                </c:pt>
                <c:pt idx="6">
                  <c:v>139</c:v>
                </c:pt>
                <c:pt idx="7">
                  <c:v>240</c:v>
                </c:pt>
                <c:pt idx="8">
                  <c:v>245</c:v>
                </c:pt>
                <c:pt idx="9">
                  <c:v>252</c:v>
                </c:pt>
                <c:pt idx="10">
                  <c:v>278</c:v>
                </c:pt>
                <c:pt idx="11">
                  <c:v>300</c:v>
                </c:pt>
                <c:pt idx="12">
                  <c:v>325</c:v>
                </c:pt>
              </c:numCache>
            </c:numRef>
          </c:val>
          <c:smooth val="0"/>
          <c:extLst>
            <c:ext xmlns:c16="http://schemas.microsoft.com/office/drawing/2014/chart" uri="{C3380CC4-5D6E-409C-BE32-E72D297353CC}">
              <c16:uniqueId val="{00000003-099E-40F4-88B7-86C74629DD03}"/>
            </c:ext>
          </c:extLst>
        </c:ser>
        <c:dLbls>
          <c:showLegendKey val="0"/>
          <c:showVal val="0"/>
          <c:showCatName val="0"/>
          <c:showSerName val="0"/>
          <c:showPercent val="0"/>
          <c:showBubbleSize val="0"/>
        </c:dLbls>
        <c:smooth val="0"/>
        <c:axId val="786221839"/>
        <c:axId val="786219439"/>
      </c:lineChart>
      <c:catAx>
        <c:axId val="786221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86219439"/>
        <c:crosses val="autoZero"/>
        <c:auto val="1"/>
        <c:lblAlgn val="ctr"/>
        <c:lblOffset val="100"/>
        <c:noMultiLvlLbl val="0"/>
      </c:catAx>
      <c:valAx>
        <c:axId val="786219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86221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2-9AB2-4978-B18D-F7293D12E7F0}"/>
              </c:ext>
            </c:extLst>
          </c:dPt>
          <c:dPt>
            <c:idx val="2"/>
            <c:invertIfNegative val="0"/>
            <c:bubble3D val="0"/>
            <c:spPr>
              <a:solidFill>
                <a:srgbClr val="FFC000"/>
              </a:solidFill>
              <a:ln>
                <a:noFill/>
              </a:ln>
              <a:effectLst/>
            </c:spPr>
            <c:extLst>
              <c:ext xmlns:c16="http://schemas.microsoft.com/office/drawing/2014/chart" uri="{C3380CC4-5D6E-409C-BE32-E72D297353CC}">
                <c16:uniqueId val="{00000001-9AB2-4978-B18D-F7293D12E7F0}"/>
              </c:ext>
            </c:extLst>
          </c:dPt>
          <c:dPt>
            <c:idx val="3"/>
            <c:invertIfNegative val="0"/>
            <c:bubble3D val="0"/>
            <c:spPr>
              <a:solidFill>
                <a:srgbClr val="FFC000"/>
              </a:solidFill>
              <a:ln>
                <a:noFill/>
              </a:ln>
              <a:effectLst/>
            </c:spPr>
            <c:extLst>
              <c:ext xmlns:c16="http://schemas.microsoft.com/office/drawing/2014/chart" uri="{C3380CC4-5D6E-409C-BE32-E72D297353CC}">
                <c16:uniqueId val="{00000003-9AB2-4978-B18D-F7293D12E7F0}"/>
              </c:ext>
            </c:extLst>
          </c:dPt>
          <c:dPt>
            <c:idx val="5"/>
            <c:invertIfNegative val="0"/>
            <c:bubble3D val="0"/>
            <c:spPr>
              <a:solidFill>
                <a:srgbClr val="FFC000"/>
              </a:solidFill>
              <a:ln>
                <a:noFill/>
              </a:ln>
              <a:effectLst/>
            </c:spPr>
            <c:extLst>
              <c:ext xmlns:c16="http://schemas.microsoft.com/office/drawing/2014/chart" uri="{C3380CC4-5D6E-409C-BE32-E72D297353CC}">
                <c16:uniqueId val="{00000004-9AB2-4978-B18D-F7293D12E7F0}"/>
              </c:ext>
            </c:extLst>
          </c:dPt>
          <c:cat>
            <c:strRef>
              <c:f>'Urbanisation '!$L$173:$L$183</c:f>
              <c:strCache>
                <c:ptCount val="11"/>
                <c:pt idx="0">
                  <c:v>Netherlands</c:v>
                </c:pt>
                <c:pt idx="1">
                  <c:v>Denmark </c:v>
                </c:pt>
                <c:pt idx="2">
                  <c:v>Sweden </c:v>
                </c:pt>
                <c:pt idx="3">
                  <c:v>Finland</c:v>
                </c:pt>
                <c:pt idx="4">
                  <c:v>United Kingdom </c:v>
                </c:pt>
                <c:pt idx="5">
                  <c:v>Norway </c:v>
                </c:pt>
                <c:pt idx="6">
                  <c:v>France </c:v>
                </c:pt>
                <c:pt idx="7">
                  <c:v>Spain </c:v>
                </c:pt>
                <c:pt idx="8">
                  <c:v>Germany </c:v>
                </c:pt>
                <c:pt idx="9">
                  <c:v>Italy</c:v>
                </c:pt>
                <c:pt idx="10">
                  <c:v>Portugal </c:v>
                </c:pt>
              </c:strCache>
            </c:strRef>
          </c:cat>
          <c:val>
            <c:numRef>
              <c:f>'Urbanisation '!$M$173:$M$183</c:f>
              <c:numCache>
                <c:formatCode>###\ ##0.0;\-###\ ##0.0;0.0</c:formatCode>
                <c:ptCount val="11"/>
                <c:pt idx="0">
                  <c:v>91.490090496866188</c:v>
                </c:pt>
                <c:pt idx="1">
                  <c:v>87.874073136941831</c:v>
                </c:pt>
                <c:pt idx="2">
                  <c:v>87.431087092691968</c:v>
                </c:pt>
                <c:pt idx="3">
                  <c:v>85.381785928667426</c:v>
                </c:pt>
                <c:pt idx="4">
                  <c:v>83.398383236670256</c:v>
                </c:pt>
                <c:pt idx="5">
                  <c:v>82.248112074596847</c:v>
                </c:pt>
                <c:pt idx="6">
                  <c:v>80.444172422382437</c:v>
                </c:pt>
                <c:pt idx="7">
                  <c:v>80.321376268679586</c:v>
                </c:pt>
                <c:pt idx="8">
                  <c:v>77.311548596141733</c:v>
                </c:pt>
                <c:pt idx="9">
                  <c:v>70.437538303683326</c:v>
                </c:pt>
                <c:pt idx="10">
                  <c:v>65.211011431518756</c:v>
                </c:pt>
              </c:numCache>
            </c:numRef>
          </c:val>
          <c:extLst>
            <c:ext xmlns:c16="http://schemas.microsoft.com/office/drawing/2014/chart" uri="{C3380CC4-5D6E-409C-BE32-E72D297353CC}">
              <c16:uniqueId val="{00000000-9AB2-4978-B18D-F7293D12E7F0}"/>
            </c:ext>
          </c:extLst>
        </c:ser>
        <c:dLbls>
          <c:showLegendKey val="0"/>
          <c:showVal val="0"/>
          <c:showCatName val="0"/>
          <c:showSerName val="0"/>
          <c:showPercent val="0"/>
          <c:showBubbleSize val="0"/>
        </c:dLbls>
        <c:gapWidth val="182"/>
        <c:axId val="675913999"/>
        <c:axId val="675910639"/>
      </c:barChart>
      <c:catAx>
        <c:axId val="675913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75910639"/>
        <c:crosses val="autoZero"/>
        <c:auto val="1"/>
        <c:lblAlgn val="ctr"/>
        <c:lblOffset val="100"/>
        <c:noMultiLvlLbl val="0"/>
      </c:catAx>
      <c:valAx>
        <c:axId val="675910639"/>
        <c:scaling>
          <c:orientation val="minMax"/>
          <c:min val="50"/>
        </c:scaling>
        <c:delete val="0"/>
        <c:axPos val="b"/>
        <c:majorGridlines>
          <c:spPr>
            <a:ln w="9525" cap="flat" cmpd="sng" algn="ctr">
              <a:solidFill>
                <a:schemeClr val="tx1">
                  <a:lumMod val="15000"/>
                  <a:lumOff val="85000"/>
                </a:schemeClr>
              </a:solidFill>
              <a:round/>
            </a:ln>
            <a:effectLst/>
          </c:spPr>
        </c:majorGridlines>
        <c:numFmt formatCode="###\ ##0.0;\-###\ ##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759139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'Regional population'!$A$2</c:f>
              <c:strCache>
                <c:ptCount val="1"/>
                <c:pt idx="0">
                  <c:v>Major Cities</c:v>
                </c:pt>
              </c:strCache>
            </c:strRef>
          </c:tx>
          <c:spPr>
            <a:ln w="28575" cap="rnd">
              <a:solidFill>
                <a:schemeClr val="accent1"/>
              </a:solidFill>
              <a:round/>
            </a:ln>
            <a:effectLst/>
          </c:spPr>
          <c:marker>
            <c:symbol val="none"/>
          </c:marker>
          <c:cat>
            <c:numRef>
              <c:f>'Regional population'!$B$1:$AT$1</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'Regional population'!$B$20:$AT$20</c:f>
              <c:numCache>
                <c:formatCode>0</c:formatCode>
                <c:ptCount val="45"/>
                <c:pt idx="0">
                  <c:v>100</c:v>
                </c:pt>
                <c:pt idx="1">
                  <c:v>99.583018997325297</c:v>
                </c:pt>
                <c:pt idx="2">
                  <c:v>99.516265459616392</c:v>
                </c:pt>
                <c:pt idx="3">
                  <c:v>99.407752859505138</c:v>
                </c:pt>
                <c:pt idx="4">
                  <c:v>99.569988340991699</c:v>
                </c:pt>
                <c:pt idx="5">
                  <c:v>100.16543599356848</c:v>
                </c:pt>
                <c:pt idx="6">
                  <c:v>100.78656394546937</c:v>
                </c:pt>
                <c:pt idx="7">
                  <c:v>101.28622484359401</c:v>
                </c:pt>
                <c:pt idx="8">
                  <c:v>101.48846672610475</c:v>
                </c:pt>
                <c:pt idx="9">
                  <c:v>101.87801476807718</c:v>
                </c:pt>
                <c:pt idx="10">
                  <c:v>102.21681183275038</c:v>
                </c:pt>
                <c:pt idx="11">
                  <c:v>102.58951908495834</c:v>
                </c:pt>
                <c:pt idx="12">
                  <c:v>103.26002636612334</c:v>
                </c:pt>
                <c:pt idx="13">
                  <c:v>104.22277088143628</c:v>
                </c:pt>
                <c:pt idx="14">
                  <c:v>105.9892249426575</c:v>
                </c:pt>
                <c:pt idx="15">
                  <c:v>107.14148549482204</c:v>
                </c:pt>
                <c:pt idx="16">
                  <c:v>108.24474773106554</c:v>
                </c:pt>
                <c:pt idx="17">
                  <c:v>109.37811002141295</c:v>
                </c:pt>
                <c:pt idx="18">
                  <c:v>110.54035312316637</c:v>
                </c:pt>
                <c:pt idx="19">
                  <c:v>111.54142758079388</c:v>
                </c:pt>
                <c:pt idx="20">
                  <c:v>112.54501672648576</c:v>
                </c:pt>
                <c:pt idx="21">
                  <c:v>113.43620693596689</c:v>
                </c:pt>
                <c:pt idx="22">
                  <c:v>114.19350905668718</c:v>
                </c:pt>
                <c:pt idx="23">
                  <c:v>114.83338286506795</c:v>
                </c:pt>
                <c:pt idx="24">
                  <c:v>115.49245974594031</c:v>
                </c:pt>
                <c:pt idx="25">
                  <c:v>116.38060184867673</c:v>
                </c:pt>
                <c:pt idx="26">
                  <c:v>118.02924658421539</c:v>
                </c:pt>
                <c:pt idx="27">
                  <c:v>119.59749750436259</c:v>
                </c:pt>
                <c:pt idx="28">
                  <c:v>121.68438378712023</c:v>
                </c:pt>
                <c:pt idx="29">
                  <c:v>124.26033879706466</c:v>
                </c:pt>
                <c:pt idx="30">
                  <c:v>126.48019873655976</c:v>
                </c:pt>
                <c:pt idx="31">
                  <c:v>128.59451798001967</c:v>
                </c:pt>
                <c:pt idx="32">
                  <c:v>130.69382529776192</c:v>
                </c:pt>
                <c:pt idx="33">
                  <c:v>132.89478697543987</c:v>
                </c:pt>
                <c:pt idx="34">
                  <c:v>134.97329096464958</c:v>
                </c:pt>
                <c:pt idx="35">
                  <c:v>136.72892424692714</c:v>
                </c:pt>
                <c:pt idx="36">
                  <c:v>138.74623749323703</c:v>
                </c:pt>
                <c:pt idx="37">
                  <c:v>140.77932469195071</c:v>
                </c:pt>
                <c:pt idx="38">
                  <c:v>142.75312621448003</c:v>
                </c:pt>
                <c:pt idx="39">
                  <c:v>144.59608775499316</c:v>
                </c:pt>
                <c:pt idx="40">
                  <c:v>145.28465506862048</c:v>
                </c:pt>
                <c:pt idx="41">
                  <c:v>146.16190018974464</c:v>
                </c:pt>
                <c:pt idx="42">
                  <c:v>147.75438355851222</c:v>
                </c:pt>
                <c:pt idx="43">
                  <c:v>149.02894939380778</c:v>
                </c:pt>
                <c:pt idx="44">
                  <c:v>150.1353359394646</c:v>
                </c:pt>
              </c:numCache>
            </c:numRef>
          </c:val>
          <c:smooth val="0"/>
          <c:extLst>
            <c:ext xmlns:c16="http://schemas.microsoft.com/office/drawing/2014/chart" uri="{C3380CC4-5D6E-409C-BE32-E72D297353CC}">
              <c16:uniqueId val="{00000000-C174-4E1F-AD1D-5A74D595A596}"/>
            </c:ext>
          </c:extLst>
        </c:ser>
        <c:ser>
          <c:idx val="1"/>
          <c:order val="1"/>
          <c:tx>
            <c:strRef>
              <c:f>'Regional population'!$A$3</c:f>
              <c:strCache>
                <c:ptCount val="1"/>
                <c:pt idx="0">
                  <c:v>Commute municipalities to Major cities</c:v>
                </c:pt>
              </c:strCache>
            </c:strRef>
          </c:tx>
          <c:spPr>
            <a:ln w="28575" cap="rnd">
              <a:solidFill>
                <a:schemeClr val="accent2"/>
              </a:solidFill>
              <a:round/>
            </a:ln>
            <a:effectLst/>
          </c:spPr>
          <c:marker>
            <c:symbol val="none"/>
          </c:marker>
          <c:cat>
            <c:numRef>
              <c:f>'Regional population'!$B$1:$AT$1</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'Regional population'!$B$21:$AT$21</c:f>
              <c:numCache>
                <c:formatCode>0</c:formatCode>
                <c:ptCount val="45"/>
                <c:pt idx="0">
                  <c:v>100</c:v>
                </c:pt>
                <c:pt idx="1">
                  <c:v>100.93625001230504</c:v>
                </c:pt>
                <c:pt idx="2">
                  <c:v>101.83615911902426</c:v>
                </c:pt>
                <c:pt idx="3">
                  <c:v>102.65739795834659</c:v>
                </c:pt>
                <c:pt idx="4">
                  <c:v>103.75894576919669</c:v>
                </c:pt>
                <c:pt idx="5">
                  <c:v>104.94178892414511</c:v>
                </c:pt>
                <c:pt idx="6">
                  <c:v>106.13931610189236</c:v>
                </c:pt>
                <c:pt idx="7">
                  <c:v>107.24217645109317</c:v>
                </c:pt>
                <c:pt idx="8">
                  <c:v>108.42551180792314</c:v>
                </c:pt>
                <c:pt idx="9">
                  <c:v>109.70901024764316</c:v>
                </c:pt>
                <c:pt idx="10">
                  <c:v>110.91113130961796</c:v>
                </c:pt>
                <c:pt idx="11">
                  <c:v>112.047871554997</c:v>
                </c:pt>
                <c:pt idx="12">
                  <c:v>113.37747290428641</c:v>
                </c:pt>
                <c:pt idx="13">
                  <c:v>114.55252286277739</c:v>
                </c:pt>
                <c:pt idx="14">
                  <c:v>116.56767939938244</c:v>
                </c:pt>
                <c:pt idx="15">
                  <c:v>117.54150082197714</c:v>
                </c:pt>
                <c:pt idx="16">
                  <c:v>118.55789770732363</c:v>
                </c:pt>
                <c:pt idx="17">
                  <c:v>119.46305696744577</c:v>
                </c:pt>
                <c:pt idx="18">
                  <c:v>120.56583528299967</c:v>
                </c:pt>
                <c:pt idx="19">
                  <c:v>121.75072927912112</c:v>
                </c:pt>
                <c:pt idx="20">
                  <c:v>123.11544102929257</c:v>
                </c:pt>
                <c:pt idx="21">
                  <c:v>124.26743953299886</c:v>
                </c:pt>
                <c:pt idx="22">
                  <c:v>125.19950582931094</c:v>
                </c:pt>
                <c:pt idx="23">
                  <c:v>126.12172808799258</c:v>
                </c:pt>
                <c:pt idx="24">
                  <c:v>127.23410434023619</c:v>
                </c:pt>
                <c:pt idx="25">
                  <c:v>128.5923354323009</c:v>
                </c:pt>
                <c:pt idx="26">
                  <c:v>130.42554134003603</c:v>
                </c:pt>
                <c:pt idx="27">
                  <c:v>132.38959091460953</c:v>
                </c:pt>
                <c:pt idx="28">
                  <c:v>134.20630805931361</c:v>
                </c:pt>
                <c:pt idx="29">
                  <c:v>136.21235886111046</c:v>
                </c:pt>
                <c:pt idx="30">
                  <c:v>138.09519512523255</c:v>
                </c:pt>
                <c:pt idx="31">
                  <c:v>139.98434798016754</c:v>
                </c:pt>
                <c:pt idx="32">
                  <c:v>141.71640640124954</c:v>
                </c:pt>
                <c:pt idx="33">
                  <c:v>143.53861980029728</c:v>
                </c:pt>
                <c:pt idx="34">
                  <c:v>145.62711441724937</c:v>
                </c:pt>
                <c:pt idx="35">
                  <c:v>147.77598579833503</c:v>
                </c:pt>
                <c:pt idx="36">
                  <c:v>150.53510547886322</c:v>
                </c:pt>
                <c:pt idx="37">
                  <c:v>153.28241231423482</c:v>
                </c:pt>
                <c:pt idx="38">
                  <c:v>155.98041692780711</c:v>
                </c:pt>
                <c:pt idx="39">
                  <c:v>158.29278136720558</c:v>
                </c:pt>
                <c:pt idx="40">
                  <c:v>159.71745971327601</c:v>
                </c:pt>
                <c:pt idx="41">
                  <c:v>161.73679996587401</c:v>
                </c:pt>
                <c:pt idx="42">
                  <c:v>163.59387766486302</c:v>
                </c:pt>
                <c:pt idx="43">
                  <c:v>164.67967501550436</c:v>
                </c:pt>
                <c:pt idx="44">
                  <c:v>165.83520096602822</c:v>
                </c:pt>
              </c:numCache>
            </c:numRef>
          </c:val>
          <c:smooth val="0"/>
          <c:extLst>
            <c:ext xmlns:c16="http://schemas.microsoft.com/office/drawing/2014/chart" uri="{C3380CC4-5D6E-409C-BE32-E72D297353CC}">
              <c16:uniqueId val="{00000001-C174-4E1F-AD1D-5A74D595A596}"/>
            </c:ext>
          </c:extLst>
        </c:ser>
        <c:ser>
          <c:idx val="2"/>
          <c:order val="2"/>
          <c:tx>
            <c:strRef>
              <c:f>'Regional population'!$A$4</c:f>
              <c:strCache>
                <c:ptCount val="1"/>
                <c:pt idx="0">
                  <c:v>Regional Cities</c:v>
                </c:pt>
              </c:strCache>
            </c:strRef>
          </c:tx>
          <c:spPr>
            <a:ln w="28575" cap="rnd">
              <a:solidFill>
                <a:schemeClr val="accent3"/>
              </a:solidFill>
              <a:round/>
            </a:ln>
            <a:effectLst/>
          </c:spPr>
          <c:marker>
            <c:symbol val="none"/>
          </c:marker>
          <c:cat>
            <c:numRef>
              <c:f>'Regional population'!$B$1:$AT$1</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'Regional population'!$B$22:$AT$22</c:f>
              <c:numCache>
                <c:formatCode>0</c:formatCode>
                <c:ptCount val="45"/>
                <c:pt idx="0">
                  <c:v>100</c:v>
                </c:pt>
                <c:pt idx="1">
                  <c:v>100.17240998431541</c:v>
                </c:pt>
                <c:pt idx="2">
                  <c:v>100.29386011595751</c:v>
                </c:pt>
                <c:pt idx="3">
                  <c:v>100.46837878383181</c:v>
                </c:pt>
                <c:pt idx="4">
                  <c:v>100.7905053008288</c:v>
                </c:pt>
                <c:pt idx="5">
                  <c:v>101.18071217272728</c:v>
                </c:pt>
                <c:pt idx="6">
                  <c:v>101.67665446307896</c:v>
                </c:pt>
                <c:pt idx="7">
                  <c:v>102.19448689704203</c:v>
                </c:pt>
                <c:pt idx="8">
                  <c:v>102.90631821842346</c:v>
                </c:pt>
                <c:pt idx="9">
                  <c:v>103.78558905573149</c:v>
                </c:pt>
                <c:pt idx="10">
                  <c:v>104.67434896905456</c:v>
                </c:pt>
                <c:pt idx="11">
                  <c:v>105.46982473827219</c:v>
                </c:pt>
                <c:pt idx="12">
                  <c:v>106.41441455915459</c:v>
                </c:pt>
                <c:pt idx="13">
                  <c:v>107.40419045629903</c:v>
                </c:pt>
                <c:pt idx="14">
                  <c:v>107.92739501266215</c:v>
                </c:pt>
                <c:pt idx="15">
                  <c:v>108.56833440106357</c:v>
                </c:pt>
                <c:pt idx="16">
                  <c:v>108.83653886705453</c:v>
                </c:pt>
                <c:pt idx="17">
                  <c:v>109.04188448028984</c:v>
                </c:pt>
                <c:pt idx="18">
                  <c:v>108.85009468993314</c:v>
                </c:pt>
                <c:pt idx="19">
                  <c:v>109.15997075958799</c:v>
                </c:pt>
                <c:pt idx="20">
                  <c:v>109.63623200338996</c:v>
                </c:pt>
                <c:pt idx="21">
                  <c:v>110.27220092340258</c:v>
                </c:pt>
                <c:pt idx="22">
                  <c:v>110.334909155904</c:v>
                </c:pt>
                <c:pt idx="23">
                  <c:v>110.98287748950177</c:v>
                </c:pt>
                <c:pt idx="24">
                  <c:v>111.63064499609392</c:v>
                </c:pt>
                <c:pt idx="25">
                  <c:v>112.21444910139957</c:v>
                </c:pt>
                <c:pt idx="26">
                  <c:v>113.15195977033423</c:v>
                </c:pt>
                <c:pt idx="27">
                  <c:v>114.23637539387197</c:v>
                </c:pt>
                <c:pt idx="28">
                  <c:v>115.42527126707782</c:v>
                </c:pt>
                <c:pt idx="29">
                  <c:v>116.75082991760068</c:v>
                </c:pt>
                <c:pt idx="30">
                  <c:v>117.8396135285104</c:v>
                </c:pt>
                <c:pt idx="31">
                  <c:v>118.77898184724695</c:v>
                </c:pt>
                <c:pt idx="32">
                  <c:v>119.95271528152934</c:v>
                </c:pt>
                <c:pt idx="33">
                  <c:v>121.19106480486643</c:v>
                </c:pt>
                <c:pt idx="34">
                  <c:v>122.56482193673548</c:v>
                </c:pt>
                <c:pt idx="35">
                  <c:v>123.82958021131019</c:v>
                </c:pt>
                <c:pt idx="36">
                  <c:v>125.6798496207382</c:v>
                </c:pt>
                <c:pt idx="37">
                  <c:v>127.62114387045855</c:v>
                </c:pt>
                <c:pt idx="38">
                  <c:v>129.31110312265912</c:v>
                </c:pt>
                <c:pt idx="39">
                  <c:v>131.03003167041877</c:v>
                </c:pt>
                <c:pt idx="40">
                  <c:v>131.99575853364155</c:v>
                </c:pt>
                <c:pt idx="41">
                  <c:v>132.91850841766396</c:v>
                </c:pt>
                <c:pt idx="42">
                  <c:v>133.94714434039375</c:v>
                </c:pt>
                <c:pt idx="43">
                  <c:v>134.53320774951248</c:v>
                </c:pt>
                <c:pt idx="44">
                  <c:v>135.15145368628009</c:v>
                </c:pt>
              </c:numCache>
            </c:numRef>
          </c:val>
          <c:smooth val="0"/>
          <c:extLst>
            <c:ext xmlns:c16="http://schemas.microsoft.com/office/drawing/2014/chart" uri="{C3380CC4-5D6E-409C-BE32-E72D297353CC}">
              <c16:uniqueId val="{00000002-C174-4E1F-AD1D-5A74D595A596}"/>
            </c:ext>
          </c:extLst>
        </c:ser>
        <c:ser>
          <c:idx val="3"/>
          <c:order val="3"/>
          <c:tx>
            <c:strRef>
              <c:f>'Regional population'!$A$5</c:f>
              <c:strCache>
                <c:ptCount val="1"/>
                <c:pt idx="0">
                  <c:v>Smaller Cities</c:v>
                </c:pt>
              </c:strCache>
            </c:strRef>
          </c:tx>
          <c:spPr>
            <a:ln w="28575" cap="rnd">
              <a:solidFill>
                <a:schemeClr val="accent4"/>
              </a:solidFill>
              <a:round/>
            </a:ln>
            <a:effectLst/>
          </c:spPr>
          <c:marker>
            <c:symbol val="none"/>
          </c:marker>
          <c:cat>
            <c:numRef>
              <c:f>'Regional population'!$B$1:$AT$1</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'Regional population'!$B$23:$AT$23</c:f>
              <c:numCache>
                <c:formatCode>0</c:formatCode>
                <c:ptCount val="45"/>
                <c:pt idx="0">
                  <c:v>100</c:v>
                </c:pt>
                <c:pt idx="1">
                  <c:v>99.929235034476804</c:v>
                </c:pt>
                <c:pt idx="2">
                  <c:v>99.900422243474651</c:v>
                </c:pt>
                <c:pt idx="3">
                  <c:v>99.787705103430412</c:v>
                </c:pt>
                <c:pt idx="4">
                  <c:v>99.719380309132148</c:v>
                </c:pt>
                <c:pt idx="5">
                  <c:v>99.537305994656023</c:v>
                </c:pt>
                <c:pt idx="6">
                  <c:v>99.411261765614043</c:v>
                </c:pt>
                <c:pt idx="7">
                  <c:v>99.471890635279806</c:v>
                </c:pt>
                <c:pt idx="8">
                  <c:v>99.731956576214515</c:v>
                </c:pt>
                <c:pt idx="9">
                  <c:v>100.44185869719257</c:v>
                </c:pt>
                <c:pt idx="10">
                  <c:v>101.23284958503011</c:v>
                </c:pt>
                <c:pt idx="11">
                  <c:v>100.01060535955453</c:v>
                </c:pt>
                <c:pt idx="12">
                  <c:v>100.30323820106824</c:v>
                </c:pt>
                <c:pt idx="13">
                  <c:v>100.62055431304957</c:v>
                </c:pt>
                <c:pt idx="14">
                  <c:v>101.05246461986354</c:v>
                </c:pt>
                <c:pt idx="15">
                  <c:v>100.83970045959687</c:v>
                </c:pt>
                <c:pt idx="16">
                  <c:v>100.52013188186943</c:v>
                </c:pt>
                <c:pt idx="17">
                  <c:v>100.07545760249424</c:v>
                </c:pt>
                <c:pt idx="18">
                  <c:v>99.73205042895394</c:v>
                </c:pt>
                <c:pt idx="19">
                  <c:v>99.317033615235687</c:v>
                </c:pt>
                <c:pt idx="20">
                  <c:v>98.98582729782008</c:v>
                </c:pt>
                <c:pt idx="21">
                  <c:v>98.806005449090051</c:v>
                </c:pt>
                <c:pt idx="22">
                  <c:v>98.823837469579985</c:v>
                </c:pt>
                <c:pt idx="23">
                  <c:v>99.067948444813183</c:v>
                </c:pt>
                <c:pt idx="24">
                  <c:v>99.227967365525444</c:v>
                </c:pt>
                <c:pt idx="25">
                  <c:v>99.394086714300059</c:v>
                </c:pt>
                <c:pt idx="26">
                  <c:v>99.660065377818285</c:v>
                </c:pt>
                <c:pt idx="27">
                  <c:v>99.914781712606015</c:v>
                </c:pt>
                <c:pt idx="28">
                  <c:v>100.10258104418681</c:v>
                </c:pt>
                <c:pt idx="29">
                  <c:v>100.34472111189217</c:v>
                </c:pt>
                <c:pt idx="30">
                  <c:v>100.64242200133458</c:v>
                </c:pt>
                <c:pt idx="31">
                  <c:v>100.79390032275957</c:v>
                </c:pt>
                <c:pt idx="32">
                  <c:v>101.01698828436254</c:v>
                </c:pt>
                <c:pt idx="33">
                  <c:v>101.53421073130993</c:v>
                </c:pt>
                <c:pt idx="34">
                  <c:v>102.20103444489391</c:v>
                </c:pt>
                <c:pt idx="35">
                  <c:v>103.00938808952425</c:v>
                </c:pt>
                <c:pt idx="36">
                  <c:v>104.13684104818492</c:v>
                </c:pt>
                <c:pt idx="37">
                  <c:v>104.95091970991994</c:v>
                </c:pt>
                <c:pt idx="38">
                  <c:v>105.55711455383816</c:v>
                </c:pt>
                <c:pt idx="39">
                  <c:v>106.1236096889814</c:v>
                </c:pt>
                <c:pt idx="40">
                  <c:v>106.44918484203177</c:v>
                </c:pt>
                <c:pt idx="41">
                  <c:v>107.10108597004783</c:v>
                </c:pt>
                <c:pt idx="42">
                  <c:v>107.39559586634995</c:v>
                </c:pt>
                <c:pt idx="43">
                  <c:v>107.53440406795313</c:v>
                </c:pt>
                <c:pt idx="44">
                  <c:v>107.77156994046922</c:v>
                </c:pt>
              </c:numCache>
            </c:numRef>
          </c:val>
          <c:smooth val="0"/>
          <c:extLst>
            <c:ext xmlns:c16="http://schemas.microsoft.com/office/drawing/2014/chart" uri="{C3380CC4-5D6E-409C-BE32-E72D297353CC}">
              <c16:uniqueId val="{00000003-C174-4E1F-AD1D-5A74D595A596}"/>
            </c:ext>
          </c:extLst>
        </c:ser>
        <c:ser>
          <c:idx val="4"/>
          <c:order val="4"/>
          <c:tx>
            <c:strRef>
              <c:f>'Regional population'!$A$6</c:f>
              <c:strCache>
                <c:ptCount val="1"/>
                <c:pt idx="0">
                  <c:v>Rural</c:v>
                </c:pt>
              </c:strCache>
            </c:strRef>
          </c:tx>
          <c:spPr>
            <a:ln w="28575" cap="rnd">
              <a:solidFill>
                <a:schemeClr val="accent5"/>
              </a:solidFill>
              <a:round/>
            </a:ln>
            <a:effectLst/>
          </c:spPr>
          <c:marker>
            <c:symbol val="none"/>
          </c:marker>
          <c:cat>
            <c:numRef>
              <c:f>'Regional population'!$B$1:$AT$1</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'Regional population'!$B$24:$AT$24</c:f>
              <c:numCache>
                <c:formatCode>0</c:formatCode>
                <c:ptCount val="45"/>
                <c:pt idx="0">
                  <c:v>100</c:v>
                </c:pt>
                <c:pt idx="1">
                  <c:v>99.595940541764122</c:v>
                </c:pt>
                <c:pt idx="2">
                  <c:v>99.125103750094326</c:v>
                </c:pt>
                <c:pt idx="3">
                  <c:v>98.61314419376744</c:v>
                </c:pt>
                <c:pt idx="4">
                  <c:v>98.116275560250514</c:v>
                </c:pt>
                <c:pt idx="5">
                  <c:v>97.360408964008144</c:v>
                </c:pt>
                <c:pt idx="6">
                  <c:v>96.722628838753494</c:v>
                </c:pt>
                <c:pt idx="7">
                  <c:v>96.341394401267635</c:v>
                </c:pt>
                <c:pt idx="8">
                  <c:v>96.372519429563113</c:v>
                </c:pt>
                <c:pt idx="9">
                  <c:v>96.688674262431149</c:v>
                </c:pt>
                <c:pt idx="10">
                  <c:v>96.783935712668836</c:v>
                </c:pt>
                <c:pt idx="11">
                  <c:v>96.834301667546967</c:v>
                </c:pt>
                <c:pt idx="12">
                  <c:v>96.463064966422692</c:v>
                </c:pt>
                <c:pt idx="13">
                  <c:v>96.377989889081718</c:v>
                </c:pt>
                <c:pt idx="14">
                  <c:v>96.068437334943042</c:v>
                </c:pt>
                <c:pt idx="15">
                  <c:v>95.168641062400965</c:v>
                </c:pt>
                <c:pt idx="16">
                  <c:v>94.24036067305515</c:v>
                </c:pt>
                <c:pt idx="17">
                  <c:v>93.25171659246962</c:v>
                </c:pt>
                <c:pt idx="18">
                  <c:v>92.283256621142385</c:v>
                </c:pt>
                <c:pt idx="19">
                  <c:v>91.239530672300603</c:v>
                </c:pt>
                <c:pt idx="20">
                  <c:v>90.211272919339009</c:v>
                </c:pt>
                <c:pt idx="21">
                  <c:v>89.258658416962206</c:v>
                </c:pt>
                <c:pt idx="22">
                  <c:v>88.604655549686868</c:v>
                </c:pt>
                <c:pt idx="23">
                  <c:v>88.154946049950951</c:v>
                </c:pt>
                <c:pt idx="24">
                  <c:v>87.654681958801788</c:v>
                </c:pt>
                <c:pt idx="25">
                  <c:v>87.02595638723308</c:v>
                </c:pt>
                <c:pt idx="26">
                  <c:v>86.508149098317361</c:v>
                </c:pt>
                <c:pt idx="27">
                  <c:v>86.100316909379004</c:v>
                </c:pt>
                <c:pt idx="28">
                  <c:v>85.629857390779449</c:v>
                </c:pt>
                <c:pt idx="29">
                  <c:v>85.002640911491739</c:v>
                </c:pt>
                <c:pt idx="30">
                  <c:v>84.522183656530586</c:v>
                </c:pt>
                <c:pt idx="31">
                  <c:v>83.917980834528024</c:v>
                </c:pt>
                <c:pt idx="32">
                  <c:v>83.472044065494615</c:v>
                </c:pt>
                <c:pt idx="33">
                  <c:v>83.233230212027465</c:v>
                </c:pt>
                <c:pt idx="34">
                  <c:v>83.280577982343615</c:v>
                </c:pt>
                <c:pt idx="35">
                  <c:v>83.553535048668223</c:v>
                </c:pt>
                <c:pt idx="36">
                  <c:v>84.334113031011853</c:v>
                </c:pt>
                <c:pt idx="37">
                  <c:v>84.158869689881527</c:v>
                </c:pt>
                <c:pt idx="38">
                  <c:v>83.927978570889607</c:v>
                </c:pt>
                <c:pt idx="39">
                  <c:v>83.456575869614426</c:v>
                </c:pt>
                <c:pt idx="40">
                  <c:v>82.915943559948687</c:v>
                </c:pt>
                <c:pt idx="41">
                  <c:v>82.674488794989813</c:v>
                </c:pt>
                <c:pt idx="42">
                  <c:v>82.229683845167131</c:v>
                </c:pt>
                <c:pt idx="43">
                  <c:v>81.363653512412284</c:v>
                </c:pt>
                <c:pt idx="44">
                  <c:v>80.832641666037873</c:v>
                </c:pt>
              </c:numCache>
            </c:numRef>
          </c:val>
          <c:smooth val="0"/>
          <c:extLst>
            <c:ext xmlns:c16="http://schemas.microsoft.com/office/drawing/2014/chart" uri="{C3380CC4-5D6E-409C-BE32-E72D297353CC}">
              <c16:uniqueId val="{00000004-C174-4E1F-AD1D-5A74D595A596}"/>
            </c:ext>
          </c:extLst>
        </c:ser>
        <c:dLbls>
          <c:showLegendKey val="0"/>
          <c:showVal val="0"/>
          <c:showCatName val="0"/>
          <c:showSerName val="0"/>
          <c:showPercent val="0"/>
          <c:showBubbleSize val="0"/>
        </c:dLbls>
        <c:smooth val="0"/>
        <c:axId val="826722303"/>
        <c:axId val="826722783"/>
      </c:lineChart>
      <c:catAx>
        <c:axId val="82672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sv-SE"/>
          </a:p>
        </c:txPr>
        <c:crossAx val="826722783"/>
        <c:crossesAt val="-20000"/>
        <c:auto val="1"/>
        <c:lblAlgn val="ctr"/>
        <c:lblOffset val="100"/>
        <c:noMultiLvlLbl val="0"/>
      </c:catAx>
      <c:valAx>
        <c:axId val="826722783"/>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sv-SE"/>
          </a:p>
        </c:txPr>
        <c:crossAx val="826722303"/>
        <c:crosses val="autoZero"/>
        <c:crossBetween val="between"/>
      </c:valAx>
      <c:spPr>
        <a:noFill/>
        <a:ln>
          <a:noFill/>
        </a:ln>
        <a:effectLst/>
      </c:spPr>
    </c:plotArea>
    <c:legend>
      <c:legendPos val="b"/>
      <c:layout>
        <c:manualLayout>
          <c:xMode val="edge"/>
          <c:yMode val="edge"/>
          <c:x val="7.0138292714950853E-2"/>
          <c:y val="0.88915141907309447"/>
          <c:w val="0.92004663623233784"/>
          <c:h val="0.1108485809269055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46981627296588"/>
          <c:y val="0.22685185185185186"/>
          <c:w val="0.82197462817147859"/>
          <c:h val="0.66111913094196562"/>
        </c:manualLayout>
      </c:layout>
      <c:lineChart>
        <c:grouping val="standard"/>
        <c:varyColors val="0"/>
        <c:ser>
          <c:idx val="0"/>
          <c:order val="0"/>
          <c:tx>
            <c:strRef>
              <c:f>'Rent in relation till CPI'!$B$10</c:f>
              <c:strCache>
                <c:ptCount val="1"/>
                <c:pt idx="0">
                  <c:v>CPI (1969 = 100)</c:v>
                </c:pt>
              </c:strCache>
            </c:strRef>
          </c:tx>
          <c:spPr>
            <a:ln w="28575" cap="rnd">
              <a:solidFill>
                <a:schemeClr val="accent1"/>
              </a:solidFill>
              <a:round/>
            </a:ln>
            <a:effectLst/>
          </c:spPr>
          <c:marker>
            <c:symbol val="none"/>
          </c:marker>
          <c:cat>
            <c:numRef>
              <c:f>'Rent in relation till CPI'!$A$58:$A$66</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CPI'!$B$58:$B$66</c:f>
              <c:numCache>
                <c:formatCode>General</c:formatCode>
                <c:ptCount val="9"/>
                <c:pt idx="0">
                  <c:v>818</c:v>
                </c:pt>
                <c:pt idx="1">
                  <c:v>832</c:v>
                </c:pt>
                <c:pt idx="2">
                  <c:v>848</c:v>
                </c:pt>
                <c:pt idx="3">
                  <c:v>864</c:v>
                </c:pt>
                <c:pt idx="4">
                  <c:v>868</c:v>
                </c:pt>
                <c:pt idx="5">
                  <c:v>887</c:v>
                </c:pt>
                <c:pt idx="6">
                  <c:v>961</c:v>
                </c:pt>
                <c:pt idx="7">
                  <c:v>1043</c:v>
                </c:pt>
                <c:pt idx="8">
                  <c:v>1072</c:v>
                </c:pt>
              </c:numCache>
            </c:numRef>
          </c:val>
          <c:smooth val="0"/>
          <c:extLst>
            <c:ext xmlns:c16="http://schemas.microsoft.com/office/drawing/2014/chart" uri="{C3380CC4-5D6E-409C-BE32-E72D297353CC}">
              <c16:uniqueId val="{00000000-9E3A-403C-A402-01F72487BA23}"/>
            </c:ext>
          </c:extLst>
        </c:ser>
        <c:ser>
          <c:idx val="1"/>
          <c:order val="1"/>
          <c:tx>
            <c:strRef>
              <c:f>'Rent in relation till CPI'!$C$10</c:f>
              <c:strCache>
                <c:ptCount val="1"/>
                <c:pt idx="0">
                  <c:v>Annual rent per sqm in correlation to CPI</c:v>
                </c:pt>
              </c:strCache>
            </c:strRef>
          </c:tx>
          <c:spPr>
            <a:ln w="28575" cap="rnd">
              <a:solidFill>
                <a:schemeClr val="accent2"/>
              </a:solidFill>
              <a:round/>
            </a:ln>
            <a:effectLst/>
          </c:spPr>
          <c:marker>
            <c:symbol val="none"/>
          </c:marker>
          <c:cat>
            <c:numRef>
              <c:f>'Rent in relation till CPI'!$A$58:$A$66</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CPI'!$C$58:$C$66</c:f>
              <c:numCache>
                <c:formatCode>General</c:formatCode>
                <c:ptCount val="9"/>
                <c:pt idx="0">
                  <c:v>1721</c:v>
                </c:pt>
                <c:pt idx="1">
                  <c:v>1759</c:v>
                </c:pt>
                <c:pt idx="2">
                  <c:v>1802</c:v>
                </c:pt>
                <c:pt idx="3">
                  <c:v>1859</c:v>
                </c:pt>
                <c:pt idx="4">
                  <c:v>1916</c:v>
                </c:pt>
                <c:pt idx="5">
                  <c:v>1964</c:v>
                </c:pt>
                <c:pt idx="6">
                  <c:v>2030</c:v>
                </c:pt>
                <c:pt idx="7">
                  <c:v>2128</c:v>
                </c:pt>
                <c:pt idx="8">
                  <c:v>2279</c:v>
                </c:pt>
              </c:numCache>
            </c:numRef>
          </c:val>
          <c:smooth val="0"/>
          <c:extLst>
            <c:ext xmlns:c16="http://schemas.microsoft.com/office/drawing/2014/chart" uri="{C3380CC4-5D6E-409C-BE32-E72D297353CC}">
              <c16:uniqueId val="{00000001-9E3A-403C-A402-01F72487BA23}"/>
            </c:ext>
          </c:extLst>
        </c:ser>
        <c:dLbls>
          <c:showLegendKey val="0"/>
          <c:showVal val="0"/>
          <c:showCatName val="0"/>
          <c:showSerName val="0"/>
          <c:showPercent val="0"/>
          <c:showBubbleSize val="0"/>
        </c:dLbls>
        <c:smooth val="0"/>
        <c:axId val="342765503"/>
        <c:axId val="342753983"/>
      </c:lineChart>
      <c:catAx>
        <c:axId val="34276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sv-SE"/>
          </a:p>
        </c:txPr>
        <c:crossAx val="342753983"/>
        <c:crosses val="autoZero"/>
        <c:auto val="1"/>
        <c:lblAlgn val="ctr"/>
        <c:lblOffset val="100"/>
        <c:noMultiLvlLbl val="0"/>
      </c:catAx>
      <c:valAx>
        <c:axId val="342753983"/>
        <c:scaling>
          <c:orientation val="minMax"/>
          <c:max val="2400"/>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sv-SE"/>
          </a:p>
        </c:txPr>
        <c:crossAx val="342765503"/>
        <c:crosses val="autoZero"/>
        <c:crossBetween val="between"/>
        <c:majorUnit val="200"/>
      </c:valAx>
      <c:spPr>
        <a:noFill/>
        <a:ln>
          <a:noFill/>
        </a:ln>
        <a:effectLst/>
      </c:spPr>
    </c:plotArea>
    <c:legend>
      <c:legendPos val="t"/>
      <c:layout>
        <c:manualLayout>
          <c:xMode val="edge"/>
          <c:yMode val="edge"/>
          <c:x val="0.26100550793501576"/>
          <c:y val="1.7636929230085547E-2"/>
          <c:w val="0.53089966499448782"/>
          <c:h val="0.14877536755175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tx2"/>
          </a:solidFill>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881616775151221E-2"/>
          <c:y val="0.21531617299863445"/>
          <c:w val="0.92197467963563373"/>
          <c:h val="0.68995838750149019"/>
        </c:manualLayout>
      </c:layout>
      <c:lineChart>
        <c:grouping val="standard"/>
        <c:varyColors val="0"/>
        <c:ser>
          <c:idx val="0"/>
          <c:order val="0"/>
          <c:tx>
            <c:strRef>
              <c:f>'Rent in relation till CPI'!$M$11</c:f>
              <c:strCache>
                <c:ptCount val="1"/>
                <c:pt idx="0">
                  <c:v>Sweden</c:v>
                </c:pt>
              </c:strCache>
            </c:strRef>
          </c:tx>
          <c:spPr>
            <a:ln w="28575" cap="rnd">
              <a:solidFill>
                <a:schemeClr val="accent1"/>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CPI'!$N$11:$V$11</c:f>
              <c:numCache>
                <c:formatCode>General</c:formatCode>
                <c:ptCount val="9"/>
                <c:pt idx="0">
                  <c:v>8.0000000000000002E-3</c:v>
                </c:pt>
                <c:pt idx="1">
                  <c:v>8.0000000000000002E-3</c:v>
                </c:pt>
                <c:pt idx="2">
                  <c:v>1.1000000000000001E-2</c:v>
                </c:pt>
                <c:pt idx="3">
                  <c:v>1.9E-2</c:v>
                </c:pt>
                <c:pt idx="4">
                  <c:v>1.9E-2</c:v>
                </c:pt>
                <c:pt idx="5">
                  <c:v>1.3999999999999999E-2</c:v>
                </c:pt>
                <c:pt idx="6">
                  <c:v>1.7000000000000001E-2</c:v>
                </c:pt>
                <c:pt idx="7">
                  <c:v>4.0999999999999995E-2</c:v>
                </c:pt>
                <c:pt idx="8">
                  <c:v>0.05</c:v>
                </c:pt>
              </c:numCache>
            </c:numRef>
          </c:val>
          <c:smooth val="0"/>
          <c:extLst>
            <c:ext xmlns:c16="http://schemas.microsoft.com/office/drawing/2014/chart" uri="{C3380CC4-5D6E-409C-BE32-E72D297353CC}">
              <c16:uniqueId val="{00000000-0FF6-4FAF-8B6B-4078D997BFDF}"/>
            </c:ext>
          </c:extLst>
        </c:ser>
        <c:ser>
          <c:idx val="1"/>
          <c:order val="1"/>
          <c:tx>
            <c:strRef>
              <c:f>'Rent in relation till CPI'!$M$12</c:f>
              <c:strCache>
                <c:ptCount val="1"/>
                <c:pt idx="0">
                  <c:v>Stockholm Region</c:v>
                </c:pt>
              </c:strCache>
            </c:strRef>
          </c:tx>
          <c:spPr>
            <a:ln w="28575" cap="rnd">
              <a:solidFill>
                <a:schemeClr val="accent2"/>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CPI'!$N$12:$V$12</c:f>
              <c:numCache>
                <c:formatCode>General</c:formatCode>
                <c:ptCount val="9"/>
                <c:pt idx="0">
                  <c:v>9.0000000000000011E-3</c:v>
                </c:pt>
                <c:pt idx="1">
                  <c:v>8.0000000000000002E-3</c:v>
                </c:pt>
                <c:pt idx="2">
                  <c:v>1.1000000000000001E-2</c:v>
                </c:pt>
                <c:pt idx="3">
                  <c:v>0.02</c:v>
                </c:pt>
                <c:pt idx="4">
                  <c:v>1.8000000000000002E-2</c:v>
                </c:pt>
                <c:pt idx="5">
                  <c:v>1.4999999999999999E-2</c:v>
                </c:pt>
                <c:pt idx="6">
                  <c:v>1.7000000000000001E-2</c:v>
                </c:pt>
                <c:pt idx="7">
                  <c:v>3.9E-2</c:v>
                </c:pt>
                <c:pt idx="8">
                  <c:v>0.05</c:v>
                </c:pt>
              </c:numCache>
            </c:numRef>
          </c:val>
          <c:smooth val="0"/>
          <c:extLst>
            <c:ext xmlns:c16="http://schemas.microsoft.com/office/drawing/2014/chart" uri="{C3380CC4-5D6E-409C-BE32-E72D297353CC}">
              <c16:uniqueId val="{00000001-0FF6-4FAF-8B6B-4078D997BFDF}"/>
            </c:ext>
          </c:extLst>
        </c:ser>
        <c:ser>
          <c:idx val="2"/>
          <c:order val="2"/>
          <c:tx>
            <c:strRef>
              <c:f>'Rent in relation till CPI'!$M$13</c:f>
              <c:strCache>
                <c:ptCount val="1"/>
                <c:pt idx="0">
                  <c:v>Gothenburg Region</c:v>
                </c:pt>
              </c:strCache>
            </c:strRef>
          </c:tx>
          <c:spPr>
            <a:ln w="28575" cap="rnd">
              <a:solidFill>
                <a:schemeClr val="accent3"/>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CPI'!$N$13:$V$13</c:f>
              <c:numCache>
                <c:formatCode>General</c:formatCode>
                <c:ptCount val="9"/>
                <c:pt idx="0">
                  <c:v>6.0000000000000001E-3</c:v>
                </c:pt>
                <c:pt idx="1">
                  <c:v>9.0000000000000011E-3</c:v>
                </c:pt>
                <c:pt idx="2">
                  <c:v>1.1000000000000001E-2</c:v>
                </c:pt>
                <c:pt idx="3">
                  <c:v>2.3E-2</c:v>
                </c:pt>
                <c:pt idx="4">
                  <c:v>1.7000000000000001E-2</c:v>
                </c:pt>
                <c:pt idx="5">
                  <c:v>1.3999999999999999E-2</c:v>
                </c:pt>
                <c:pt idx="6">
                  <c:v>1.3999999999999999E-2</c:v>
                </c:pt>
                <c:pt idx="7">
                  <c:v>3.7000000000000005E-2</c:v>
                </c:pt>
                <c:pt idx="8">
                  <c:v>4.8000000000000001E-2</c:v>
                </c:pt>
              </c:numCache>
            </c:numRef>
          </c:val>
          <c:smooth val="0"/>
          <c:extLst>
            <c:ext xmlns:c16="http://schemas.microsoft.com/office/drawing/2014/chart" uri="{C3380CC4-5D6E-409C-BE32-E72D297353CC}">
              <c16:uniqueId val="{00000002-0FF6-4FAF-8B6B-4078D997BFDF}"/>
            </c:ext>
          </c:extLst>
        </c:ser>
        <c:ser>
          <c:idx val="3"/>
          <c:order val="3"/>
          <c:tx>
            <c:strRef>
              <c:f>'Rent in relation till CPI'!$M$14</c:f>
              <c:strCache>
                <c:ptCount val="1"/>
                <c:pt idx="0">
                  <c:v>Malmö Region</c:v>
                </c:pt>
              </c:strCache>
            </c:strRef>
          </c:tx>
          <c:spPr>
            <a:ln w="28575" cap="rnd">
              <a:solidFill>
                <a:schemeClr val="accent4"/>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CPI'!$N$14:$V$14</c:f>
              <c:numCache>
                <c:formatCode>General</c:formatCode>
                <c:ptCount val="9"/>
                <c:pt idx="0">
                  <c:v>9.0000000000000011E-3</c:v>
                </c:pt>
                <c:pt idx="1">
                  <c:v>9.0000000000000011E-3</c:v>
                </c:pt>
                <c:pt idx="2">
                  <c:v>0.01</c:v>
                </c:pt>
                <c:pt idx="3">
                  <c:v>1.7000000000000001E-2</c:v>
                </c:pt>
                <c:pt idx="4">
                  <c:v>0.02</c:v>
                </c:pt>
                <c:pt idx="5">
                  <c:v>9.0000000000000011E-3</c:v>
                </c:pt>
                <c:pt idx="6">
                  <c:v>1.6E-2</c:v>
                </c:pt>
                <c:pt idx="7">
                  <c:v>4.9000000000000002E-2</c:v>
                </c:pt>
                <c:pt idx="8">
                  <c:v>5.2999999999999999E-2</c:v>
                </c:pt>
              </c:numCache>
            </c:numRef>
          </c:val>
          <c:smooth val="0"/>
          <c:extLst>
            <c:ext xmlns:c16="http://schemas.microsoft.com/office/drawing/2014/chart" uri="{C3380CC4-5D6E-409C-BE32-E72D297353CC}">
              <c16:uniqueId val="{00000003-0FF6-4FAF-8B6B-4078D997BFDF}"/>
            </c:ext>
          </c:extLst>
        </c:ser>
        <c:ser>
          <c:idx val="4"/>
          <c:order val="4"/>
          <c:tx>
            <c:strRef>
              <c:f>'Rent in relation till CPI'!$M$15</c:f>
              <c:strCache>
                <c:ptCount val="1"/>
                <c:pt idx="0">
                  <c:v>Municipalities  &gt; 75000 inv (exkl. major city regions)</c:v>
                </c:pt>
              </c:strCache>
            </c:strRef>
          </c:tx>
          <c:spPr>
            <a:ln w="28575" cap="rnd">
              <a:solidFill>
                <a:schemeClr val="accent5"/>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CPI'!$N$15:$V$15</c:f>
              <c:numCache>
                <c:formatCode>General</c:formatCode>
                <c:ptCount val="9"/>
                <c:pt idx="0">
                  <c:v>8.0000000000000002E-3</c:v>
                </c:pt>
                <c:pt idx="1">
                  <c:v>8.0000000000000002E-3</c:v>
                </c:pt>
                <c:pt idx="2">
                  <c:v>1.2E-2</c:v>
                </c:pt>
                <c:pt idx="3">
                  <c:v>1.9E-2</c:v>
                </c:pt>
                <c:pt idx="4">
                  <c:v>0.02</c:v>
                </c:pt>
                <c:pt idx="5">
                  <c:v>1.3000000000000001E-2</c:v>
                </c:pt>
                <c:pt idx="6">
                  <c:v>1.7000000000000001E-2</c:v>
                </c:pt>
                <c:pt idx="7">
                  <c:v>0.04</c:v>
                </c:pt>
                <c:pt idx="8">
                  <c:v>0.05</c:v>
                </c:pt>
              </c:numCache>
            </c:numRef>
          </c:val>
          <c:smooth val="0"/>
          <c:extLst>
            <c:ext xmlns:c16="http://schemas.microsoft.com/office/drawing/2014/chart" uri="{C3380CC4-5D6E-409C-BE32-E72D297353CC}">
              <c16:uniqueId val="{00000004-0FF6-4FAF-8B6B-4078D997BFDF}"/>
            </c:ext>
          </c:extLst>
        </c:ser>
        <c:ser>
          <c:idx val="5"/>
          <c:order val="5"/>
          <c:tx>
            <c:strRef>
              <c:f>'Rent in relation till CPI'!$M$16</c:f>
              <c:strCache>
                <c:ptCount val="1"/>
                <c:pt idx="0">
                  <c:v>Municipalities  &lt; 75000 inv (exkl. major city regions)</c:v>
                </c:pt>
              </c:strCache>
            </c:strRef>
          </c:tx>
          <c:spPr>
            <a:ln w="28575" cap="rnd">
              <a:solidFill>
                <a:schemeClr val="accent6"/>
              </a:solidFill>
              <a:round/>
            </a:ln>
            <a:effectLst/>
          </c:spPr>
          <c:marker>
            <c:symbol val="none"/>
          </c:marker>
          <c:cat>
            <c:numRef>
              <c:f>'Rent in relation till CPI'!$N$10:$V$10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'Rent in relation till CPI'!$N$15:$N$16</c:f>
              <c:numCache>
                <c:formatCode>General</c:formatCode>
                <c:ptCount val="2"/>
                <c:pt idx="0">
                  <c:v>8.0000000000000002E-3</c:v>
                </c:pt>
                <c:pt idx="1">
                  <c:v>6.9999999999999993E-3</c:v>
                </c:pt>
              </c:numCache>
            </c:numRef>
          </c:val>
          <c:smooth val="0"/>
          <c:extLst>
            <c:ext xmlns:c16="http://schemas.microsoft.com/office/drawing/2014/chart" uri="{C3380CC4-5D6E-409C-BE32-E72D297353CC}">
              <c16:uniqueId val="{00000005-0FF6-4FAF-8B6B-4078D997BFDF}"/>
            </c:ext>
          </c:extLst>
        </c:ser>
        <c:dLbls>
          <c:showLegendKey val="0"/>
          <c:showVal val="0"/>
          <c:showCatName val="0"/>
          <c:showSerName val="0"/>
          <c:showPercent val="0"/>
          <c:showBubbleSize val="0"/>
        </c:dLbls>
        <c:smooth val="0"/>
        <c:axId val="342765503"/>
        <c:axId val="342753983"/>
      </c:lineChart>
      <c:catAx>
        <c:axId val="34276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sv-SE"/>
          </a:p>
        </c:txPr>
        <c:crossAx val="342753983"/>
        <c:crosses val="autoZero"/>
        <c:auto val="1"/>
        <c:lblAlgn val="ctr"/>
        <c:lblOffset val="100"/>
        <c:noMultiLvlLbl val="0"/>
      </c:catAx>
      <c:valAx>
        <c:axId val="342753983"/>
        <c:scaling>
          <c:orientation val="minMax"/>
          <c:max val="6.0000000000000012E-2"/>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sv-SE"/>
          </a:p>
        </c:txPr>
        <c:crossAx val="342765503"/>
        <c:crosses val="autoZero"/>
        <c:crossBetween val="between"/>
        <c:majorUnit val="1.0000000000000002E-2"/>
      </c:valAx>
      <c:spPr>
        <a:noFill/>
        <a:ln>
          <a:noFill/>
        </a:ln>
        <a:effectLst/>
      </c:spPr>
    </c:plotArea>
    <c:legend>
      <c:legendPos val="t"/>
      <c:layout>
        <c:manualLayout>
          <c:xMode val="edge"/>
          <c:yMode val="edge"/>
          <c:x val="5.093336518200664E-2"/>
          <c:y val="1.4419530621881341E-2"/>
          <c:w val="0.93342097405754942"/>
          <c:h val="0.1359058524317481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38302670264639E-2"/>
          <c:y val="0.12795378573208366"/>
          <c:w val="0.88994571466424854"/>
          <c:h val="0.75412615834998975"/>
        </c:manualLayout>
      </c:layout>
      <c:barChart>
        <c:barDir val="col"/>
        <c:grouping val="stacked"/>
        <c:varyColors val="0"/>
        <c:ser>
          <c:idx val="6"/>
          <c:order val="0"/>
          <c:tx>
            <c:strRef>
              <c:f>'The Residential Market. P.24-27'!$B$79</c:f>
              <c:strCache>
                <c:ptCount val="1"/>
                <c:pt idx="0">
                  <c:v>Stockholm region</c:v>
                </c:pt>
              </c:strCache>
            </c:strRef>
          </c:tx>
          <c:spPr>
            <a:solidFill>
              <a:srgbClr val="ABABAB"/>
            </a:solidFill>
            <a:ln>
              <a:noFill/>
            </a:ln>
            <a:effectLst/>
          </c:spPr>
          <c:invertIfNegative val="0"/>
          <c:cat>
            <c:strRef>
              <c:f>'The Residential Market. P.24-27'!$C$78:$R$78</c:f>
              <c:strCache>
                <c:ptCount val="16"/>
                <c:pt idx="0">
                  <c:v>Q1 2021</c:v>
                </c:pt>
                <c:pt idx="1">
                  <c:v>Q2 2021</c:v>
                </c:pt>
                <c:pt idx="2">
                  <c:v>Q3 2021</c:v>
                </c:pt>
                <c:pt idx="3">
                  <c:v>Q4 2021</c:v>
                </c:pt>
                <c:pt idx="4">
                  <c:v>Q1 2022</c:v>
                </c:pt>
                <c:pt idx="5">
                  <c:v>Q2 2022</c:v>
                </c:pt>
                <c:pt idx="6">
                  <c:v>Q3 2022</c:v>
                </c:pt>
                <c:pt idx="7">
                  <c:v>Q4 2022</c:v>
                </c:pt>
                <c:pt idx="8">
                  <c:v>Q1 2023</c:v>
                </c:pt>
                <c:pt idx="9">
                  <c:v>Q2 2023</c:v>
                </c:pt>
                <c:pt idx="10">
                  <c:v>Q3 2023</c:v>
                </c:pt>
                <c:pt idx="11">
                  <c:v>Q4 2023</c:v>
                </c:pt>
                <c:pt idx="12">
                  <c:v>Q1 2024</c:v>
                </c:pt>
                <c:pt idx="13">
                  <c:v>Q2 2024</c:v>
                </c:pt>
                <c:pt idx="14">
                  <c:v>Q3 2024</c:v>
                </c:pt>
                <c:pt idx="15">
                  <c:v>Q4 2024</c:v>
                </c:pt>
              </c:strCache>
            </c:strRef>
          </c:cat>
          <c:val>
            <c:numRef>
              <c:f>'The Residential Market. P.24-27'!$C$79:$R$79</c:f>
              <c:numCache>
                <c:formatCode>_-* #,##0_-;\-* #,##0_-;_-* "-"??_-;_-@_-</c:formatCode>
                <c:ptCount val="16"/>
                <c:pt idx="0">
                  <c:v>3515</c:v>
                </c:pt>
                <c:pt idx="1">
                  <c:v>3796</c:v>
                </c:pt>
                <c:pt idx="2">
                  <c:v>3302</c:v>
                </c:pt>
                <c:pt idx="3">
                  <c:v>5833</c:v>
                </c:pt>
                <c:pt idx="4">
                  <c:v>2708</c:v>
                </c:pt>
                <c:pt idx="5">
                  <c:v>3667</c:v>
                </c:pt>
                <c:pt idx="6">
                  <c:v>2720</c:v>
                </c:pt>
                <c:pt idx="7">
                  <c:v>2353</c:v>
                </c:pt>
                <c:pt idx="8">
                  <c:v>1248</c:v>
                </c:pt>
                <c:pt idx="9" formatCode="#,##0">
                  <c:v>1929</c:v>
                </c:pt>
                <c:pt idx="10" formatCode="#,##0">
                  <c:v>1748</c:v>
                </c:pt>
                <c:pt idx="11">
                  <c:v>1797</c:v>
                </c:pt>
                <c:pt idx="12" formatCode="#,##0">
                  <c:v>2551</c:v>
                </c:pt>
                <c:pt idx="13" formatCode="#,##0">
                  <c:v>2425</c:v>
                </c:pt>
                <c:pt idx="14" formatCode="#,##0">
                  <c:v>1075</c:v>
                </c:pt>
                <c:pt idx="15" formatCode="#,##0">
                  <c:v>2045</c:v>
                </c:pt>
              </c:numCache>
            </c:numRef>
          </c:val>
          <c:extLst xmlns:c15="http://schemas.microsoft.com/office/drawing/2012/chart">
            <c:ext xmlns:c16="http://schemas.microsoft.com/office/drawing/2014/chart" uri="{C3380CC4-5D6E-409C-BE32-E72D297353CC}">
              <c16:uniqueId val="{00000000-2990-416A-8AB7-07CE538B3B13}"/>
            </c:ext>
          </c:extLst>
        </c:ser>
        <c:ser>
          <c:idx val="7"/>
          <c:order val="1"/>
          <c:tx>
            <c:strRef>
              <c:f>'The Residential Market. P.24-27'!$B$80</c:f>
              <c:strCache>
                <c:ptCount val="1"/>
                <c:pt idx="0">
                  <c:v>Gothenburg region</c:v>
                </c:pt>
              </c:strCache>
            </c:strRef>
          </c:tx>
          <c:spPr>
            <a:solidFill>
              <a:schemeClr val="accent2">
                <a:lumMod val="60000"/>
              </a:schemeClr>
            </a:solidFill>
            <a:ln>
              <a:noFill/>
            </a:ln>
            <a:effectLst/>
          </c:spPr>
          <c:invertIfNegative val="0"/>
          <c:cat>
            <c:strRef>
              <c:f>'The Residential Market. P.24-27'!$C$78:$R$78</c:f>
              <c:strCache>
                <c:ptCount val="16"/>
                <c:pt idx="0">
                  <c:v>Q1 2021</c:v>
                </c:pt>
                <c:pt idx="1">
                  <c:v>Q2 2021</c:v>
                </c:pt>
                <c:pt idx="2">
                  <c:v>Q3 2021</c:v>
                </c:pt>
                <c:pt idx="3">
                  <c:v>Q4 2021</c:v>
                </c:pt>
                <c:pt idx="4">
                  <c:v>Q1 2022</c:v>
                </c:pt>
                <c:pt idx="5">
                  <c:v>Q2 2022</c:v>
                </c:pt>
                <c:pt idx="6">
                  <c:v>Q3 2022</c:v>
                </c:pt>
                <c:pt idx="7">
                  <c:v>Q4 2022</c:v>
                </c:pt>
                <c:pt idx="8">
                  <c:v>Q1 2023</c:v>
                </c:pt>
                <c:pt idx="9">
                  <c:v>Q2 2023</c:v>
                </c:pt>
                <c:pt idx="10">
                  <c:v>Q3 2023</c:v>
                </c:pt>
                <c:pt idx="11">
                  <c:v>Q4 2023</c:v>
                </c:pt>
                <c:pt idx="12">
                  <c:v>Q1 2024</c:v>
                </c:pt>
                <c:pt idx="13">
                  <c:v>Q2 2024</c:v>
                </c:pt>
                <c:pt idx="14">
                  <c:v>Q3 2024</c:v>
                </c:pt>
                <c:pt idx="15">
                  <c:v>Q4 2024</c:v>
                </c:pt>
              </c:strCache>
            </c:strRef>
          </c:cat>
          <c:val>
            <c:numRef>
              <c:f>'The Residential Market. P.24-27'!$C$80:$R$80</c:f>
              <c:numCache>
                <c:formatCode>_-* #,##0_-;\-* #,##0_-;_-* "-"??_-;_-@_-</c:formatCode>
                <c:ptCount val="16"/>
                <c:pt idx="0">
                  <c:v>2324</c:v>
                </c:pt>
                <c:pt idx="1">
                  <c:v>1577</c:v>
                </c:pt>
                <c:pt idx="2">
                  <c:v>1030</c:v>
                </c:pt>
                <c:pt idx="3">
                  <c:v>2317</c:v>
                </c:pt>
                <c:pt idx="4">
                  <c:v>1080</c:v>
                </c:pt>
                <c:pt idx="5">
                  <c:v>2128</c:v>
                </c:pt>
                <c:pt idx="6">
                  <c:v>1093</c:v>
                </c:pt>
                <c:pt idx="7">
                  <c:v>1988</c:v>
                </c:pt>
                <c:pt idx="8">
                  <c:v>1021</c:v>
                </c:pt>
                <c:pt idx="9" formatCode="General">
                  <c:v>549</c:v>
                </c:pt>
                <c:pt idx="10" formatCode="General">
                  <c:v>728</c:v>
                </c:pt>
                <c:pt idx="11">
                  <c:v>1141</c:v>
                </c:pt>
                <c:pt idx="12" formatCode="General">
                  <c:v>708</c:v>
                </c:pt>
                <c:pt idx="13" formatCode="General">
                  <c:v>685</c:v>
                </c:pt>
                <c:pt idx="14" formatCode="General">
                  <c:v>388</c:v>
                </c:pt>
                <c:pt idx="15" formatCode="General">
                  <c:v>280</c:v>
                </c:pt>
              </c:numCache>
            </c:numRef>
          </c:val>
          <c:extLst xmlns:c15="http://schemas.microsoft.com/office/drawing/2012/chart">
            <c:ext xmlns:c16="http://schemas.microsoft.com/office/drawing/2014/chart" uri="{C3380CC4-5D6E-409C-BE32-E72D297353CC}">
              <c16:uniqueId val="{00000001-2990-416A-8AB7-07CE538B3B13}"/>
            </c:ext>
          </c:extLst>
        </c:ser>
        <c:ser>
          <c:idx val="8"/>
          <c:order val="2"/>
          <c:tx>
            <c:strRef>
              <c:f>'The Residential Market. P.24-27'!$B$81</c:f>
              <c:strCache>
                <c:ptCount val="1"/>
                <c:pt idx="0">
                  <c:v>Malmö Region</c:v>
                </c:pt>
              </c:strCache>
            </c:strRef>
          </c:tx>
          <c:spPr>
            <a:solidFill>
              <a:srgbClr val="CE181E"/>
            </a:solidFill>
            <a:ln>
              <a:noFill/>
            </a:ln>
            <a:effectLst/>
          </c:spPr>
          <c:invertIfNegative val="0"/>
          <c:cat>
            <c:strRef>
              <c:f>'The Residential Market. P.24-27'!$C$78:$R$78</c:f>
              <c:strCache>
                <c:ptCount val="16"/>
                <c:pt idx="0">
                  <c:v>Q1 2021</c:v>
                </c:pt>
                <c:pt idx="1">
                  <c:v>Q2 2021</c:v>
                </c:pt>
                <c:pt idx="2">
                  <c:v>Q3 2021</c:v>
                </c:pt>
                <c:pt idx="3">
                  <c:v>Q4 2021</c:v>
                </c:pt>
                <c:pt idx="4">
                  <c:v>Q1 2022</c:v>
                </c:pt>
                <c:pt idx="5">
                  <c:v>Q2 2022</c:v>
                </c:pt>
                <c:pt idx="6">
                  <c:v>Q3 2022</c:v>
                </c:pt>
                <c:pt idx="7">
                  <c:v>Q4 2022</c:v>
                </c:pt>
                <c:pt idx="8">
                  <c:v>Q1 2023</c:v>
                </c:pt>
                <c:pt idx="9">
                  <c:v>Q2 2023</c:v>
                </c:pt>
                <c:pt idx="10">
                  <c:v>Q3 2023</c:v>
                </c:pt>
                <c:pt idx="11">
                  <c:v>Q4 2023</c:v>
                </c:pt>
                <c:pt idx="12">
                  <c:v>Q1 2024</c:v>
                </c:pt>
                <c:pt idx="13">
                  <c:v>Q2 2024</c:v>
                </c:pt>
                <c:pt idx="14">
                  <c:v>Q3 2024</c:v>
                </c:pt>
                <c:pt idx="15">
                  <c:v>Q4 2024</c:v>
                </c:pt>
              </c:strCache>
            </c:strRef>
          </c:cat>
          <c:val>
            <c:numRef>
              <c:f>'The Residential Market. P.24-27'!$C$81:$R$81</c:f>
              <c:numCache>
                <c:formatCode>_-* #,##0_-;\-* #,##0_-;_-* "-"??_-;_-@_-</c:formatCode>
                <c:ptCount val="16"/>
                <c:pt idx="0">
                  <c:v>2067</c:v>
                </c:pt>
                <c:pt idx="1">
                  <c:v>1328</c:v>
                </c:pt>
                <c:pt idx="2">
                  <c:v>1029</c:v>
                </c:pt>
                <c:pt idx="3">
                  <c:v>1251</c:v>
                </c:pt>
                <c:pt idx="4">
                  <c:v>1126</c:v>
                </c:pt>
                <c:pt idx="5">
                  <c:v>758</c:v>
                </c:pt>
                <c:pt idx="6">
                  <c:v>828</c:v>
                </c:pt>
                <c:pt idx="7">
                  <c:v>804</c:v>
                </c:pt>
                <c:pt idx="8">
                  <c:v>749</c:v>
                </c:pt>
                <c:pt idx="9" formatCode="General">
                  <c:v>172</c:v>
                </c:pt>
                <c:pt idx="10" formatCode="General">
                  <c:v>278</c:v>
                </c:pt>
                <c:pt idx="11">
                  <c:v>537</c:v>
                </c:pt>
                <c:pt idx="12" formatCode="General">
                  <c:v>546</c:v>
                </c:pt>
                <c:pt idx="13" formatCode="General">
                  <c:v>836</c:v>
                </c:pt>
                <c:pt idx="14" formatCode="General">
                  <c:v>64</c:v>
                </c:pt>
                <c:pt idx="15" formatCode="General">
                  <c:v>513</c:v>
                </c:pt>
              </c:numCache>
            </c:numRef>
          </c:val>
          <c:extLst>
            <c:ext xmlns:c16="http://schemas.microsoft.com/office/drawing/2014/chart" uri="{C3380CC4-5D6E-409C-BE32-E72D297353CC}">
              <c16:uniqueId val="{00000002-2990-416A-8AB7-07CE538B3B13}"/>
            </c:ext>
          </c:extLst>
        </c:ser>
        <c:ser>
          <c:idx val="0"/>
          <c:order val="3"/>
          <c:tx>
            <c:strRef>
              <c:f>'The Residential Market. P.24-27'!$B$82</c:f>
              <c:strCache>
                <c:ptCount val="1"/>
                <c:pt idx="0">
                  <c:v>Rest of Sweden</c:v>
                </c:pt>
              </c:strCache>
            </c:strRef>
          </c:tx>
          <c:spPr>
            <a:solidFill>
              <a:schemeClr val="accent1"/>
            </a:solidFill>
            <a:ln>
              <a:noFill/>
            </a:ln>
            <a:effectLst/>
          </c:spPr>
          <c:invertIfNegative val="0"/>
          <c:cat>
            <c:strRef>
              <c:f>'The Residential Market. P.24-27'!$C$78:$R$78</c:f>
              <c:strCache>
                <c:ptCount val="16"/>
                <c:pt idx="0">
                  <c:v>Q1 2021</c:v>
                </c:pt>
                <c:pt idx="1">
                  <c:v>Q2 2021</c:v>
                </c:pt>
                <c:pt idx="2">
                  <c:v>Q3 2021</c:v>
                </c:pt>
                <c:pt idx="3">
                  <c:v>Q4 2021</c:v>
                </c:pt>
                <c:pt idx="4">
                  <c:v>Q1 2022</c:v>
                </c:pt>
                <c:pt idx="5">
                  <c:v>Q2 2022</c:v>
                </c:pt>
                <c:pt idx="6">
                  <c:v>Q3 2022</c:v>
                </c:pt>
                <c:pt idx="7">
                  <c:v>Q4 2022</c:v>
                </c:pt>
                <c:pt idx="8">
                  <c:v>Q1 2023</c:v>
                </c:pt>
                <c:pt idx="9">
                  <c:v>Q2 2023</c:v>
                </c:pt>
                <c:pt idx="10">
                  <c:v>Q3 2023</c:v>
                </c:pt>
                <c:pt idx="11">
                  <c:v>Q4 2023</c:v>
                </c:pt>
                <c:pt idx="12">
                  <c:v>Q1 2024</c:v>
                </c:pt>
                <c:pt idx="13">
                  <c:v>Q2 2024</c:v>
                </c:pt>
                <c:pt idx="14">
                  <c:v>Q3 2024</c:v>
                </c:pt>
                <c:pt idx="15">
                  <c:v>Q4 2024</c:v>
                </c:pt>
              </c:strCache>
            </c:strRef>
          </c:cat>
          <c:val>
            <c:numRef>
              <c:f>'The Residential Market. P.24-27'!$C$82:$R$82</c:f>
              <c:numCache>
                <c:formatCode>_-* #,##0_-;\-* #,##0_-;_-* "-"??_-;_-@_-</c:formatCode>
                <c:ptCount val="16"/>
                <c:pt idx="0">
                  <c:v>5036</c:v>
                </c:pt>
                <c:pt idx="1">
                  <c:v>8351</c:v>
                </c:pt>
                <c:pt idx="2">
                  <c:v>4685</c:v>
                </c:pt>
                <c:pt idx="3">
                  <c:v>6636</c:v>
                </c:pt>
                <c:pt idx="4">
                  <c:v>7312</c:v>
                </c:pt>
                <c:pt idx="5">
                  <c:v>7505</c:v>
                </c:pt>
                <c:pt idx="6">
                  <c:v>4124</c:v>
                </c:pt>
                <c:pt idx="7">
                  <c:v>3266</c:v>
                </c:pt>
                <c:pt idx="8">
                  <c:v>3058</c:v>
                </c:pt>
                <c:pt idx="9">
                  <c:v>2492</c:v>
                </c:pt>
                <c:pt idx="10">
                  <c:v>1670</c:v>
                </c:pt>
                <c:pt idx="11">
                  <c:v>3368</c:v>
                </c:pt>
                <c:pt idx="12" formatCode="#,##0">
                  <c:v>2926</c:v>
                </c:pt>
                <c:pt idx="13" formatCode="#,##0">
                  <c:v>1996</c:v>
                </c:pt>
                <c:pt idx="14" formatCode="#,##0">
                  <c:v>1736</c:v>
                </c:pt>
                <c:pt idx="15" formatCode="#,##0">
                  <c:v>1760</c:v>
                </c:pt>
              </c:numCache>
            </c:numRef>
          </c:val>
          <c:extLst>
            <c:ext xmlns:c16="http://schemas.microsoft.com/office/drawing/2014/chart" uri="{C3380CC4-5D6E-409C-BE32-E72D297353CC}">
              <c16:uniqueId val="{00000003-2990-416A-8AB7-07CE538B3B13}"/>
            </c:ext>
          </c:extLst>
        </c:ser>
        <c:dLbls>
          <c:showLegendKey val="0"/>
          <c:showVal val="0"/>
          <c:showCatName val="0"/>
          <c:showSerName val="0"/>
          <c:showPercent val="0"/>
          <c:showBubbleSize val="0"/>
        </c:dLbls>
        <c:gapWidth val="150"/>
        <c:overlap val="100"/>
        <c:axId val="890300464"/>
        <c:axId val="890302760"/>
        <c:extLst/>
      </c:barChart>
      <c:catAx>
        <c:axId val="890300464"/>
        <c:scaling>
          <c:orientation val="minMax"/>
        </c:scaling>
        <c:delete val="0"/>
        <c:axPos val="b"/>
        <c:numFmt formatCode="General" sourceLinked="1"/>
        <c:majorTickMark val="none"/>
        <c:minorTickMark val="none"/>
        <c:tickLblPos val="nextTo"/>
        <c:spPr>
          <a:noFill/>
          <a:ln w="12700" cap="flat" cmpd="sng" algn="ctr">
            <a:solidFill>
              <a:schemeClr val="tx1"/>
            </a:solidFill>
            <a:prstDash val="solid"/>
            <a:round/>
          </a:ln>
          <a:effectLst/>
        </c:spPr>
        <c:txPr>
          <a:bodyPr rot="-60000000" vert="horz"/>
          <a:lstStyle/>
          <a:p>
            <a:pPr>
              <a:defRPr/>
            </a:pPr>
            <a:endParaRPr lang="sv-SE"/>
          </a:p>
        </c:txPr>
        <c:crossAx val="890302760"/>
        <c:crosses val="autoZero"/>
        <c:auto val="1"/>
        <c:lblAlgn val="ctr"/>
        <c:lblOffset val="100"/>
        <c:noMultiLvlLbl val="0"/>
      </c:catAx>
      <c:valAx>
        <c:axId val="890302760"/>
        <c:scaling>
          <c:orientation val="minMax"/>
        </c:scaling>
        <c:delete val="0"/>
        <c:axPos val="l"/>
        <c:majorGridlines>
          <c:spPr>
            <a:ln w="6350" cap="flat" cmpd="sng" algn="ctr">
              <a:solidFill>
                <a:srgbClr val="BCC0C5"/>
              </a:solidFill>
              <a:prstDash val="solid"/>
              <a:round/>
            </a:ln>
            <a:effectLst/>
          </c:spPr>
        </c:majorGridlines>
        <c:numFmt formatCode="_-* #,##0_-;\-* #,##0_-;_-* &quot;-&quot;??_-;_-@_-" sourceLinked="1"/>
        <c:majorTickMark val="none"/>
        <c:minorTickMark val="none"/>
        <c:tickLblPos val="nextTo"/>
        <c:spPr>
          <a:noFill/>
          <a:ln w="6350" cap="flat" cmpd="sng" algn="ctr">
            <a:noFill/>
            <a:prstDash val="solid"/>
            <a:round/>
          </a:ln>
          <a:effectLst/>
        </c:spPr>
        <c:txPr>
          <a:bodyPr rot="-60000000" vert="horz"/>
          <a:lstStyle/>
          <a:p>
            <a:pPr>
              <a:defRPr/>
            </a:pPr>
            <a:endParaRPr lang="sv-SE"/>
          </a:p>
        </c:txPr>
        <c:crossAx val="890300464"/>
        <c:crosses val="autoZero"/>
        <c:crossBetween val="between"/>
      </c:valAx>
    </c:plotArea>
    <c:legend>
      <c:legendPos val="t"/>
      <c:layout>
        <c:manualLayout>
          <c:xMode val="edge"/>
          <c:yMode val="edge"/>
          <c:x val="0.34362141702212379"/>
          <c:y val="2.1913184504260372E-2"/>
          <c:w val="0.65420436171560603"/>
          <c:h val="0.10105615942028986"/>
        </c:manualLayout>
      </c:layout>
      <c:overlay val="0"/>
      <c:spPr>
        <a:noFill/>
        <a:ln>
          <a:noFill/>
        </a:ln>
        <a:effectLst/>
      </c:spPr>
      <c:txPr>
        <a:bodyPr rot="0" vert="horz"/>
        <a:lstStyle/>
        <a:p>
          <a:pPr>
            <a:defRPr/>
          </a:pPr>
          <a:endParaRPr lang="sv-SE"/>
        </a:p>
      </c:txPr>
    </c:legend>
    <c:plotVisOnly val="1"/>
    <c:dispBlanksAs val="gap"/>
    <c:showDLblsOverMax val="0"/>
  </c:chart>
  <c:txPr>
    <a:bodyPr/>
    <a:lstStyle/>
    <a:p>
      <a:pPr>
        <a:defRPr baseline="0">
          <a:solidFill>
            <a:schemeClr val="tx2"/>
          </a:solidFill>
        </a:defRPr>
      </a:pPr>
      <a:endParaRPr lang="sv-S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4F7C40-C8D1-AD10-2CD2-09E33745E7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C9AEC9D-1F07-A5CE-D472-A7DBAB9446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23C752-5E28-4BE0-AEE7-1D1A2C2B617D}" type="datetimeFigureOut">
              <a:rPr lang="en-GB" smtClean="0"/>
              <a:t>09/06/2025</a:t>
            </a:fld>
            <a:endParaRPr lang="en-GB"/>
          </a:p>
        </p:txBody>
      </p:sp>
      <p:sp>
        <p:nvSpPr>
          <p:cNvPr id="4" name="Footer Placeholder 3">
            <a:extLst>
              <a:ext uri="{FF2B5EF4-FFF2-40B4-BE49-F238E27FC236}">
                <a16:creationId xmlns:a16="http://schemas.microsoft.com/office/drawing/2014/main" id="{B43FE27A-85DE-143C-05F1-E94B06700B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2FF0D6-D692-1B0B-70F9-34EC8A7E54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27A876-4336-4AFE-91A0-CB7618683070}" type="slidenum">
              <a:rPr lang="en-GB" smtClean="0"/>
              <a:t>‹#›</a:t>
            </a:fld>
            <a:endParaRPr lang="en-GB"/>
          </a:p>
        </p:txBody>
      </p:sp>
    </p:spTree>
    <p:extLst>
      <p:ext uri="{BB962C8B-B14F-4D97-AF65-F5344CB8AC3E}">
        <p14:creationId xmlns:p14="http://schemas.microsoft.com/office/powerpoint/2010/main" val="3088002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497F3-F69B-4AE7-9050-A07A2F39BA31}" type="datetimeFigureOut">
              <a:rPr lang="en-GB" smtClean="0"/>
              <a:t>09/06/2025</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3DFE4-B560-49EB-AEAE-58D22A486194}" type="slidenum">
              <a:rPr lang="en-GB" smtClean="0"/>
              <a:t>‹#›</a:t>
            </a:fld>
            <a:endParaRPr lang="en-GB"/>
          </a:p>
        </p:txBody>
      </p:sp>
    </p:spTree>
    <p:extLst>
      <p:ext uri="{BB962C8B-B14F-4D97-AF65-F5344CB8AC3E}">
        <p14:creationId xmlns:p14="http://schemas.microsoft.com/office/powerpoint/2010/main" val="1800072025"/>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12.png"/><Relationship Id="rId5" Type="http://schemas.openxmlformats.org/officeDocument/2006/relationships/tags" Target="../tags/tag10.xml"/><Relationship Id="rId10" Type="http://schemas.openxmlformats.org/officeDocument/2006/relationships/slideMaster" Target="../slideMasters/slideMaster2.xml"/><Relationship Id="rId4" Type="http://schemas.openxmlformats.org/officeDocument/2006/relationships/tags" Target="../tags/tag9.xml"/><Relationship Id="rId9" Type="http://schemas.openxmlformats.org/officeDocument/2006/relationships/tags" Target="../tags/tag14.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3.sv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4.png"/><Relationship Id="rId5" Type="http://schemas.openxmlformats.org/officeDocument/2006/relationships/tags" Target="../tags/tag19.xml"/><Relationship Id="rId10" Type="http://schemas.openxmlformats.org/officeDocument/2006/relationships/slideMaster" Target="../slideMasters/slideMaster2.xml"/><Relationship Id="rId4" Type="http://schemas.openxmlformats.org/officeDocument/2006/relationships/tags" Target="../tags/tag18.xml"/><Relationship Id="rId9" Type="http://schemas.openxmlformats.org/officeDocument/2006/relationships/tags" Target="../tags/tag23.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3.sv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4.png"/><Relationship Id="rId5" Type="http://schemas.openxmlformats.org/officeDocument/2006/relationships/tags" Target="../tags/tag28.xml"/><Relationship Id="rId10" Type="http://schemas.openxmlformats.org/officeDocument/2006/relationships/slideMaster" Target="../slideMasters/slideMaster2.xml"/><Relationship Id="rId4" Type="http://schemas.openxmlformats.org/officeDocument/2006/relationships/tags" Target="../tags/tag27.xml"/><Relationship Id="rId9" Type="http://schemas.openxmlformats.org/officeDocument/2006/relationships/tags" Target="../tags/tag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s://support.upslide.net/hc/en-us/articles/360020443419"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Master" Target="../slideMasters/slideMaster3.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2.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slideMaster" Target="../slideMasters/slideMaster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2.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4.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slideMaster" Target="../slideMasters/slideMaster3.xml"/><Relationship Id="rId5" Type="http://schemas.openxmlformats.org/officeDocument/2006/relationships/tags" Target="../tags/tag57.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support.upslide.net/hc/en-us/articles/360020443419" TargetMode="External"/><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ront Cover - Opt. 1">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598" y="3203773"/>
            <a:ext cx="9021796" cy="450642"/>
          </a:xfrm>
          <a:prstGeom prst="rect">
            <a:avLst/>
          </a:prstGeom>
        </p:spPr>
        <p:txBody>
          <a:bodyPr lIns="0" tIns="0" rIns="0" bIns="0" anchor="ctr"/>
          <a:lstStyle>
            <a:lvl1pPr algn="l">
              <a:defRPr sz="3200" b="0" cap="none" baseline="0">
                <a:solidFill>
                  <a:srgbClr val="FFFFFF"/>
                </a:solidFill>
              </a:defRPr>
            </a:lvl1pPr>
          </a:lstStyle>
          <a:p>
            <a:r>
              <a:rPr lang="en-GB"/>
              <a:t>Title Here </a:t>
            </a:r>
          </a:p>
        </p:txBody>
      </p:sp>
      <p:sp>
        <p:nvSpPr>
          <p:cNvPr id="3" name="Subtitle 2"/>
          <p:cNvSpPr>
            <a:spLocks noGrp="1"/>
          </p:cNvSpPr>
          <p:nvPr>
            <p:ph type="subTitle" idx="1" hasCustomPrompt="1"/>
          </p:nvPr>
        </p:nvSpPr>
        <p:spPr>
          <a:xfrm>
            <a:off x="716598" y="3740509"/>
            <a:ext cx="9021796" cy="270621"/>
          </a:xfrm>
        </p:spPr>
        <p:txBody>
          <a:bodyPr anchor="ctr"/>
          <a:lstStyle>
            <a:lvl1pPr marL="0" indent="0" algn="l">
              <a:buNone/>
              <a:defRPr sz="1200" b="1">
                <a:solidFill>
                  <a:srgbClr val="FFD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p>
        </p:txBody>
      </p:sp>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9" name="Picture Placeholder 11">
            <a:extLst>
              <a:ext uri="{FF2B5EF4-FFF2-40B4-BE49-F238E27FC236}">
                <a16:creationId xmlns:a16="http://schemas.microsoft.com/office/drawing/2014/main" id="{D5A5CB8C-9ADE-540C-7330-7F54089D48F0}"/>
              </a:ext>
            </a:extLst>
          </p:cNvPr>
          <p:cNvSpPr>
            <a:spLocks noGrp="1"/>
          </p:cNvSpPr>
          <p:nvPr>
            <p:ph type="pic" sz="quarter" idx="14" hasCustomPrompt="1"/>
          </p:nvPr>
        </p:nvSpPr>
        <p:spPr>
          <a:xfrm>
            <a:off x="716598" y="5724053"/>
            <a:ext cx="1893004" cy="1008778"/>
          </a:xfrm>
        </p:spPr>
        <p:txBody>
          <a:bodyPr anchor="ctr"/>
          <a:lstStyle>
            <a:lvl1pPr algn="ctr">
              <a:defRPr>
                <a:solidFill>
                  <a:schemeClr val="bg2"/>
                </a:solidFill>
              </a:defRPr>
            </a:lvl1pPr>
          </a:lstStyle>
          <a:p>
            <a:r>
              <a:rPr lang="en-GB"/>
              <a:t>Insert client logo, or delete if not needed</a:t>
            </a:r>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pic>
        <p:nvPicPr>
          <p:cNvPr id="10" name="Logo">
            <a:extLst>
              <a:ext uri="{FF2B5EF4-FFF2-40B4-BE49-F238E27FC236}">
                <a16:creationId xmlns:a16="http://schemas.microsoft.com/office/drawing/2014/main" id="{E865D64A-47B4-1B7E-2764-8D0229D95CA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11" t="34274" r="26411" b="34274"/>
          <a:stretch/>
        </p:blipFill>
        <p:spPr>
          <a:xfrm>
            <a:off x="9666386" y="251462"/>
            <a:ext cx="695582" cy="656224"/>
          </a:xfrm>
          <a:prstGeom prst="rect">
            <a:avLst/>
          </a:prstGeom>
        </p:spPr>
      </p:pic>
      <p:sp>
        <p:nvSpPr>
          <p:cNvPr id="14" name="Strictly Private and Confidential">
            <a:extLst>
              <a:ext uri="{FF2B5EF4-FFF2-40B4-BE49-F238E27FC236}">
                <a16:creationId xmlns:a16="http://schemas.microsoft.com/office/drawing/2014/main" id="{5DC8E77C-14AF-44B7-013A-EF60E197A600}"/>
              </a:ext>
            </a:extLst>
          </p:cNvPr>
          <p:cNvSpPr txBox="1">
            <a:spLocks/>
          </p:cNvSpPr>
          <p:nvPr/>
        </p:nvSpPr>
        <p:spPr>
          <a:xfrm>
            <a:off x="5777954" y="7092205"/>
            <a:ext cx="4404492" cy="144000"/>
          </a:xfrm>
          <a:prstGeom prst="rect">
            <a:avLst/>
          </a:prstGeom>
          <a:noFill/>
        </p:spPr>
        <p:txBody>
          <a:bodyPr vert="horz" wrap="square" lIns="0" tIns="0" rIns="0" bIns="0" rtlCol="0" anchor="t">
            <a:noAutofit/>
          </a:bodyPr>
          <a:lstStyle/>
          <a:p>
            <a:pPr marL="0" algn="r" defTabSz="1042744" rtl="0" eaLnBrk="1" latinLnBrk="0" hangingPunct="1"/>
            <a:r>
              <a:rPr lang="en-GB" sz="800" kern="1200" spc="300">
                <a:solidFill>
                  <a:srgbClr val="FFFFFF"/>
                </a:solidFill>
                <a:latin typeface="+mn-lt"/>
                <a:ea typeface="+mn-ea"/>
                <a:cs typeface="+mn-cs"/>
              </a:rPr>
              <a:t>OPERATIONAL CAPITAL MARKETS</a:t>
            </a:r>
          </a:p>
        </p:txBody>
      </p:sp>
      <p:sp>
        <p:nvSpPr>
          <p:cNvPr id="22" name="Box">
            <a:extLst>
              <a:ext uri="{FF2B5EF4-FFF2-40B4-BE49-F238E27FC236}">
                <a16:creationId xmlns:a16="http://schemas.microsoft.com/office/drawing/2014/main" id="{BFDA4D50-F500-B7D9-E0D7-A20D497843B2}"/>
              </a:ext>
            </a:extLst>
          </p:cNvPr>
          <p:cNvSpPr>
            <a:spLocks/>
          </p:cNvSpPr>
          <p:nvPr/>
        </p:nvSpPr>
        <p:spPr>
          <a:xfrm>
            <a:off x="-2844899" y="0"/>
            <a:ext cx="2617324" cy="613168"/>
          </a:xfrm>
          <a:prstGeom prst="rect">
            <a:avLst/>
          </a:prstGeom>
          <a:solidFill>
            <a:srgbClr val="CE181E"/>
          </a:solidFill>
          <a:ln w="12700" cap="flat" cmpd="sng" algn="ctr">
            <a:noFill/>
            <a:prstDash val="solid"/>
            <a:miter lim="800000"/>
          </a:ln>
          <a:effectLst/>
        </p:spPr>
        <p:txBody>
          <a:bodyPr lIns="72000" tIns="72000" rIns="72000" bIns="72000" rtlCol="0" anchor="t"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Option 1 </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srgbClr val="FFFFFF"/>
                </a:solidFill>
                <a:effectLst/>
                <a:uLnTx/>
                <a:uFillTx/>
                <a:latin typeface="Century Gothic"/>
                <a:ea typeface="+mn-ea"/>
                <a:cs typeface="+mn-cs"/>
              </a:rPr>
              <a:t>Delete if unrequired</a:t>
            </a: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p:txBody>
      </p:sp>
      <p:grpSp>
        <p:nvGrpSpPr>
          <p:cNvPr id="35" name="Group 34">
            <a:extLst>
              <a:ext uri="{FF2B5EF4-FFF2-40B4-BE49-F238E27FC236}">
                <a16:creationId xmlns:a16="http://schemas.microsoft.com/office/drawing/2014/main" id="{08795C7F-FB40-765E-519A-67F1A9C6A37F}"/>
              </a:ext>
            </a:extLst>
          </p:cNvPr>
          <p:cNvGrpSpPr/>
          <p:nvPr/>
        </p:nvGrpSpPr>
        <p:grpSpPr>
          <a:xfrm>
            <a:off x="-2844899" y="707322"/>
            <a:ext cx="2617324" cy="6852353"/>
            <a:chOff x="-2844899" y="707322"/>
            <a:chExt cx="2617324" cy="6852353"/>
          </a:xfrm>
        </p:grpSpPr>
        <p:sp>
          <p:nvSpPr>
            <p:cNvPr id="36" name="Rectangle 35">
              <a:extLst>
                <a:ext uri="{FF2B5EF4-FFF2-40B4-BE49-F238E27FC236}">
                  <a16:creationId xmlns:a16="http://schemas.microsoft.com/office/drawing/2014/main" id="{A30CE2AC-B9CB-7EF9-F123-8045AE41680E}"/>
                </a:ext>
              </a:extLst>
            </p:cNvPr>
            <p:cNvSpPr/>
            <p:nvPr/>
          </p:nvSpPr>
          <p:spPr>
            <a:xfrm>
              <a:off x="-2844899" y="707322"/>
              <a:ext cx="2617324" cy="6852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grpSp>
          <p:nvGrpSpPr>
            <p:cNvPr id="37" name="Group 36">
              <a:extLst>
                <a:ext uri="{FF2B5EF4-FFF2-40B4-BE49-F238E27FC236}">
                  <a16:creationId xmlns:a16="http://schemas.microsoft.com/office/drawing/2014/main" id="{37F9BC16-E13F-733C-8DD8-805161BE6625}"/>
                </a:ext>
              </a:extLst>
            </p:cNvPr>
            <p:cNvGrpSpPr/>
            <p:nvPr/>
          </p:nvGrpSpPr>
          <p:grpSpPr>
            <a:xfrm>
              <a:off x="-2691571" y="754836"/>
              <a:ext cx="2310668" cy="2136330"/>
              <a:chOff x="-2691571" y="3507408"/>
              <a:chExt cx="2310668" cy="2136330"/>
            </a:xfrm>
            <a:noFill/>
          </p:grpSpPr>
          <p:sp>
            <p:nvSpPr>
              <p:cNvPr id="42" name="Box">
                <a:extLst>
                  <a:ext uri="{FF2B5EF4-FFF2-40B4-BE49-F238E27FC236}">
                    <a16:creationId xmlns:a16="http://schemas.microsoft.com/office/drawing/2014/main" id="{2EFA7A0A-E6FD-E382-5D2B-D40EF43E98C2}"/>
                  </a:ext>
                </a:extLst>
              </p:cNvPr>
              <p:cNvSpPr>
                <a:spLocks/>
              </p:cNvSpPr>
              <p:nvPr/>
            </p:nvSpPr>
            <p:spPr>
              <a:xfrm>
                <a:off x="-2691571" y="3507408"/>
                <a:ext cx="2310668" cy="2136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 (Automated)</a:t>
                </a:r>
              </a:p>
              <a:p>
                <a:pPr>
                  <a:spcAft>
                    <a:spcPts val="600"/>
                  </a:spcAft>
                </a:pPr>
                <a:r>
                  <a:rPr lang="en-US" sz="1100">
                    <a:solidFill>
                      <a:srgbClr val="FFFFFF"/>
                    </a:solidFill>
                  </a:rPr>
                  <a:t>Enter a presentation title into the title placeholder. </a:t>
                </a:r>
              </a:p>
              <a:p>
                <a:pPr>
                  <a:spcAft>
                    <a:spcPts val="600"/>
                  </a:spcAft>
                </a:pPr>
                <a:r>
                  <a:rPr lang="en-US" sz="1100" b="1">
                    <a:solidFill>
                      <a:srgbClr val="FFFFFF"/>
                    </a:solidFill>
                  </a:rPr>
                  <a:t>Click on Refresh </a:t>
                </a:r>
                <a:r>
                  <a:rPr lang="en-US" sz="1100">
                    <a:solidFill>
                      <a:srgbClr val="FFFFFF"/>
                    </a:solidFill>
                  </a:rPr>
                  <a:t>and your changes will pull through. </a:t>
                </a:r>
              </a:p>
              <a:p>
                <a:pPr algn="l"/>
                <a:endParaRPr lang="en-GB" sz="1100">
                  <a:solidFill>
                    <a:srgbClr val="FFFFFF"/>
                  </a:solidFill>
                </a:endParaRPr>
              </a:p>
            </p:txBody>
          </p:sp>
          <p:pic>
            <p:nvPicPr>
              <p:cNvPr id="43" name="Screenshot">
                <a:extLst>
                  <a:ext uri="{FF2B5EF4-FFF2-40B4-BE49-F238E27FC236}">
                    <a16:creationId xmlns:a16="http://schemas.microsoft.com/office/drawing/2014/main" id="{183D36EF-EB9A-AB71-E483-CFA2A321553C}"/>
                  </a:ext>
                </a:extLst>
              </p:cNvPr>
              <p:cNvPicPr>
                <a:picLocks noChangeAspect="1"/>
              </p:cNvPicPr>
              <p:nvPr/>
            </p:nvPicPr>
            <p:blipFill>
              <a:blip r:embed="rId5"/>
              <a:stretch>
                <a:fillRect/>
              </a:stretch>
            </p:blipFill>
            <p:spPr>
              <a:xfrm>
                <a:off x="-2070918" y="4646443"/>
                <a:ext cx="1182021" cy="828082"/>
              </a:xfrm>
              <a:prstGeom prst="rect">
                <a:avLst/>
              </a:prstGeom>
              <a:grpFill/>
            </p:spPr>
          </p:pic>
        </p:grpSp>
        <p:sp>
          <p:nvSpPr>
            <p:cNvPr id="38" name="Box">
              <a:extLst>
                <a:ext uri="{FF2B5EF4-FFF2-40B4-BE49-F238E27FC236}">
                  <a16:creationId xmlns:a16="http://schemas.microsoft.com/office/drawing/2014/main" id="{38CDB814-653A-36B1-F2E2-8EC0459C8CD0}"/>
                </a:ext>
              </a:extLst>
            </p:cNvPr>
            <p:cNvSpPr>
              <a:spLocks/>
            </p:cNvSpPr>
            <p:nvPr/>
          </p:nvSpPr>
          <p:spPr>
            <a:xfrm>
              <a:off x="-2691571" y="2749687"/>
              <a:ext cx="2310668" cy="155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a:t>
              </a:r>
              <a:r>
                <a:rPr lang="en-GB" sz="1100" b="1">
                  <a:solidFill>
                    <a:srgbClr val="FFFFFF"/>
                  </a:solidFill>
                </a:rPr>
                <a:t> (Manual)</a:t>
              </a:r>
            </a:p>
            <a:p>
              <a:pPr>
                <a:spcAft>
                  <a:spcPts val="600"/>
                </a:spcAft>
              </a:pPr>
              <a:r>
                <a:rPr lang="en-GB" sz="1100" b="0">
                  <a:solidFill>
                    <a:srgbClr val="FFFFFF"/>
                  </a:solidFill>
                </a:rPr>
                <a:t>If the above method doesn’t work for your needs, the footer can be updated manually via the ‘Options’ button below:</a:t>
              </a:r>
              <a:endParaRPr lang="en-US" sz="1100" b="0">
                <a:solidFill>
                  <a:srgbClr val="FFFFFF"/>
                </a:solidFill>
              </a:endParaRPr>
            </a:p>
          </p:txBody>
        </p:sp>
        <p:pic>
          <p:nvPicPr>
            <p:cNvPr id="39" name="Picture 38">
              <a:extLst>
                <a:ext uri="{FF2B5EF4-FFF2-40B4-BE49-F238E27FC236}">
                  <a16:creationId xmlns:a16="http://schemas.microsoft.com/office/drawing/2014/main" id="{9452FFBD-D91E-FB13-C17F-A9EB78B10E3E}"/>
                </a:ext>
              </a:extLst>
            </p:cNvPr>
            <p:cNvPicPr>
              <a:picLocks noChangeAspect="1"/>
            </p:cNvPicPr>
            <p:nvPr/>
          </p:nvPicPr>
          <p:blipFill>
            <a:blip r:embed="rId6"/>
            <a:stretch>
              <a:fillRect/>
            </a:stretch>
          </p:blipFill>
          <p:spPr>
            <a:xfrm>
              <a:off x="-2202291" y="3918528"/>
              <a:ext cx="1247949" cy="885949"/>
            </a:xfrm>
            <a:prstGeom prst="rect">
              <a:avLst/>
            </a:prstGeom>
          </p:spPr>
        </p:pic>
        <p:pic>
          <p:nvPicPr>
            <p:cNvPr id="40" name="Picture 39">
              <a:extLst>
                <a:ext uri="{FF2B5EF4-FFF2-40B4-BE49-F238E27FC236}">
                  <a16:creationId xmlns:a16="http://schemas.microsoft.com/office/drawing/2014/main" id="{889CCA63-3ED0-372F-5B88-E8E524B44DA5}"/>
                </a:ext>
              </a:extLst>
            </p:cNvPr>
            <p:cNvPicPr>
              <a:picLocks noChangeAspect="1"/>
            </p:cNvPicPr>
            <p:nvPr/>
          </p:nvPicPr>
          <p:blipFill>
            <a:blip r:embed="rId7"/>
            <a:stretch>
              <a:fillRect/>
            </a:stretch>
          </p:blipFill>
          <p:spPr>
            <a:xfrm>
              <a:off x="-2691571" y="4975082"/>
              <a:ext cx="2310668" cy="1098514"/>
            </a:xfrm>
            <a:prstGeom prst="rect">
              <a:avLst/>
            </a:prstGeom>
          </p:spPr>
        </p:pic>
        <p:sp>
          <p:nvSpPr>
            <p:cNvPr id="41" name="Box">
              <a:extLst>
                <a:ext uri="{FF2B5EF4-FFF2-40B4-BE49-F238E27FC236}">
                  <a16:creationId xmlns:a16="http://schemas.microsoft.com/office/drawing/2014/main" id="{62EBBB65-0BD3-7A35-7F43-EEBEFF50590B}"/>
                </a:ext>
              </a:extLst>
            </p:cNvPr>
            <p:cNvSpPr>
              <a:spLocks/>
            </p:cNvSpPr>
            <p:nvPr/>
          </p:nvSpPr>
          <p:spPr>
            <a:xfrm>
              <a:off x="-2746490" y="6160205"/>
              <a:ext cx="2365587" cy="127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GB" sz="1100" b="0">
                  <a:solidFill>
                    <a:srgbClr val="FFFFFF"/>
                  </a:solidFill>
                </a:rPr>
                <a:t>A pane on the right hand side will open, as seen above.</a:t>
              </a:r>
            </a:p>
            <a:p>
              <a:pPr>
                <a:spcAft>
                  <a:spcPts val="600"/>
                </a:spcAft>
              </a:pPr>
              <a:r>
                <a:rPr lang="en-GB" sz="1100" b="0">
                  <a:solidFill>
                    <a:srgbClr val="FFFFFF"/>
                  </a:solidFill>
                </a:rPr>
                <a:t>Under ‘Footer’, type what you would like to appear. Close the pane and hit ‘Refresh’ under the UpSlide ribbon.</a:t>
              </a:r>
              <a:endParaRPr lang="en-US" sz="1100" b="0">
                <a:solidFill>
                  <a:srgbClr val="FFFFFF"/>
                </a:solidFill>
              </a:endParaRPr>
            </a:p>
          </p:txBody>
        </p:sp>
      </p:grpSp>
    </p:spTree>
    <p:extLst>
      <p:ext uri="{BB962C8B-B14F-4D97-AF65-F5344CB8AC3E}">
        <p14:creationId xmlns:p14="http://schemas.microsoft.com/office/powerpoint/2010/main" val="10399259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9A35-0B16-0282-A6EC-DC8BF32A3EEE}"/>
              </a:ext>
            </a:extLst>
          </p:cNvPr>
          <p:cNvSpPr>
            <a:spLocks noGrp="1"/>
          </p:cNvSpPr>
          <p:nvPr>
            <p:ph type="title" hasCustomPrompt="1"/>
          </p:nvPr>
        </p:nvSpPr>
        <p:spPr>
          <a:xfrm>
            <a:off x="0" y="0"/>
            <a:ext cx="0" cy="0"/>
          </a:xfrm>
          <a:prstGeom prst="rect">
            <a:avLst/>
          </a:prstGeom>
        </p:spPr>
        <p:txBody>
          <a:bodyPr bIns="0"/>
          <a:lstStyle>
            <a:lvl1pPr>
              <a:defRPr sz="100">
                <a:solidFill>
                  <a:srgbClr val="FFFFFF">
                    <a:alpha val="0"/>
                  </a:srgbClr>
                </a:solidFill>
              </a:defRPr>
            </a:lvl1pPr>
          </a:lstStyle>
          <a:p>
            <a:r>
              <a:rPr lang="en-GB"/>
              <a:t> </a:t>
            </a:r>
          </a:p>
        </p:txBody>
      </p:sp>
      <p:sp>
        <p:nvSpPr>
          <p:cNvPr id="3" name="Date Placeholder 2">
            <a:extLst>
              <a:ext uri="{FF2B5EF4-FFF2-40B4-BE49-F238E27FC236}">
                <a16:creationId xmlns:a16="http://schemas.microsoft.com/office/drawing/2014/main" id="{B022BE6D-A5D2-7183-DF7F-21733E1A42C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0BBC6A5-787B-D7C5-26E2-CA78E6B9EC1F}"/>
              </a:ext>
            </a:extLst>
          </p:cNvPr>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5" name="Slide Number Placeholder 4">
            <a:extLst>
              <a:ext uri="{FF2B5EF4-FFF2-40B4-BE49-F238E27FC236}">
                <a16:creationId xmlns:a16="http://schemas.microsoft.com/office/drawing/2014/main" id="{10CF5337-55F6-660A-06BA-108B3BCD08B0}"/>
              </a:ext>
            </a:extLst>
          </p:cNvPr>
          <p:cNvSpPr>
            <a:spLocks noGrp="1"/>
          </p:cNvSpPr>
          <p:nvPr>
            <p:ph type="sldNum" sz="quarter" idx="12"/>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7" name="Picture Placeholder 6">
            <a:extLst>
              <a:ext uri="{FF2B5EF4-FFF2-40B4-BE49-F238E27FC236}">
                <a16:creationId xmlns:a16="http://schemas.microsoft.com/office/drawing/2014/main" id="{256917B0-C912-D48B-4412-1EA9AACAB1C2}"/>
              </a:ext>
            </a:extLst>
          </p:cNvPr>
          <p:cNvSpPr>
            <a:spLocks noGrp="1"/>
          </p:cNvSpPr>
          <p:nvPr>
            <p:ph type="pic" sz="quarter" idx="13" hasCustomPrompt="1"/>
          </p:nvPr>
        </p:nvSpPr>
        <p:spPr>
          <a:xfrm>
            <a:off x="-1" y="-1"/>
            <a:ext cx="10691813" cy="7559675"/>
          </a:xfrm>
        </p:spPr>
        <p:txBody>
          <a:bodyPr anchor="ctr"/>
          <a:lstStyle>
            <a:lvl1pPr algn="ctr">
              <a:defRPr/>
            </a:lvl1pPr>
          </a:lstStyle>
          <a:p>
            <a:r>
              <a:rPr lang="en-GB"/>
              <a:t>Click to add picture or use UpSlide’s library to insert image</a:t>
            </a:r>
          </a:p>
        </p:txBody>
      </p:sp>
    </p:spTree>
    <p:extLst>
      <p:ext uri="{BB962C8B-B14F-4D97-AF65-F5344CB8AC3E}">
        <p14:creationId xmlns:p14="http://schemas.microsoft.com/office/powerpoint/2010/main" val="322342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in Bod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6" name="Title 1">
            <a:extLst>
              <a:ext uri="{FF2B5EF4-FFF2-40B4-BE49-F238E27FC236}">
                <a16:creationId xmlns:a16="http://schemas.microsoft.com/office/drawing/2014/main" id="{1BA599AC-F96F-2713-443F-7842DAF89EDC}"/>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solidFill>
                  <a:schemeClr val="bg1"/>
                </a:solidFill>
              </a:defRPr>
            </a:lvl1pPr>
          </a:lstStyle>
          <a:p>
            <a:r>
              <a:rPr lang="en-US"/>
              <a:t>Click to edit Master title style</a:t>
            </a:r>
            <a:endParaRPr lang="en-GB"/>
          </a:p>
        </p:txBody>
      </p:sp>
      <p:sp>
        <p:nvSpPr>
          <p:cNvPr id="8" name="Subtitle">
            <a:extLst>
              <a:ext uri="{FF2B5EF4-FFF2-40B4-BE49-F238E27FC236}">
                <a16:creationId xmlns:a16="http://schemas.microsoft.com/office/drawing/2014/main" id="{470861BD-EE25-61E2-53CF-4167B70E50D3}"/>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7" name="Text Placeholder 6">
            <a:extLst>
              <a:ext uri="{FF2B5EF4-FFF2-40B4-BE49-F238E27FC236}">
                <a16:creationId xmlns:a16="http://schemas.microsoft.com/office/drawing/2014/main" id="{52A4E269-0D51-157D-88AB-7584DC4B9FF4}"/>
              </a:ext>
            </a:extLst>
          </p:cNvPr>
          <p:cNvSpPr>
            <a:spLocks noGrp="1"/>
          </p:cNvSpPr>
          <p:nvPr>
            <p:ph type="body" sz="quarter" idx="30"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399448187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 Navy Main Body">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6" name="Title 1">
            <a:extLst>
              <a:ext uri="{FF2B5EF4-FFF2-40B4-BE49-F238E27FC236}">
                <a16:creationId xmlns:a16="http://schemas.microsoft.com/office/drawing/2014/main" id="{1BA599AC-F96F-2713-443F-7842DAF89EDC}"/>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solidFill>
                  <a:schemeClr val="tx2"/>
                </a:solidFill>
              </a:defRPr>
            </a:lvl1pPr>
          </a:lstStyle>
          <a:p>
            <a:r>
              <a:rPr lang="en-US"/>
              <a:t>Click to edit Master title style</a:t>
            </a:r>
            <a:endParaRPr lang="en-GB"/>
          </a:p>
        </p:txBody>
      </p:sp>
      <p:sp>
        <p:nvSpPr>
          <p:cNvPr id="8" name="Subtitle">
            <a:extLst>
              <a:ext uri="{FF2B5EF4-FFF2-40B4-BE49-F238E27FC236}">
                <a16:creationId xmlns:a16="http://schemas.microsoft.com/office/drawing/2014/main" id="{470861BD-EE25-61E2-53CF-4167B70E50D3}"/>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tx2"/>
                </a:solidFill>
              </a:defRPr>
            </a:lvl1pPr>
          </a:lstStyle>
          <a:p>
            <a:pPr lvl="0"/>
            <a:r>
              <a:rPr lang="en-GB"/>
              <a:t>Click to add subtitle</a:t>
            </a:r>
          </a:p>
        </p:txBody>
      </p:sp>
    </p:spTree>
    <p:extLst>
      <p:ext uri="{BB962C8B-B14F-4D97-AF65-F5344CB8AC3E}">
        <p14:creationId xmlns:p14="http://schemas.microsoft.com/office/powerpoint/2010/main" val="4060827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s - Layou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cxnSp>
        <p:nvCxnSpPr>
          <p:cNvPr id="21" name="Straight Connector 20">
            <a:extLst>
              <a:ext uri="{FF2B5EF4-FFF2-40B4-BE49-F238E27FC236}">
                <a16:creationId xmlns:a16="http://schemas.microsoft.com/office/drawing/2014/main" id="{104D5E20-23B9-630B-754C-1D93898F0796}"/>
              </a:ext>
            </a:extLst>
          </p:cNvPr>
          <p:cNvCxnSpPr>
            <a:cxnSpLocks/>
          </p:cNvCxnSpPr>
          <p:nvPr/>
        </p:nvCxnSpPr>
        <p:spPr>
          <a:xfrm>
            <a:off x="5449909" y="5183993"/>
            <a:ext cx="4860000"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5EBAEE40-D80C-D7A2-E721-EAE902D9E32C}"/>
              </a:ext>
            </a:extLst>
          </p:cNvPr>
          <p:cNvSpPr>
            <a:spLocks noGrp="1"/>
          </p:cNvSpPr>
          <p:nvPr>
            <p:ph sz="quarter" idx="18" hasCustomPrompt="1"/>
          </p:nvPr>
        </p:nvSpPr>
        <p:spPr>
          <a:xfrm>
            <a:off x="5449909" y="5314468"/>
            <a:ext cx="4860000" cy="1443720"/>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GB"/>
              <a:t>Add project details</a:t>
            </a:r>
          </a:p>
        </p:txBody>
      </p:sp>
      <p:cxnSp>
        <p:nvCxnSpPr>
          <p:cNvPr id="19" name="Straight Connector 18">
            <a:extLst>
              <a:ext uri="{FF2B5EF4-FFF2-40B4-BE49-F238E27FC236}">
                <a16:creationId xmlns:a16="http://schemas.microsoft.com/office/drawing/2014/main" id="{2DD68A23-35D9-DA5F-A604-253C58349072}"/>
              </a:ext>
            </a:extLst>
          </p:cNvPr>
          <p:cNvCxnSpPr>
            <a:cxnSpLocks/>
          </p:cNvCxnSpPr>
          <p:nvPr/>
        </p:nvCxnSpPr>
        <p:spPr>
          <a:xfrm>
            <a:off x="377825" y="5183993"/>
            <a:ext cx="4860000"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1">
            <a:extLst>
              <a:ext uri="{FF2B5EF4-FFF2-40B4-BE49-F238E27FC236}">
                <a16:creationId xmlns:a16="http://schemas.microsoft.com/office/drawing/2014/main" id="{A8FB18A2-0373-5ADA-023A-92C6B5BF34DF}"/>
              </a:ext>
            </a:extLst>
          </p:cNvPr>
          <p:cNvSpPr>
            <a:spLocks noGrp="1"/>
          </p:cNvSpPr>
          <p:nvPr>
            <p:ph sz="quarter" idx="13" hasCustomPrompt="1"/>
          </p:nvPr>
        </p:nvSpPr>
        <p:spPr>
          <a:xfrm>
            <a:off x="377825" y="5314468"/>
            <a:ext cx="4860000" cy="1443720"/>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GB"/>
              <a:t>Add project details</a:t>
            </a:r>
          </a:p>
        </p:txBody>
      </p:sp>
      <p:sp>
        <p:nvSpPr>
          <p:cNvPr id="10" name="Content Placeholder 3">
            <a:extLst>
              <a:ext uri="{FF2B5EF4-FFF2-40B4-BE49-F238E27FC236}">
                <a16:creationId xmlns:a16="http://schemas.microsoft.com/office/drawing/2014/main" id="{DDD5872B-22E8-E57F-97C5-D6B425F24BB7}"/>
              </a:ext>
            </a:extLst>
          </p:cNvPr>
          <p:cNvSpPr>
            <a:spLocks noGrp="1"/>
          </p:cNvSpPr>
          <p:nvPr>
            <p:ph sz="quarter" idx="31"/>
          </p:nvPr>
        </p:nvSpPr>
        <p:spPr>
          <a:xfrm>
            <a:off x="5449909" y="1987915"/>
            <a:ext cx="4860000" cy="30246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11" name="Content Placeholder 1">
            <a:extLst>
              <a:ext uri="{FF2B5EF4-FFF2-40B4-BE49-F238E27FC236}">
                <a16:creationId xmlns:a16="http://schemas.microsoft.com/office/drawing/2014/main" id="{0F5B3AE2-C089-E64D-CAF9-C6F767D926F9}"/>
              </a:ext>
            </a:extLst>
          </p:cNvPr>
          <p:cNvSpPr>
            <a:spLocks noGrp="1"/>
          </p:cNvSpPr>
          <p:nvPr>
            <p:ph sz="quarter" idx="32"/>
          </p:nvPr>
        </p:nvSpPr>
        <p:spPr>
          <a:xfrm>
            <a:off x="377825" y="1987915"/>
            <a:ext cx="4860000" cy="30246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8" name="Title 1">
            <a:extLst>
              <a:ext uri="{FF2B5EF4-FFF2-40B4-BE49-F238E27FC236}">
                <a16:creationId xmlns:a16="http://schemas.microsoft.com/office/drawing/2014/main" id="{9A6B0BB4-D2CC-D526-B8DE-A4A70622A72C}"/>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solidFill>
                  <a:schemeClr val="bg1"/>
                </a:solidFill>
              </a:defRPr>
            </a:lvl1pPr>
          </a:lstStyle>
          <a:p>
            <a:r>
              <a:rPr lang="en-US"/>
              <a:t>Click to edit Master title style</a:t>
            </a:r>
            <a:endParaRPr lang="en-GB"/>
          </a:p>
        </p:txBody>
      </p:sp>
      <p:sp>
        <p:nvSpPr>
          <p:cNvPr id="9" name="Subtitle">
            <a:extLst>
              <a:ext uri="{FF2B5EF4-FFF2-40B4-BE49-F238E27FC236}">
                <a16:creationId xmlns:a16="http://schemas.microsoft.com/office/drawing/2014/main" id="{B00452FC-A449-9B44-D7DD-16CDD0845510}"/>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2" name="Text Placeholder 6">
            <a:extLst>
              <a:ext uri="{FF2B5EF4-FFF2-40B4-BE49-F238E27FC236}">
                <a16:creationId xmlns:a16="http://schemas.microsoft.com/office/drawing/2014/main" id="{5F56FD52-3E11-0E88-8676-15589965B9EC}"/>
              </a:ext>
            </a:extLst>
          </p:cNvPr>
          <p:cNvSpPr>
            <a:spLocks noGrp="1"/>
          </p:cNvSpPr>
          <p:nvPr>
            <p:ph type="body" sz="quarter" idx="30"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3689038124"/>
      </p:ext>
    </p:extLst>
  </p:cSld>
  <p:clrMapOvr>
    <a:masterClrMapping/>
  </p:clrMapOvr>
  <p:extLst>
    <p:ext uri="{DCECCB84-F9BA-43D5-87BE-67443E8EF086}">
      <p15:sldGuideLst xmlns:p15="http://schemas.microsoft.com/office/powerpoint/2012/main">
        <p15:guide id="1" orient="horz" pos="1859">
          <p15:clr>
            <a:srgbClr val="FBAE40"/>
          </p15:clr>
        </p15:guide>
        <p15:guide id="2" orient="horz" pos="1690">
          <p15:clr>
            <a:srgbClr val="FBAE40"/>
          </p15:clr>
        </p15:guide>
        <p15:guide id="3"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s - Layout 2">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DD5872B-22E8-E57F-97C5-D6B425F24BB7}"/>
              </a:ext>
            </a:extLst>
          </p:cNvPr>
          <p:cNvSpPr>
            <a:spLocks noGrp="1"/>
          </p:cNvSpPr>
          <p:nvPr>
            <p:ph sz="quarter" idx="31"/>
          </p:nvPr>
        </p:nvSpPr>
        <p:spPr>
          <a:xfrm>
            <a:off x="5449909" y="1876925"/>
            <a:ext cx="4860000" cy="2451541"/>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11" name="Content Placeholder 1">
            <a:extLst>
              <a:ext uri="{FF2B5EF4-FFF2-40B4-BE49-F238E27FC236}">
                <a16:creationId xmlns:a16="http://schemas.microsoft.com/office/drawing/2014/main" id="{0F5B3AE2-C089-E64D-CAF9-C6F767D926F9}"/>
              </a:ext>
            </a:extLst>
          </p:cNvPr>
          <p:cNvSpPr>
            <a:spLocks noGrp="1"/>
          </p:cNvSpPr>
          <p:nvPr>
            <p:ph sz="quarter" idx="32"/>
          </p:nvPr>
        </p:nvSpPr>
        <p:spPr>
          <a:xfrm>
            <a:off x="377825" y="1876925"/>
            <a:ext cx="4860000" cy="2451541"/>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9" name="Subtitle">
            <a:extLst>
              <a:ext uri="{FF2B5EF4-FFF2-40B4-BE49-F238E27FC236}">
                <a16:creationId xmlns:a16="http://schemas.microsoft.com/office/drawing/2014/main" id="{B00452FC-A449-9B44-D7DD-16CDD0845510}"/>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2" name="Content Placeholder 3">
            <a:extLst>
              <a:ext uri="{FF2B5EF4-FFF2-40B4-BE49-F238E27FC236}">
                <a16:creationId xmlns:a16="http://schemas.microsoft.com/office/drawing/2014/main" id="{AC90C002-FE2F-BC97-7D7F-E1FB513BEB58}"/>
              </a:ext>
            </a:extLst>
          </p:cNvPr>
          <p:cNvSpPr>
            <a:spLocks noGrp="1"/>
          </p:cNvSpPr>
          <p:nvPr>
            <p:ph sz="quarter" idx="33"/>
          </p:nvPr>
        </p:nvSpPr>
        <p:spPr>
          <a:xfrm>
            <a:off x="5449909" y="4492055"/>
            <a:ext cx="4860000" cy="223808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6" name="Content Placeholder 1">
            <a:extLst>
              <a:ext uri="{FF2B5EF4-FFF2-40B4-BE49-F238E27FC236}">
                <a16:creationId xmlns:a16="http://schemas.microsoft.com/office/drawing/2014/main" id="{D4E712B6-63C2-6C78-5286-EA8DBE533370}"/>
              </a:ext>
            </a:extLst>
          </p:cNvPr>
          <p:cNvSpPr>
            <a:spLocks noGrp="1"/>
          </p:cNvSpPr>
          <p:nvPr>
            <p:ph sz="quarter" idx="34"/>
          </p:nvPr>
        </p:nvSpPr>
        <p:spPr>
          <a:xfrm>
            <a:off x="377825" y="4492055"/>
            <a:ext cx="4860000" cy="223808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7" name="Text Placeholder 6">
            <a:extLst>
              <a:ext uri="{FF2B5EF4-FFF2-40B4-BE49-F238E27FC236}">
                <a16:creationId xmlns:a16="http://schemas.microsoft.com/office/drawing/2014/main" id="{16501B1F-BA2C-875E-77A5-9331F1C9E490}"/>
              </a:ext>
            </a:extLst>
          </p:cNvPr>
          <p:cNvSpPr>
            <a:spLocks noGrp="1"/>
          </p:cNvSpPr>
          <p:nvPr>
            <p:ph type="body" sz="quarter" idx="30"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2041764859"/>
      </p:ext>
    </p:extLst>
  </p:cSld>
  <p:clrMapOvr>
    <a:masterClrMapping/>
  </p:clrMapOvr>
  <p:extLst>
    <p:ext uri="{DCECCB84-F9BA-43D5-87BE-67443E8EF086}">
      <p15:sldGuideLst xmlns:p15="http://schemas.microsoft.com/office/powerpoint/2012/main">
        <p15:guide id="1" orient="horz" pos="1859">
          <p15:clr>
            <a:srgbClr val="FBAE40"/>
          </p15:clr>
        </p15:guide>
        <p15:guide id="2" orient="horz" pos="1690">
          <p15:clr>
            <a:srgbClr val="FBAE40"/>
          </p15:clr>
        </p15:guide>
        <p15:guide id="3" orient="horz" pos="10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s - Layout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10" name="Content Placeholder 3">
            <a:extLst>
              <a:ext uri="{FF2B5EF4-FFF2-40B4-BE49-F238E27FC236}">
                <a16:creationId xmlns:a16="http://schemas.microsoft.com/office/drawing/2014/main" id="{DDD5872B-22E8-E57F-97C5-D6B425F24BB7}"/>
              </a:ext>
            </a:extLst>
          </p:cNvPr>
          <p:cNvSpPr>
            <a:spLocks noGrp="1"/>
          </p:cNvSpPr>
          <p:nvPr>
            <p:ph sz="quarter" idx="31"/>
          </p:nvPr>
        </p:nvSpPr>
        <p:spPr>
          <a:xfrm>
            <a:off x="5449909" y="1987915"/>
            <a:ext cx="4860000" cy="47422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11" name="Content Placeholder 1">
            <a:extLst>
              <a:ext uri="{FF2B5EF4-FFF2-40B4-BE49-F238E27FC236}">
                <a16:creationId xmlns:a16="http://schemas.microsoft.com/office/drawing/2014/main" id="{0F5B3AE2-C089-E64D-CAF9-C6F767D926F9}"/>
              </a:ext>
            </a:extLst>
          </p:cNvPr>
          <p:cNvSpPr>
            <a:spLocks noGrp="1"/>
          </p:cNvSpPr>
          <p:nvPr>
            <p:ph sz="quarter" idx="32"/>
          </p:nvPr>
        </p:nvSpPr>
        <p:spPr>
          <a:xfrm>
            <a:off x="377825" y="1987915"/>
            <a:ext cx="4860000" cy="47422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8" name="Title 1">
            <a:extLst>
              <a:ext uri="{FF2B5EF4-FFF2-40B4-BE49-F238E27FC236}">
                <a16:creationId xmlns:a16="http://schemas.microsoft.com/office/drawing/2014/main" id="{9A6B0BB4-D2CC-D526-B8DE-A4A70622A72C}"/>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solidFill>
                  <a:schemeClr val="bg1"/>
                </a:solidFill>
              </a:defRPr>
            </a:lvl1pPr>
          </a:lstStyle>
          <a:p>
            <a:r>
              <a:rPr lang="en-US"/>
              <a:t>Click to edit Master title style</a:t>
            </a:r>
            <a:endParaRPr lang="en-GB"/>
          </a:p>
        </p:txBody>
      </p:sp>
      <p:sp>
        <p:nvSpPr>
          <p:cNvPr id="9" name="Subtitle">
            <a:extLst>
              <a:ext uri="{FF2B5EF4-FFF2-40B4-BE49-F238E27FC236}">
                <a16:creationId xmlns:a16="http://schemas.microsoft.com/office/drawing/2014/main" id="{B00452FC-A449-9B44-D7DD-16CDD0845510}"/>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2" name="Text Placeholder 6">
            <a:extLst>
              <a:ext uri="{FF2B5EF4-FFF2-40B4-BE49-F238E27FC236}">
                <a16:creationId xmlns:a16="http://schemas.microsoft.com/office/drawing/2014/main" id="{8C3A2CFF-4CB4-F2C8-0053-71B91593BC14}"/>
              </a:ext>
            </a:extLst>
          </p:cNvPr>
          <p:cNvSpPr>
            <a:spLocks noGrp="1"/>
          </p:cNvSpPr>
          <p:nvPr>
            <p:ph type="body" sz="quarter" idx="30"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2333744227"/>
      </p:ext>
    </p:extLst>
  </p:cSld>
  <p:clrMapOvr>
    <a:masterClrMapping/>
  </p:clrMapOvr>
  <p:extLst>
    <p:ext uri="{DCECCB84-F9BA-43D5-87BE-67443E8EF086}">
      <p15:sldGuideLst xmlns:p15="http://schemas.microsoft.com/office/powerpoint/2012/main">
        <p15:guide id="1" orient="horz" pos="1859">
          <p15:clr>
            <a:srgbClr val="FBAE40"/>
          </p15:clr>
        </p15:guide>
        <p15:guide id="2" orient="horz" pos="1690">
          <p15:clr>
            <a:srgbClr val="FBAE40"/>
          </p15:clr>
        </p15:guide>
        <p15:guide id="3" orient="horz" pos="10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s - Layout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10" name="Content Placeholder 3">
            <a:extLst>
              <a:ext uri="{FF2B5EF4-FFF2-40B4-BE49-F238E27FC236}">
                <a16:creationId xmlns:a16="http://schemas.microsoft.com/office/drawing/2014/main" id="{DDD5872B-22E8-E57F-97C5-D6B425F24BB7}"/>
              </a:ext>
            </a:extLst>
          </p:cNvPr>
          <p:cNvSpPr>
            <a:spLocks noGrp="1"/>
          </p:cNvSpPr>
          <p:nvPr>
            <p:ph sz="quarter" idx="31"/>
          </p:nvPr>
        </p:nvSpPr>
        <p:spPr>
          <a:xfrm>
            <a:off x="3787368" y="1987915"/>
            <a:ext cx="3116760" cy="47422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11" name="Content Placeholder 1">
            <a:extLst>
              <a:ext uri="{FF2B5EF4-FFF2-40B4-BE49-F238E27FC236}">
                <a16:creationId xmlns:a16="http://schemas.microsoft.com/office/drawing/2014/main" id="{0F5B3AE2-C089-E64D-CAF9-C6F767D926F9}"/>
              </a:ext>
            </a:extLst>
          </p:cNvPr>
          <p:cNvSpPr>
            <a:spLocks noGrp="1"/>
          </p:cNvSpPr>
          <p:nvPr>
            <p:ph sz="quarter" idx="32"/>
          </p:nvPr>
        </p:nvSpPr>
        <p:spPr>
          <a:xfrm>
            <a:off x="377826" y="1987915"/>
            <a:ext cx="3116760" cy="47422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8" name="Title 1">
            <a:extLst>
              <a:ext uri="{FF2B5EF4-FFF2-40B4-BE49-F238E27FC236}">
                <a16:creationId xmlns:a16="http://schemas.microsoft.com/office/drawing/2014/main" id="{9A6B0BB4-D2CC-D526-B8DE-A4A70622A72C}"/>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solidFill>
                  <a:schemeClr val="bg1"/>
                </a:solidFill>
              </a:defRPr>
            </a:lvl1pPr>
          </a:lstStyle>
          <a:p>
            <a:r>
              <a:rPr lang="en-US"/>
              <a:t>Click to edit Master title style</a:t>
            </a:r>
            <a:endParaRPr lang="en-GB"/>
          </a:p>
        </p:txBody>
      </p:sp>
      <p:sp>
        <p:nvSpPr>
          <p:cNvPr id="9" name="Subtitle">
            <a:extLst>
              <a:ext uri="{FF2B5EF4-FFF2-40B4-BE49-F238E27FC236}">
                <a16:creationId xmlns:a16="http://schemas.microsoft.com/office/drawing/2014/main" id="{B00452FC-A449-9B44-D7DD-16CDD0845510}"/>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2" name="Content Placeholder 3">
            <a:extLst>
              <a:ext uri="{FF2B5EF4-FFF2-40B4-BE49-F238E27FC236}">
                <a16:creationId xmlns:a16="http://schemas.microsoft.com/office/drawing/2014/main" id="{BB8D20E4-BCAC-1CE7-B866-BCA7EF4336DC}"/>
              </a:ext>
            </a:extLst>
          </p:cNvPr>
          <p:cNvSpPr>
            <a:spLocks noGrp="1"/>
          </p:cNvSpPr>
          <p:nvPr>
            <p:ph sz="quarter" idx="33"/>
          </p:nvPr>
        </p:nvSpPr>
        <p:spPr>
          <a:xfrm>
            <a:off x="7196910" y="1987915"/>
            <a:ext cx="3116760" cy="4742227"/>
          </a:xfrm>
        </p:spPr>
        <p:txBody>
          <a:bodyPr/>
          <a:lstStyle>
            <a:lvl1pPr>
              <a:defRPr sz="900" b="0">
                <a:solidFill>
                  <a:schemeClr val="bg1"/>
                </a:solidFill>
              </a:defRPr>
            </a:lvl1pPr>
            <a:lvl2pPr>
              <a:defRPr sz="900" b="0">
                <a:solidFill>
                  <a:schemeClr val="tx2">
                    <a:lumMod val="50000"/>
                  </a:schemeClr>
                </a:solidFill>
              </a:defRPr>
            </a:lvl2pPr>
            <a:lvl3pPr>
              <a:defRPr sz="900" b="0">
                <a:solidFill>
                  <a:schemeClr val="tx2">
                    <a:lumMod val="50000"/>
                  </a:schemeClr>
                </a:solidFill>
              </a:defRPr>
            </a:lvl3pPr>
          </a:lstStyle>
          <a:p>
            <a:pPr lvl="0"/>
            <a:r>
              <a:rPr lang="en-US"/>
              <a:t>Click to edit Master text styles</a:t>
            </a:r>
          </a:p>
        </p:txBody>
      </p:sp>
      <p:sp>
        <p:nvSpPr>
          <p:cNvPr id="6" name="Text Placeholder 6">
            <a:extLst>
              <a:ext uri="{FF2B5EF4-FFF2-40B4-BE49-F238E27FC236}">
                <a16:creationId xmlns:a16="http://schemas.microsoft.com/office/drawing/2014/main" id="{E49FFD16-FE59-49C1-5243-C8364F888A83}"/>
              </a:ext>
            </a:extLst>
          </p:cNvPr>
          <p:cNvSpPr>
            <a:spLocks noGrp="1"/>
          </p:cNvSpPr>
          <p:nvPr>
            <p:ph type="body" sz="quarter" idx="30"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980494637"/>
      </p:ext>
    </p:extLst>
  </p:cSld>
  <p:clrMapOvr>
    <a:masterClrMapping/>
  </p:clrMapOvr>
  <p:extLst>
    <p:ext uri="{DCECCB84-F9BA-43D5-87BE-67443E8EF086}">
      <p15:sldGuideLst xmlns:p15="http://schemas.microsoft.com/office/powerpoint/2012/main">
        <p15:guide id="1" orient="horz" pos="1859">
          <p15:clr>
            <a:srgbClr val="FBAE40"/>
          </p15:clr>
        </p15:guide>
        <p15:guide id="2" orient="horz" pos="1690">
          <p15:clr>
            <a:srgbClr val="FBAE40"/>
          </p15:clr>
        </p15:guide>
        <p15:guide id="3" orient="horz" pos="10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bstones - X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859192-2FC7-ED70-5971-5765BC1786D6}"/>
              </a:ext>
            </a:extLst>
          </p:cNvPr>
          <p:cNvSpPr/>
          <p:nvPr userDrawn="1">
            <p:custDataLst>
              <p:tags r:id="rId1"/>
            </p:custDataLst>
          </p:nvPr>
        </p:nvSpPr>
        <p:spPr>
          <a:xfrm>
            <a:off x="0" y="2125690"/>
            <a:ext cx="10691813" cy="47006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cxnSp>
        <p:nvCxnSpPr>
          <p:cNvPr id="12" name="Straight Connector 11">
            <a:extLst>
              <a:ext uri="{FF2B5EF4-FFF2-40B4-BE49-F238E27FC236}">
                <a16:creationId xmlns:a16="http://schemas.microsoft.com/office/drawing/2014/main" id="{6138C852-75E0-1894-CA94-131D991745AD}"/>
              </a:ext>
            </a:extLst>
          </p:cNvPr>
          <p:cNvCxnSpPr>
            <a:cxnSpLocks/>
          </p:cNvCxnSpPr>
          <p:nvPr/>
        </p:nvCxnSpPr>
        <p:spPr>
          <a:xfrm>
            <a:off x="378007" y="6650885"/>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34B49C-382C-DF7C-0075-81F66CFB1284}"/>
              </a:ext>
            </a:extLst>
          </p:cNvPr>
          <p:cNvCxnSpPr>
            <a:cxnSpLocks/>
          </p:cNvCxnSpPr>
          <p:nvPr/>
        </p:nvCxnSpPr>
        <p:spPr>
          <a:xfrm>
            <a:off x="2930546" y="6650885"/>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E565C8-2E44-EA07-082D-168AE0EBC6E4}"/>
              </a:ext>
            </a:extLst>
          </p:cNvPr>
          <p:cNvCxnSpPr>
            <a:cxnSpLocks/>
          </p:cNvCxnSpPr>
          <p:nvPr/>
        </p:nvCxnSpPr>
        <p:spPr>
          <a:xfrm>
            <a:off x="5482539" y="6650885"/>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E97B81-F676-144B-CCB2-B627E2244D1D}"/>
              </a:ext>
            </a:extLst>
          </p:cNvPr>
          <p:cNvCxnSpPr>
            <a:cxnSpLocks/>
          </p:cNvCxnSpPr>
          <p:nvPr/>
        </p:nvCxnSpPr>
        <p:spPr>
          <a:xfrm>
            <a:off x="8035078" y="6650885"/>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cxnSp>
        <p:nvCxnSpPr>
          <p:cNvPr id="29" name="Straight Connector 28">
            <a:extLst>
              <a:ext uri="{FF2B5EF4-FFF2-40B4-BE49-F238E27FC236}">
                <a16:creationId xmlns:a16="http://schemas.microsoft.com/office/drawing/2014/main" id="{71F3E734-6D3E-9532-DB97-D06CA5E80A28}"/>
              </a:ext>
            </a:extLst>
          </p:cNvPr>
          <p:cNvCxnSpPr>
            <a:cxnSpLocks/>
          </p:cNvCxnSpPr>
          <p:nvPr/>
        </p:nvCxnSpPr>
        <p:spPr>
          <a:xfrm>
            <a:off x="378007" y="4299133"/>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42">
            <a:extLst>
              <a:ext uri="{FF2B5EF4-FFF2-40B4-BE49-F238E27FC236}">
                <a16:creationId xmlns:a16="http://schemas.microsoft.com/office/drawing/2014/main" id="{C6DFD595-107C-FD80-BA04-E1E03A499B0B}"/>
              </a:ext>
            </a:extLst>
          </p:cNvPr>
          <p:cNvSpPr>
            <a:spLocks noGrp="1"/>
          </p:cNvSpPr>
          <p:nvPr>
            <p:ph type="pic" sz="quarter" idx="16"/>
          </p:nvPr>
        </p:nvSpPr>
        <p:spPr>
          <a:xfrm>
            <a:off x="377825" y="1558705"/>
            <a:ext cx="2278227" cy="2149124"/>
          </a:xfrm>
        </p:spPr>
        <p:txBody>
          <a:bodyPr/>
          <a:lstStyle/>
          <a:p>
            <a:r>
              <a:rPr lang="en-US"/>
              <a:t>Click icon to add picture</a:t>
            </a:r>
            <a:endParaRPr lang="en-GB"/>
          </a:p>
        </p:txBody>
      </p:sp>
      <p:sp>
        <p:nvSpPr>
          <p:cNvPr id="31" name="Text Placeholder 37">
            <a:extLst>
              <a:ext uri="{FF2B5EF4-FFF2-40B4-BE49-F238E27FC236}">
                <a16:creationId xmlns:a16="http://schemas.microsoft.com/office/drawing/2014/main" id="{92A99E7D-C82D-7092-A99D-EA5F75843F39}"/>
              </a:ext>
            </a:extLst>
          </p:cNvPr>
          <p:cNvSpPr>
            <a:spLocks noGrp="1"/>
          </p:cNvSpPr>
          <p:nvPr>
            <p:ph type="body" sz="quarter" idx="20" hasCustomPrompt="1"/>
          </p:nvPr>
        </p:nvSpPr>
        <p:spPr>
          <a:xfrm>
            <a:off x="377825" y="3810317"/>
            <a:ext cx="2278227"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cxnSp>
        <p:nvCxnSpPr>
          <p:cNvPr id="32" name="Straight Connector 31">
            <a:extLst>
              <a:ext uri="{FF2B5EF4-FFF2-40B4-BE49-F238E27FC236}">
                <a16:creationId xmlns:a16="http://schemas.microsoft.com/office/drawing/2014/main" id="{CA971755-6A1F-723A-F084-38B01DFA441F}"/>
              </a:ext>
            </a:extLst>
          </p:cNvPr>
          <p:cNvCxnSpPr>
            <a:cxnSpLocks/>
          </p:cNvCxnSpPr>
          <p:nvPr/>
        </p:nvCxnSpPr>
        <p:spPr>
          <a:xfrm>
            <a:off x="-1" y="2125691"/>
            <a:ext cx="10691813" cy="0"/>
          </a:xfrm>
          <a:prstGeom prst="line">
            <a:avLst/>
          </a:prstGeom>
          <a:ln w="15875">
            <a:solidFill>
              <a:srgbClr val="FFD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 Placeholder 37">
            <a:extLst>
              <a:ext uri="{FF2B5EF4-FFF2-40B4-BE49-F238E27FC236}">
                <a16:creationId xmlns:a16="http://schemas.microsoft.com/office/drawing/2014/main" id="{EE2AE7D6-A183-1494-B76B-F1E3DBE0C5CD}"/>
              </a:ext>
            </a:extLst>
          </p:cNvPr>
          <p:cNvSpPr>
            <a:spLocks noGrp="1"/>
          </p:cNvSpPr>
          <p:nvPr>
            <p:ph type="body" sz="quarter" idx="26" hasCustomPrompt="1"/>
          </p:nvPr>
        </p:nvSpPr>
        <p:spPr>
          <a:xfrm>
            <a:off x="377825" y="3993837"/>
            <a:ext cx="2278227"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45" name="Picture Placeholder 42">
            <a:extLst>
              <a:ext uri="{FF2B5EF4-FFF2-40B4-BE49-F238E27FC236}">
                <a16:creationId xmlns:a16="http://schemas.microsoft.com/office/drawing/2014/main" id="{53E6BF9B-8235-48A2-BC4E-4B39E7BB0CC6}"/>
              </a:ext>
            </a:extLst>
          </p:cNvPr>
          <p:cNvSpPr>
            <a:spLocks noGrp="1"/>
          </p:cNvSpPr>
          <p:nvPr>
            <p:ph type="pic" sz="quarter" idx="30"/>
          </p:nvPr>
        </p:nvSpPr>
        <p:spPr>
          <a:xfrm>
            <a:off x="2930364" y="1558705"/>
            <a:ext cx="2278227" cy="2149124"/>
          </a:xfrm>
        </p:spPr>
        <p:txBody>
          <a:bodyPr/>
          <a:lstStyle/>
          <a:p>
            <a:r>
              <a:rPr lang="en-US"/>
              <a:t>Click icon to add picture</a:t>
            </a:r>
            <a:endParaRPr lang="en-GB"/>
          </a:p>
        </p:txBody>
      </p:sp>
      <p:sp>
        <p:nvSpPr>
          <p:cNvPr id="46" name="Picture Placeholder 42">
            <a:extLst>
              <a:ext uri="{FF2B5EF4-FFF2-40B4-BE49-F238E27FC236}">
                <a16:creationId xmlns:a16="http://schemas.microsoft.com/office/drawing/2014/main" id="{2E799F6B-2A9F-E490-219C-EC221B7752D4}"/>
              </a:ext>
            </a:extLst>
          </p:cNvPr>
          <p:cNvSpPr>
            <a:spLocks noGrp="1"/>
          </p:cNvSpPr>
          <p:nvPr>
            <p:ph type="pic" sz="quarter" idx="31"/>
          </p:nvPr>
        </p:nvSpPr>
        <p:spPr>
          <a:xfrm>
            <a:off x="5482903" y="1558705"/>
            <a:ext cx="2278227" cy="2149124"/>
          </a:xfrm>
        </p:spPr>
        <p:txBody>
          <a:bodyPr/>
          <a:lstStyle/>
          <a:p>
            <a:r>
              <a:rPr lang="en-US"/>
              <a:t>Click icon to add picture</a:t>
            </a:r>
            <a:endParaRPr lang="en-GB"/>
          </a:p>
        </p:txBody>
      </p:sp>
      <p:sp>
        <p:nvSpPr>
          <p:cNvPr id="47" name="Picture Placeholder 42">
            <a:extLst>
              <a:ext uri="{FF2B5EF4-FFF2-40B4-BE49-F238E27FC236}">
                <a16:creationId xmlns:a16="http://schemas.microsoft.com/office/drawing/2014/main" id="{768E36E0-F896-3716-305A-EF6EA39CFFDC}"/>
              </a:ext>
            </a:extLst>
          </p:cNvPr>
          <p:cNvSpPr>
            <a:spLocks noGrp="1"/>
          </p:cNvSpPr>
          <p:nvPr>
            <p:ph type="pic" sz="quarter" idx="32"/>
          </p:nvPr>
        </p:nvSpPr>
        <p:spPr>
          <a:xfrm>
            <a:off x="8035443" y="1558705"/>
            <a:ext cx="2278227" cy="2149124"/>
          </a:xfrm>
        </p:spPr>
        <p:txBody>
          <a:bodyPr/>
          <a:lstStyle/>
          <a:p>
            <a:r>
              <a:rPr lang="en-US"/>
              <a:t>Click icon to add picture</a:t>
            </a:r>
            <a:endParaRPr lang="en-GB"/>
          </a:p>
        </p:txBody>
      </p:sp>
      <p:cxnSp>
        <p:nvCxnSpPr>
          <p:cNvPr id="50" name="Straight Connector 49">
            <a:extLst>
              <a:ext uri="{FF2B5EF4-FFF2-40B4-BE49-F238E27FC236}">
                <a16:creationId xmlns:a16="http://schemas.microsoft.com/office/drawing/2014/main" id="{00862C1E-1CD9-F150-CEB1-23988701CDF0}"/>
              </a:ext>
            </a:extLst>
          </p:cNvPr>
          <p:cNvCxnSpPr>
            <a:cxnSpLocks/>
          </p:cNvCxnSpPr>
          <p:nvPr/>
        </p:nvCxnSpPr>
        <p:spPr>
          <a:xfrm>
            <a:off x="2930546" y="4299133"/>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Text Placeholder 37">
            <a:extLst>
              <a:ext uri="{FF2B5EF4-FFF2-40B4-BE49-F238E27FC236}">
                <a16:creationId xmlns:a16="http://schemas.microsoft.com/office/drawing/2014/main" id="{DC289E52-AEC2-7235-7F0D-91A4869947BC}"/>
              </a:ext>
            </a:extLst>
          </p:cNvPr>
          <p:cNvSpPr>
            <a:spLocks noGrp="1"/>
          </p:cNvSpPr>
          <p:nvPr>
            <p:ph type="body" sz="quarter" idx="33" hasCustomPrompt="1"/>
          </p:nvPr>
        </p:nvSpPr>
        <p:spPr>
          <a:xfrm>
            <a:off x="2930364" y="3810317"/>
            <a:ext cx="2278227"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2" name="Text Placeholder 37">
            <a:extLst>
              <a:ext uri="{FF2B5EF4-FFF2-40B4-BE49-F238E27FC236}">
                <a16:creationId xmlns:a16="http://schemas.microsoft.com/office/drawing/2014/main" id="{CFAF31C0-CBA7-E7C0-AB40-600675FE2B10}"/>
              </a:ext>
            </a:extLst>
          </p:cNvPr>
          <p:cNvSpPr>
            <a:spLocks noGrp="1"/>
          </p:cNvSpPr>
          <p:nvPr>
            <p:ph type="body" sz="quarter" idx="34" hasCustomPrompt="1"/>
          </p:nvPr>
        </p:nvSpPr>
        <p:spPr>
          <a:xfrm>
            <a:off x="2930364" y="3993837"/>
            <a:ext cx="2278227"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cxnSp>
        <p:nvCxnSpPr>
          <p:cNvPr id="54" name="Straight Connector 53">
            <a:extLst>
              <a:ext uri="{FF2B5EF4-FFF2-40B4-BE49-F238E27FC236}">
                <a16:creationId xmlns:a16="http://schemas.microsoft.com/office/drawing/2014/main" id="{C9566496-0334-40A6-8C41-E8731C74E14D}"/>
              </a:ext>
            </a:extLst>
          </p:cNvPr>
          <p:cNvCxnSpPr>
            <a:cxnSpLocks/>
          </p:cNvCxnSpPr>
          <p:nvPr/>
        </p:nvCxnSpPr>
        <p:spPr>
          <a:xfrm>
            <a:off x="5482539" y="4299133"/>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 Placeholder 37">
            <a:extLst>
              <a:ext uri="{FF2B5EF4-FFF2-40B4-BE49-F238E27FC236}">
                <a16:creationId xmlns:a16="http://schemas.microsoft.com/office/drawing/2014/main" id="{8CC80270-2B62-8DC3-2904-3EF463DEA9CA}"/>
              </a:ext>
            </a:extLst>
          </p:cNvPr>
          <p:cNvSpPr>
            <a:spLocks noGrp="1"/>
          </p:cNvSpPr>
          <p:nvPr>
            <p:ph type="body" sz="quarter" idx="35" hasCustomPrompt="1"/>
          </p:nvPr>
        </p:nvSpPr>
        <p:spPr>
          <a:xfrm>
            <a:off x="5482357" y="3810317"/>
            <a:ext cx="2278227"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6" name="Text Placeholder 37">
            <a:extLst>
              <a:ext uri="{FF2B5EF4-FFF2-40B4-BE49-F238E27FC236}">
                <a16:creationId xmlns:a16="http://schemas.microsoft.com/office/drawing/2014/main" id="{1950340A-248F-6073-68F7-A93E07A6AB09}"/>
              </a:ext>
            </a:extLst>
          </p:cNvPr>
          <p:cNvSpPr>
            <a:spLocks noGrp="1"/>
          </p:cNvSpPr>
          <p:nvPr>
            <p:ph type="body" sz="quarter" idx="36" hasCustomPrompt="1"/>
          </p:nvPr>
        </p:nvSpPr>
        <p:spPr>
          <a:xfrm>
            <a:off x="5482357" y="3993837"/>
            <a:ext cx="2278227"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cxnSp>
        <p:nvCxnSpPr>
          <p:cNvPr id="58" name="Straight Connector 57">
            <a:extLst>
              <a:ext uri="{FF2B5EF4-FFF2-40B4-BE49-F238E27FC236}">
                <a16:creationId xmlns:a16="http://schemas.microsoft.com/office/drawing/2014/main" id="{A6EF758B-B434-A593-DC20-E049AFCD1B02}"/>
              </a:ext>
            </a:extLst>
          </p:cNvPr>
          <p:cNvCxnSpPr>
            <a:cxnSpLocks/>
          </p:cNvCxnSpPr>
          <p:nvPr/>
        </p:nvCxnSpPr>
        <p:spPr>
          <a:xfrm>
            <a:off x="8035078" y="4299133"/>
            <a:ext cx="227804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Text Placeholder 37">
            <a:extLst>
              <a:ext uri="{FF2B5EF4-FFF2-40B4-BE49-F238E27FC236}">
                <a16:creationId xmlns:a16="http://schemas.microsoft.com/office/drawing/2014/main" id="{6F405B51-0853-A77A-1CD3-986F66A2E88B}"/>
              </a:ext>
            </a:extLst>
          </p:cNvPr>
          <p:cNvSpPr>
            <a:spLocks noGrp="1"/>
          </p:cNvSpPr>
          <p:nvPr>
            <p:ph type="body" sz="quarter" idx="37" hasCustomPrompt="1"/>
          </p:nvPr>
        </p:nvSpPr>
        <p:spPr>
          <a:xfrm>
            <a:off x="8034896" y="3810317"/>
            <a:ext cx="2278227"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60" name="Text Placeholder 37">
            <a:extLst>
              <a:ext uri="{FF2B5EF4-FFF2-40B4-BE49-F238E27FC236}">
                <a16:creationId xmlns:a16="http://schemas.microsoft.com/office/drawing/2014/main" id="{EE0AEFB0-83BD-E2A1-F90D-A8F523BC2EC2}"/>
              </a:ext>
            </a:extLst>
          </p:cNvPr>
          <p:cNvSpPr>
            <a:spLocks noGrp="1"/>
          </p:cNvSpPr>
          <p:nvPr>
            <p:ph type="body" sz="quarter" idx="38" hasCustomPrompt="1"/>
          </p:nvPr>
        </p:nvSpPr>
        <p:spPr>
          <a:xfrm>
            <a:off x="8034896" y="3993837"/>
            <a:ext cx="2278227"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2" name="Title 1">
            <a:extLst>
              <a:ext uri="{FF2B5EF4-FFF2-40B4-BE49-F238E27FC236}">
                <a16:creationId xmlns:a16="http://schemas.microsoft.com/office/drawing/2014/main" id="{0147AE8A-DB81-42EA-4293-9AF4CFE1D029}"/>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5" name="Subtitle">
            <a:extLst>
              <a:ext uri="{FF2B5EF4-FFF2-40B4-BE49-F238E27FC236}">
                <a16:creationId xmlns:a16="http://schemas.microsoft.com/office/drawing/2014/main" id="{E1C39035-DD2B-8768-2EF8-F2C65FDE6286}"/>
              </a:ext>
            </a:extLst>
          </p:cNvPr>
          <p:cNvSpPr>
            <a:spLocks noGrp="1"/>
          </p:cNvSpPr>
          <p:nvPr>
            <p:ph type="body" sz="quarter" idx="29" hasCustomPrompt="1"/>
          </p:nvPr>
        </p:nvSpPr>
        <p:spPr>
          <a:xfrm>
            <a:off x="377826" y="1138400"/>
            <a:ext cx="9935844" cy="678065"/>
          </a:xfrm>
        </p:spPr>
        <p:txBody>
          <a:bodyPr anchor="t"/>
          <a:lstStyle>
            <a:lvl1pPr>
              <a:spcAft>
                <a:spcPts val="0"/>
              </a:spcAft>
              <a:defRPr sz="1000"/>
            </a:lvl1pPr>
          </a:lstStyle>
          <a:p>
            <a:pPr lvl="0"/>
            <a:r>
              <a:rPr lang="en-GB"/>
              <a:t>Click to add subtitle</a:t>
            </a:r>
          </a:p>
        </p:txBody>
      </p:sp>
      <p:sp>
        <p:nvSpPr>
          <p:cNvPr id="6" name="Slide Number Placeholder 4">
            <a:extLst>
              <a:ext uri="{FF2B5EF4-FFF2-40B4-BE49-F238E27FC236}">
                <a16:creationId xmlns:a16="http://schemas.microsoft.com/office/drawing/2014/main" id="{3442A527-487A-C320-31BC-F10C5808CA75}"/>
              </a:ext>
            </a:extLst>
          </p:cNvPr>
          <p:cNvSpPr>
            <a:spLocks noGrp="1"/>
          </p:cNvSpPr>
          <p:nvPr>
            <p:ph type="sldNum" sz="quarter" idx="12"/>
          </p:nvPr>
        </p:nvSpPr>
        <p:spPr>
          <a:xfrm>
            <a:off x="5094288" y="7183071"/>
            <a:ext cx="503237" cy="144000"/>
          </a:xfrm>
        </p:spPr>
        <p:txBody>
          <a:bodyPr/>
          <a:lstStyle/>
          <a:p>
            <a:fld id="{355F9927-066A-4E42-B902-7FE3DF2732F9}" type="slidenum">
              <a:rPr lang="en-GB" smtClean="0"/>
              <a:pPr/>
              <a:t>‹#›</a:t>
            </a:fld>
            <a:endParaRPr lang="en-GB"/>
          </a:p>
        </p:txBody>
      </p:sp>
      <p:sp>
        <p:nvSpPr>
          <p:cNvPr id="7" name="Text Placeholder 6">
            <a:extLst>
              <a:ext uri="{FF2B5EF4-FFF2-40B4-BE49-F238E27FC236}">
                <a16:creationId xmlns:a16="http://schemas.microsoft.com/office/drawing/2014/main" id="{CA5183CC-2C60-1760-B7D6-E143F8BBFBAB}"/>
              </a:ext>
            </a:extLst>
          </p:cNvPr>
          <p:cNvSpPr>
            <a:spLocks noGrp="1"/>
          </p:cNvSpPr>
          <p:nvPr>
            <p:ph type="body" sz="quarter" idx="39"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3789419016"/>
      </p:ext>
    </p:extLst>
  </p:cSld>
  <p:clrMapOvr>
    <a:masterClrMapping/>
  </p:clrMapOvr>
  <p:extLst>
    <p:ext uri="{DCECCB84-F9BA-43D5-87BE-67443E8EF086}">
      <p15:sldGuideLst xmlns:p15="http://schemas.microsoft.com/office/powerpoint/2012/main">
        <p15:guide id="1" orient="horz" pos="1134">
          <p15:clr>
            <a:srgbClr val="FBAE40"/>
          </p15:clr>
        </p15:guide>
        <p15:guide id="2" orient="horz" pos="2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bstones - X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3145CA-0ACA-2F8C-4560-2E307C4E69C5}"/>
              </a:ext>
            </a:extLst>
          </p:cNvPr>
          <p:cNvSpPr/>
          <p:nvPr userDrawn="1">
            <p:custDataLst>
              <p:tags r:id="rId1"/>
            </p:custDataLst>
          </p:nvPr>
        </p:nvSpPr>
        <p:spPr>
          <a:xfrm>
            <a:off x="0" y="2125690"/>
            <a:ext cx="10691813" cy="47006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cxnSp>
        <p:nvCxnSpPr>
          <p:cNvPr id="12" name="Straight Connector 11">
            <a:extLst>
              <a:ext uri="{FF2B5EF4-FFF2-40B4-BE49-F238E27FC236}">
                <a16:creationId xmlns:a16="http://schemas.microsoft.com/office/drawing/2014/main" id="{6138C852-75E0-1894-CA94-131D991745AD}"/>
              </a:ext>
            </a:extLst>
          </p:cNvPr>
          <p:cNvCxnSpPr>
            <a:cxnSpLocks/>
          </p:cNvCxnSpPr>
          <p:nvPr/>
        </p:nvCxnSpPr>
        <p:spPr>
          <a:xfrm>
            <a:off x="378007" y="6650885"/>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34B49C-382C-DF7C-0075-81F66CFB1284}"/>
              </a:ext>
            </a:extLst>
          </p:cNvPr>
          <p:cNvCxnSpPr>
            <a:cxnSpLocks/>
          </p:cNvCxnSpPr>
          <p:nvPr/>
        </p:nvCxnSpPr>
        <p:spPr>
          <a:xfrm>
            <a:off x="3902418" y="6650885"/>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E565C8-2E44-EA07-082D-168AE0EBC6E4}"/>
              </a:ext>
            </a:extLst>
          </p:cNvPr>
          <p:cNvCxnSpPr>
            <a:cxnSpLocks/>
          </p:cNvCxnSpPr>
          <p:nvPr/>
        </p:nvCxnSpPr>
        <p:spPr>
          <a:xfrm>
            <a:off x="7426317" y="6650885"/>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cxnSp>
        <p:nvCxnSpPr>
          <p:cNvPr id="29" name="Straight Connector 28">
            <a:extLst>
              <a:ext uri="{FF2B5EF4-FFF2-40B4-BE49-F238E27FC236}">
                <a16:creationId xmlns:a16="http://schemas.microsoft.com/office/drawing/2014/main" id="{71F3E734-6D3E-9532-DB97-D06CA5E80A28}"/>
              </a:ext>
            </a:extLst>
          </p:cNvPr>
          <p:cNvCxnSpPr>
            <a:cxnSpLocks/>
          </p:cNvCxnSpPr>
          <p:nvPr/>
        </p:nvCxnSpPr>
        <p:spPr>
          <a:xfrm>
            <a:off x="378007" y="4299133"/>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42">
            <a:extLst>
              <a:ext uri="{FF2B5EF4-FFF2-40B4-BE49-F238E27FC236}">
                <a16:creationId xmlns:a16="http://schemas.microsoft.com/office/drawing/2014/main" id="{C6DFD595-107C-FD80-BA04-E1E03A499B0B}"/>
              </a:ext>
            </a:extLst>
          </p:cNvPr>
          <p:cNvSpPr>
            <a:spLocks noGrp="1"/>
          </p:cNvSpPr>
          <p:nvPr>
            <p:ph type="pic" sz="quarter" idx="16"/>
          </p:nvPr>
        </p:nvSpPr>
        <p:spPr>
          <a:xfrm>
            <a:off x="377825" y="1558705"/>
            <a:ext cx="2887339" cy="2149124"/>
          </a:xfrm>
        </p:spPr>
        <p:txBody>
          <a:bodyPr/>
          <a:lstStyle/>
          <a:p>
            <a:r>
              <a:rPr lang="en-US"/>
              <a:t>Click icon to add picture</a:t>
            </a:r>
            <a:endParaRPr lang="en-GB"/>
          </a:p>
        </p:txBody>
      </p:sp>
      <p:sp>
        <p:nvSpPr>
          <p:cNvPr id="31" name="Text Placeholder 37">
            <a:extLst>
              <a:ext uri="{FF2B5EF4-FFF2-40B4-BE49-F238E27FC236}">
                <a16:creationId xmlns:a16="http://schemas.microsoft.com/office/drawing/2014/main" id="{92A99E7D-C82D-7092-A99D-EA5F75843F39}"/>
              </a:ext>
            </a:extLst>
          </p:cNvPr>
          <p:cNvSpPr>
            <a:spLocks noGrp="1"/>
          </p:cNvSpPr>
          <p:nvPr>
            <p:ph type="body" sz="quarter" idx="20" hasCustomPrompt="1"/>
          </p:nvPr>
        </p:nvSpPr>
        <p:spPr>
          <a:xfrm>
            <a:off x="377825" y="3810317"/>
            <a:ext cx="288733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cxnSp>
        <p:nvCxnSpPr>
          <p:cNvPr id="32" name="Straight Connector 31">
            <a:extLst>
              <a:ext uri="{FF2B5EF4-FFF2-40B4-BE49-F238E27FC236}">
                <a16:creationId xmlns:a16="http://schemas.microsoft.com/office/drawing/2014/main" id="{CA971755-6A1F-723A-F084-38B01DFA441F}"/>
              </a:ext>
            </a:extLst>
          </p:cNvPr>
          <p:cNvCxnSpPr>
            <a:cxnSpLocks/>
          </p:cNvCxnSpPr>
          <p:nvPr/>
        </p:nvCxnSpPr>
        <p:spPr>
          <a:xfrm>
            <a:off x="-1" y="2125691"/>
            <a:ext cx="10691813" cy="0"/>
          </a:xfrm>
          <a:prstGeom prst="line">
            <a:avLst/>
          </a:prstGeom>
          <a:ln w="15875">
            <a:solidFill>
              <a:srgbClr val="FFD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 Placeholder 37">
            <a:extLst>
              <a:ext uri="{FF2B5EF4-FFF2-40B4-BE49-F238E27FC236}">
                <a16:creationId xmlns:a16="http://schemas.microsoft.com/office/drawing/2014/main" id="{EE2AE7D6-A183-1494-B76B-F1E3DBE0C5CD}"/>
              </a:ext>
            </a:extLst>
          </p:cNvPr>
          <p:cNvSpPr>
            <a:spLocks noGrp="1"/>
          </p:cNvSpPr>
          <p:nvPr>
            <p:ph type="body" sz="quarter" idx="26" hasCustomPrompt="1"/>
          </p:nvPr>
        </p:nvSpPr>
        <p:spPr>
          <a:xfrm>
            <a:off x="377825" y="3993837"/>
            <a:ext cx="288733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45" name="Picture Placeholder 42">
            <a:extLst>
              <a:ext uri="{FF2B5EF4-FFF2-40B4-BE49-F238E27FC236}">
                <a16:creationId xmlns:a16="http://schemas.microsoft.com/office/drawing/2014/main" id="{53E6BF9B-8235-48A2-BC4E-4B39E7BB0CC6}"/>
              </a:ext>
            </a:extLst>
          </p:cNvPr>
          <p:cNvSpPr>
            <a:spLocks noGrp="1"/>
          </p:cNvSpPr>
          <p:nvPr>
            <p:ph type="pic" sz="quarter" idx="30"/>
          </p:nvPr>
        </p:nvSpPr>
        <p:spPr>
          <a:xfrm>
            <a:off x="3902236" y="1558705"/>
            <a:ext cx="2887339" cy="2149124"/>
          </a:xfrm>
        </p:spPr>
        <p:txBody>
          <a:bodyPr/>
          <a:lstStyle/>
          <a:p>
            <a:r>
              <a:rPr lang="en-US"/>
              <a:t>Click icon to add picture</a:t>
            </a:r>
            <a:endParaRPr lang="en-GB"/>
          </a:p>
        </p:txBody>
      </p:sp>
      <p:sp>
        <p:nvSpPr>
          <p:cNvPr id="46" name="Picture Placeholder 42">
            <a:extLst>
              <a:ext uri="{FF2B5EF4-FFF2-40B4-BE49-F238E27FC236}">
                <a16:creationId xmlns:a16="http://schemas.microsoft.com/office/drawing/2014/main" id="{2E799F6B-2A9F-E490-219C-EC221B7752D4}"/>
              </a:ext>
            </a:extLst>
          </p:cNvPr>
          <p:cNvSpPr>
            <a:spLocks noGrp="1"/>
          </p:cNvSpPr>
          <p:nvPr>
            <p:ph type="pic" sz="quarter" idx="31"/>
          </p:nvPr>
        </p:nvSpPr>
        <p:spPr>
          <a:xfrm>
            <a:off x="7426647" y="1558705"/>
            <a:ext cx="2887339" cy="2149124"/>
          </a:xfrm>
        </p:spPr>
        <p:txBody>
          <a:bodyPr/>
          <a:lstStyle/>
          <a:p>
            <a:r>
              <a:rPr lang="en-US"/>
              <a:t>Click icon to add picture</a:t>
            </a:r>
            <a:endParaRPr lang="en-GB"/>
          </a:p>
        </p:txBody>
      </p:sp>
      <p:cxnSp>
        <p:nvCxnSpPr>
          <p:cNvPr id="50" name="Straight Connector 49">
            <a:extLst>
              <a:ext uri="{FF2B5EF4-FFF2-40B4-BE49-F238E27FC236}">
                <a16:creationId xmlns:a16="http://schemas.microsoft.com/office/drawing/2014/main" id="{00862C1E-1CD9-F150-CEB1-23988701CDF0}"/>
              </a:ext>
            </a:extLst>
          </p:cNvPr>
          <p:cNvCxnSpPr>
            <a:cxnSpLocks/>
          </p:cNvCxnSpPr>
          <p:nvPr/>
        </p:nvCxnSpPr>
        <p:spPr>
          <a:xfrm>
            <a:off x="3902418" y="4299133"/>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Text Placeholder 37">
            <a:extLst>
              <a:ext uri="{FF2B5EF4-FFF2-40B4-BE49-F238E27FC236}">
                <a16:creationId xmlns:a16="http://schemas.microsoft.com/office/drawing/2014/main" id="{DC289E52-AEC2-7235-7F0D-91A4869947BC}"/>
              </a:ext>
            </a:extLst>
          </p:cNvPr>
          <p:cNvSpPr>
            <a:spLocks noGrp="1"/>
          </p:cNvSpPr>
          <p:nvPr>
            <p:ph type="body" sz="quarter" idx="33" hasCustomPrompt="1"/>
          </p:nvPr>
        </p:nvSpPr>
        <p:spPr>
          <a:xfrm>
            <a:off x="3902236" y="3810317"/>
            <a:ext cx="288733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2" name="Text Placeholder 37">
            <a:extLst>
              <a:ext uri="{FF2B5EF4-FFF2-40B4-BE49-F238E27FC236}">
                <a16:creationId xmlns:a16="http://schemas.microsoft.com/office/drawing/2014/main" id="{CFAF31C0-CBA7-E7C0-AB40-600675FE2B10}"/>
              </a:ext>
            </a:extLst>
          </p:cNvPr>
          <p:cNvSpPr>
            <a:spLocks noGrp="1"/>
          </p:cNvSpPr>
          <p:nvPr>
            <p:ph type="body" sz="quarter" idx="34" hasCustomPrompt="1"/>
          </p:nvPr>
        </p:nvSpPr>
        <p:spPr>
          <a:xfrm>
            <a:off x="3902236" y="3993837"/>
            <a:ext cx="288733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cxnSp>
        <p:nvCxnSpPr>
          <p:cNvPr id="54" name="Straight Connector 53">
            <a:extLst>
              <a:ext uri="{FF2B5EF4-FFF2-40B4-BE49-F238E27FC236}">
                <a16:creationId xmlns:a16="http://schemas.microsoft.com/office/drawing/2014/main" id="{C9566496-0334-40A6-8C41-E8731C74E14D}"/>
              </a:ext>
            </a:extLst>
          </p:cNvPr>
          <p:cNvCxnSpPr>
            <a:cxnSpLocks/>
          </p:cNvCxnSpPr>
          <p:nvPr/>
        </p:nvCxnSpPr>
        <p:spPr>
          <a:xfrm>
            <a:off x="7426317" y="4299133"/>
            <a:ext cx="288710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 Placeholder 37">
            <a:extLst>
              <a:ext uri="{FF2B5EF4-FFF2-40B4-BE49-F238E27FC236}">
                <a16:creationId xmlns:a16="http://schemas.microsoft.com/office/drawing/2014/main" id="{8CC80270-2B62-8DC3-2904-3EF463DEA9CA}"/>
              </a:ext>
            </a:extLst>
          </p:cNvPr>
          <p:cNvSpPr>
            <a:spLocks noGrp="1"/>
          </p:cNvSpPr>
          <p:nvPr>
            <p:ph type="body" sz="quarter" idx="35" hasCustomPrompt="1"/>
          </p:nvPr>
        </p:nvSpPr>
        <p:spPr>
          <a:xfrm>
            <a:off x="7426101" y="3810317"/>
            <a:ext cx="288733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6" name="Text Placeholder 37">
            <a:extLst>
              <a:ext uri="{FF2B5EF4-FFF2-40B4-BE49-F238E27FC236}">
                <a16:creationId xmlns:a16="http://schemas.microsoft.com/office/drawing/2014/main" id="{1950340A-248F-6073-68F7-A93E07A6AB09}"/>
              </a:ext>
            </a:extLst>
          </p:cNvPr>
          <p:cNvSpPr>
            <a:spLocks noGrp="1"/>
          </p:cNvSpPr>
          <p:nvPr>
            <p:ph type="body" sz="quarter" idx="36" hasCustomPrompt="1"/>
          </p:nvPr>
        </p:nvSpPr>
        <p:spPr>
          <a:xfrm>
            <a:off x="7426101" y="3993837"/>
            <a:ext cx="288733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2" name="Title 1">
            <a:extLst>
              <a:ext uri="{FF2B5EF4-FFF2-40B4-BE49-F238E27FC236}">
                <a16:creationId xmlns:a16="http://schemas.microsoft.com/office/drawing/2014/main" id="{0147AE8A-DB81-42EA-4293-9AF4CFE1D029}"/>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5" name="Subtitle">
            <a:extLst>
              <a:ext uri="{FF2B5EF4-FFF2-40B4-BE49-F238E27FC236}">
                <a16:creationId xmlns:a16="http://schemas.microsoft.com/office/drawing/2014/main" id="{E1C39035-DD2B-8768-2EF8-F2C65FDE6286}"/>
              </a:ext>
            </a:extLst>
          </p:cNvPr>
          <p:cNvSpPr>
            <a:spLocks noGrp="1"/>
          </p:cNvSpPr>
          <p:nvPr>
            <p:ph type="body" sz="quarter" idx="29" hasCustomPrompt="1"/>
          </p:nvPr>
        </p:nvSpPr>
        <p:spPr>
          <a:xfrm>
            <a:off x="377826" y="1138400"/>
            <a:ext cx="9935844" cy="678065"/>
          </a:xfrm>
        </p:spPr>
        <p:txBody>
          <a:bodyPr anchor="t"/>
          <a:lstStyle>
            <a:lvl1pPr>
              <a:spcAft>
                <a:spcPts val="0"/>
              </a:spcAft>
              <a:defRPr sz="1000"/>
            </a:lvl1pPr>
          </a:lstStyle>
          <a:p>
            <a:pPr lvl="0"/>
            <a:r>
              <a:rPr lang="en-GB"/>
              <a:t>Click to add subtitle</a:t>
            </a:r>
          </a:p>
        </p:txBody>
      </p:sp>
      <p:sp>
        <p:nvSpPr>
          <p:cNvPr id="6" name="Slide Number Placeholder 4">
            <a:extLst>
              <a:ext uri="{FF2B5EF4-FFF2-40B4-BE49-F238E27FC236}">
                <a16:creationId xmlns:a16="http://schemas.microsoft.com/office/drawing/2014/main" id="{3442A527-487A-C320-31BC-F10C5808CA75}"/>
              </a:ext>
            </a:extLst>
          </p:cNvPr>
          <p:cNvSpPr>
            <a:spLocks noGrp="1"/>
          </p:cNvSpPr>
          <p:nvPr>
            <p:ph type="sldNum" sz="quarter" idx="12"/>
          </p:nvPr>
        </p:nvSpPr>
        <p:spPr>
          <a:xfrm>
            <a:off x="5094288" y="7183071"/>
            <a:ext cx="503237" cy="144000"/>
          </a:xfrm>
        </p:spPr>
        <p:txBody>
          <a:bodyPr/>
          <a:lstStyle/>
          <a:p>
            <a:fld id="{355F9927-066A-4E42-B902-7FE3DF2732F9}" type="slidenum">
              <a:rPr lang="en-GB" smtClean="0"/>
              <a:pPr/>
              <a:t>‹#›</a:t>
            </a:fld>
            <a:endParaRPr lang="en-GB"/>
          </a:p>
        </p:txBody>
      </p:sp>
      <p:sp>
        <p:nvSpPr>
          <p:cNvPr id="8" name="Text Placeholder 6">
            <a:extLst>
              <a:ext uri="{FF2B5EF4-FFF2-40B4-BE49-F238E27FC236}">
                <a16:creationId xmlns:a16="http://schemas.microsoft.com/office/drawing/2014/main" id="{758A167B-B13C-826A-0DEA-A6B3E63D6551}"/>
              </a:ext>
            </a:extLst>
          </p:cNvPr>
          <p:cNvSpPr>
            <a:spLocks noGrp="1"/>
          </p:cNvSpPr>
          <p:nvPr>
            <p:ph type="body" sz="quarter" idx="37"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2412577718"/>
      </p:ext>
    </p:extLst>
  </p:cSld>
  <p:clrMapOvr>
    <a:masterClrMapping/>
  </p:clrMapOvr>
  <p:extLst>
    <p:ext uri="{DCECCB84-F9BA-43D5-87BE-67443E8EF086}">
      <p15:sldGuideLst xmlns:p15="http://schemas.microsoft.com/office/powerpoint/2012/main">
        <p15:guide id="1" orient="horz" pos="1134">
          <p15:clr>
            <a:srgbClr val="FBAE40"/>
          </p15:clr>
        </p15:guide>
        <p15:guide id="2" orient="horz" pos="25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bstones - x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E6B9E8-6201-357E-8FF0-4527896DC09E}"/>
              </a:ext>
            </a:extLst>
          </p:cNvPr>
          <p:cNvSpPr/>
          <p:nvPr userDrawn="1">
            <p:custDataLst>
              <p:tags r:id="rId1"/>
            </p:custDataLst>
          </p:nvPr>
        </p:nvSpPr>
        <p:spPr>
          <a:xfrm>
            <a:off x="0" y="2125690"/>
            <a:ext cx="10691813" cy="47006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cxnSp>
        <p:nvCxnSpPr>
          <p:cNvPr id="12" name="Straight Connector 11">
            <a:extLst>
              <a:ext uri="{FF2B5EF4-FFF2-40B4-BE49-F238E27FC236}">
                <a16:creationId xmlns:a16="http://schemas.microsoft.com/office/drawing/2014/main" id="{6138C852-75E0-1894-CA94-131D991745AD}"/>
              </a:ext>
            </a:extLst>
          </p:cNvPr>
          <p:cNvCxnSpPr>
            <a:cxnSpLocks/>
          </p:cNvCxnSpPr>
          <p:nvPr/>
        </p:nvCxnSpPr>
        <p:spPr>
          <a:xfrm>
            <a:off x="1026032" y="6650885"/>
            <a:ext cx="381569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34B49C-382C-DF7C-0075-81F66CFB1284}"/>
              </a:ext>
            </a:extLst>
          </p:cNvPr>
          <p:cNvCxnSpPr>
            <a:cxnSpLocks/>
          </p:cNvCxnSpPr>
          <p:nvPr/>
        </p:nvCxnSpPr>
        <p:spPr>
          <a:xfrm>
            <a:off x="5850219" y="6650885"/>
            <a:ext cx="381611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cxnSp>
        <p:nvCxnSpPr>
          <p:cNvPr id="29" name="Straight Connector 28">
            <a:extLst>
              <a:ext uri="{FF2B5EF4-FFF2-40B4-BE49-F238E27FC236}">
                <a16:creationId xmlns:a16="http://schemas.microsoft.com/office/drawing/2014/main" id="{71F3E734-6D3E-9532-DB97-D06CA5E80A28}"/>
              </a:ext>
            </a:extLst>
          </p:cNvPr>
          <p:cNvCxnSpPr>
            <a:cxnSpLocks/>
          </p:cNvCxnSpPr>
          <p:nvPr/>
        </p:nvCxnSpPr>
        <p:spPr>
          <a:xfrm>
            <a:off x="1026032" y="4299133"/>
            <a:ext cx="381569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42">
            <a:extLst>
              <a:ext uri="{FF2B5EF4-FFF2-40B4-BE49-F238E27FC236}">
                <a16:creationId xmlns:a16="http://schemas.microsoft.com/office/drawing/2014/main" id="{C6DFD595-107C-FD80-BA04-E1E03A499B0B}"/>
              </a:ext>
            </a:extLst>
          </p:cNvPr>
          <p:cNvSpPr>
            <a:spLocks noGrp="1"/>
          </p:cNvSpPr>
          <p:nvPr>
            <p:ph type="pic" sz="quarter" idx="16"/>
          </p:nvPr>
        </p:nvSpPr>
        <p:spPr>
          <a:xfrm>
            <a:off x="1025850" y="1403575"/>
            <a:ext cx="3816001" cy="2304254"/>
          </a:xfrm>
        </p:spPr>
        <p:txBody>
          <a:bodyPr/>
          <a:lstStyle/>
          <a:p>
            <a:r>
              <a:rPr lang="en-US"/>
              <a:t>Click icon to add picture</a:t>
            </a:r>
            <a:endParaRPr lang="en-GB"/>
          </a:p>
        </p:txBody>
      </p:sp>
      <p:sp>
        <p:nvSpPr>
          <p:cNvPr id="31" name="Text Placeholder 37">
            <a:extLst>
              <a:ext uri="{FF2B5EF4-FFF2-40B4-BE49-F238E27FC236}">
                <a16:creationId xmlns:a16="http://schemas.microsoft.com/office/drawing/2014/main" id="{92A99E7D-C82D-7092-A99D-EA5F75843F39}"/>
              </a:ext>
            </a:extLst>
          </p:cNvPr>
          <p:cNvSpPr>
            <a:spLocks noGrp="1"/>
          </p:cNvSpPr>
          <p:nvPr>
            <p:ph type="body" sz="quarter" idx="20" hasCustomPrompt="1"/>
          </p:nvPr>
        </p:nvSpPr>
        <p:spPr>
          <a:xfrm>
            <a:off x="1025850" y="3810317"/>
            <a:ext cx="3816001"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cxnSp>
        <p:nvCxnSpPr>
          <p:cNvPr id="32" name="Straight Connector 31">
            <a:extLst>
              <a:ext uri="{FF2B5EF4-FFF2-40B4-BE49-F238E27FC236}">
                <a16:creationId xmlns:a16="http://schemas.microsoft.com/office/drawing/2014/main" id="{CA971755-6A1F-723A-F084-38B01DFA441F}"/>
              </a:ext>
            </a:extLst>
          </p:cNvPr>
          <p:cNvCxnSpPr>
            <a:cxnSpLocks/>
          </p:cNvCxnSpPr>
          <p:nvPr/>
        </p:nvCxnSpPr>
        <p:spPr>
          <a:xfrm>
            <a:off x="-1" y="2125691"/>
            <a:ext cx="10691813" cy="0"/>
          </a:xfrm>
          <a:prstGeom prst="line">
            <a:avLst/>
          </a:prstGeom>
          <a:ln w="15875">
            <a:solidFill>
              <a:srgbClr val="FFD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 Placeholder 37">
            <a:extLst>
              <a:ext uri="{FF2B5EF4-FFF2-40B4-BE49-F238E27FC236}">
                <a16:creationId xmlns:a16="http://schemas.microsoft.com/office/drawing/2014/main" id="{EE2AE7D6-A183-1494-B76B-F1E3DBE0C5CD}"/>
              </a:ext>
            </a:extLst>
          </p:cNvPr>
          <p:cNvSpPr>
            <a:spLocks noGrp="1"/>
          </p:cNvSpPr>
          <p:nvPr>
            <p:ph type="body" sz="quarter" idx="26" hasCustomPrompt="1"/>
          </p:nvPr>
        </p:nvSpPr>
        <p:spPr>
          <a:xfrm>
            <a:off x="1025850" y="3993837"/>
            <a:ext cx="3816001"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45" name="Picture Placeholder 42">
            <a:extLst>
              <a:ext uri="{FF2B5EF4-FFF2-40B4-BE49-F238E27FC236}">
                <a16:creationId xmlns:a16="http://schemas.microsoft.com/office/drawing/2014/main" id="{53E6BF9B-8235-48A2-BC4E-4B39E7BB0CC6}"/>
              </a:ext>
            </a:extLst>
          </p:cNvPr>
          <p:cNvSpPr>
            <a:spLocks noGrp="1"/>
          </p:cNvSpPr>
          <p:nvPr>
            <p:ph type="pic" sz="quarter" idx="30"/>
          </p:nvPr>
        </p:nvSpPr>
        <p:spPr>
          <a:xfrm>
            <a:off x="5849962" y="1403575"/>
            <a:ext cx="3816424" cy="2304254"/>
          </a:xfrm>
        </p:spPr>
        <p:txBody>
          <a:bodyPr/>
          <a:lstStyle/>
          <a:p>
            <a:r>
              <a:rPr lang="en-US"/>
              <a:t>Click icon to add picture</a:t>
            </a:r>
            <a:endParaRPr lang="en-GB"/>
          </a:p>
        </p:txBody>
      </p:sp>
      <p:cxnSp>
        <p:nvCxnSpPr>
          <p:cNvPr id="50" name="Straight Connector 49">
            <a:extLst>
              <a:ext uri="{FF2B5EF4-FFF2-40B4-BE49-F238E27FC236}">
                <a16:creationId xmlns:a16="http://schemas.microsoft.com/office/drawing/2014/main" id="{00862C1E-1CD9-F150-CEB1-23988701CDF0}"/>
              </a:ext>
            </a:extLst>
          </p:cNvPr>
          <p:cNvCxnSpPr>
            <a:cxnSpLocks/>
          </p:cNvCxnSpPr>
          <p:nvPr/>
        </p:nvCxnSpPr>
        <p:spPr>
          <a:xfrm>
            <a:off x="5850219" y="4299133"/>
            <a:ext cx="381611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Text Placeholder 37">
            <a:extLst>
              <a:ext uri="{FF2B5EF4-FFF2-40B4-BE49-F238E27FC236}">
                <a16:creationId xmlns:a16="http://schemas.microsoft.com/office/drawing/2014/main" id="{DC289E52-AEC2-7235-7F0D-91A4869947BC}"/>
              </a:ext>
            </a:extLst>
          </p:cNvPr>
          <p:cNvSpPr>
            <a:spLocks noGrp="1"/>
          </p:cNvSpPr>
          <p:nvPr>
            <p:ph type="body" sz="quarter" idx="33" hasCustomPrompt="1"/>
          </p:nvPr>
        </p:nvSpPr>
        <p:spPr>
          <a:xfrm>
            <a:off x="5849962" y="3810317"/>
            <a:ext cx="3816424"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2" name="Text Placeholder 37">
            <a:extLst>
              <a:ext uri="{FF2B5EF4-FFF2-40B4-BE49-F238E27FC236}">
                <a16:creationId xmlns:a16="http://schemas.microsoft.com/office/drawing/2014/main" id="{CFAF31C0-CBA7-E7C0-AB40-600675FE2B10}"/>
              </a:ext>
            </a:extLst>
          </p:cNvPr>
          <p:cNvSpPr>
            <a:spLocks noGrp="1"/>
          </p:cNvSpPr>
          <p:nvPr>
            <p:ph type="body" sz="quarter" idx="34" hasCustomPrompt="1"/>
          </p:nvPr>
        </p:nvSpPr>
        <p:spPr>
          <a:xfrm>
            <a:off x="5849962" y="3993837"/>
            <a:ext cx="3816424"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2" name="Title 1">
            <a:extLst>
              <a:ext uri="{FF2B5EF4-FFF2-40B4-BE49-F238E27FC236}">
                <a16:creationId xmlns:a16="http://schemas.microsoft.com/office/drawing/2014/main" id="{0147AE8A-DB81-42EA-4293-9AF4CFE1D029}"/>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5" name="Subtitle">
            <a:extLst>
              <a:ext uri="{FF2B5EF4-FFF2-40B4-BE49-F238E27FC236}">
                <a16:creationId xmlns:a16="http://schemas.microsoft.com/office/drawing/2014/main" id="{E1C39035-DD2B-8768-2EF8-F2C65FDE6286}"/>
              </a:ext>
            </a:extLst>
          </p:cNvPr>
          <p:cNvSpPr>
            <a:spLocks noGrp="1"/>
          </p:cNvSpPr>
          <p:nvPr>
            <p:ph type="body" sz="quarter" idx="29" hasCustomPrompt="1"/>
          </p:nvPr>
        </p:nvSpPr>
        <p:spPr>
          <a:xfrm>
            <a:off x="377826" y="1138400"/>
            <a:ext cx="9935844" cy="678065"/>
          </a:xfrm>
        </p:spPr>
        <p:txBody>
          <a:bodyPr anchor="t"/>
          <a:lstStyle>
            <a:lvl1pPr>
              <a:spcAft>
                <a:spcPts val="0"/>
              </a:spcAft>
              <a:defRPr sz="1000"/>
            </a:lvl1pPr>
          </a:lstStyle>
          <a:p>
            <a:pPr lvl="0"/>
            <a:r>
              <a:rPr lang="en-GB"/>
              <a:t>Click to add subtitle</a:t>
            </a:r>
          </a:p>
        </p:txBody>
      </p:sp>
      <p:sp>
        <p:nvSpPr>
          <p:cNvPr id="6" name="Slide Number Placeholder 4">
            <a:extLst>
              <a:ext uri="{FF2B5EF4-FFF2-40B4-BE49-F238E27FC236}">
                <a16:creationId xmlns:a16="http://schemas.microsoft.com/office/drawing/2014/main" id="{3442A527-487A-C320-31BC-F10C5808CA75}"/>
              </a:ext>
            </a:extLst>
          </p:cNvPr>
          <p:cNvSpPr>
            <a:spLocks noGrp="1"/>
          </p:cNvSpPr>
          <p:nvPr>
            <p:ph type="sldNum" sz="quarter" idx="12"/>
          </p:nvPr>
        </p:nvSpPr>
        <p:spPr>
          <a:xfrm>
            <a:off x="5094288" y="7183071"/>
            <a:ext cx="503237" cy="144000"/>
          </a:xfrm>
        </p:spPr>
        <p:txBody>
          <a:bodyPr/>
          <a:lstStyle/>
          <a:p>
            <a:fld id="{355F9927-066A-4E42-B902-7FE3DF2732F9}" type="slidenum">
              <a:rPr lang="en-GB" smtClean="0"/>
              <a:pPr/>
              <a:t>‹#›</a:t>
            </a:fld>
            <a:endParaRPr lang="en-GB"/>
          </a:p>
        </p:txBody>
      </p:sp>
      <p:sp>
        <p:nvSpPr>
          <p:cNvPr id="7" name="Text Placeholder 6">
            <a:extLst>
              <a:ext uri="{FF2B5EF4-FFF2-40B4-BE49-F238E27FC236}">
                <a16:creationId xmlns:a16="http://schemas.microsoft.com/office/drawing/2014/main" id="{0F61093D-9787-D48B-04C4-D7AF5BD8700E}"/>
              </a:ext>
            </a:extLst>
          </p:cNvPr>
          <p:cNvSpPr>
            <a:spLocks noGrp="1"/>
          </p:cNvSpPr>
          <p:nvPr>
            <p:ph type="body" sz="quarter" idx="35"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662769266"/>
      </p:ext>
    </p:extLst>
  </p:cSld>
  <p:clrMapOvr>
    <a:masterClrMapping/>
  </p:clrMapOvr>
  <p:extLst>
    <p:ext uri="{DCECCB84-F9BA-43D5-87BE-67443E8EF086}">
      <p15:sldGuideLst xmlns:p15="http://schemas.microsoft.com/office/powerpoint/2012/main">
        <p15:guide id="1" orient="horz" pos="1134">
          <p15:clr>
            <a:srgbClr val="FBAE40"/>
          </p15:clr>
        </p15:guide>
        <p15:guide id="2" orient="horz" pos="25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 - Opt. 2">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84B2D04-D445-82A3-4EB2-50017081FC7E}"/>
              </a:ext>
            </a:extLst>
          </p:cNvPr>
          <p:cNvSpPr>
            <a:spLocks noGrp="1"/>
          </p:cNvSpPr>
          <p:nvPr>
            <p:ph type="pic" sz="quarter" idx="17"/>
          </p:nvPr>
        </p:nvSpPr>
        <p:spPr>
          <a:xfrm>
            <a:off x="330200" y="466725"/>
            <a:ext cx="10031413" cy="6626225"/>
          </a:xfrm>
        </p:spPr>
        <p:txBody>
          <a:bodyPr/>
          <a:lstStyle/>
          <a:p>
            <a:r>
              <a:rPr lang="en-US"/>
              <a:t>Click icon to add picture</a:t>
            </a:r>
            <a:endParaRPr lang="en-GB"/>
          </a:p>
        </p:txBody>
      </p:sp>
      <p:sp>
        <p:nvSpPr>
          <p:cNvPr id="2" name="Title 1"/>
          <p:cNvSpPr>
            <a:spLocks noGrp="1"/>
          </p:cNvSpPr>
          <p:nvPr>
            <p:ph type="ctrTitle" hasCustomPrompt="1"/>
          </p:nvPr>
        </p:nvSpPr>
        <p:spPr>
          <a:xfrm>
            <a:off x="716598" y="3203773"/>
            <a:ext cx="9021796" cy="450642"/>
          </a:xfrm>
          <a:prstGeom prst="rect">
            <a:avLst/>
          </a:prstGeom>
        </p:spPr>
        <p:txBody>
          <a:bodyPr lIns="0" tIns="0" rIns="0" bIns="0" anchor="ctr"/>
          <a:lstStyle>
            <a:lvl1pPr algn="l">
              <a:defRPr sz="3200" b="0" cap="none" baseline="0">
                <a:solidFill>
                  <a:srgbClr val="FFFFFF"/>
                </a:solidFill>
              </a:defRPr>
            </a:lvl1pPr>
          </a:lstStyle>
          <a:p>
            <a:r>
              <a:rPr lang="en-GB"/>
              <a:t>Title Here </a:t>
            </a:r>
          </a:p>
        </p:txBody>
      </p:sp>
      <p:sp>
        <p:nvSpPr>
          <p:cNvPr id="3" name="Subtitle 2"/>
          <p:cNvSpPr>
            <a:spLocks noGrp="1"/>
          </p:cNvSpPr>
          <p:nvPr>
            <p:ph type="subTitle" idx="1" hasCustomPrompt="1"/>
          </p:nvPr>
        </p:nvSpPr>
        <p:spPr>
          <a:xfrm>
            <a:off x="716598" y="3740509"/>
            <a:ext cx="9021796" cy="270621"/>
          </a:xfrm>
        </p:spPr>
        <p:txBody>
          <a:bodyPr anchor="ctr"/>
          <a:lstStyle>
            <a:lvl1pPr marL="0" indent="0" algn="l">
              <a:buNone/>
              <a:defRPr sz="1200" b="1">
                <a:solidFill>
                  <a:srgbClr val="FFD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p>
        </p:txBody>
      </p:sp>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sp>
        <p:nvSpPr>
          <p:cNvPr id="14" name="Footer Placeholder 11">
            <a:extLst>
              <a:ext uri="{FF2B5EF4-FFF2-40B4-BE49-F238E27FC236}">
                <a16:creationId xmlns:a16="http://schemas.microsoft.com/office/drawing/2014/main" id="{463E2706-29A4-F797-9067-40F3CDAECA4E}"/>
              </a:ext>
            </a:extLst>
          </p:cNvPr>
          <p:cNvSpPr txBox="1">
            <a:spLocks/>
          </p:cNvSpPr>
          <p:nvPr/>
        </p:nvSpPr>
        <p:spPr>
          <a:xfrm>
            <a:off x="0" y="0"/>
            <a:ext cx="0" cy="0"/>
          </a:xfrm>
          <a:prstGeom prst="rect">
            <a:avLst/>
          </a:prstGeom>
        </p:spPr>
        <p:txBody>
          <a:bodyPr vert="horz" lIns="0" tIns="0" rIns="0" bIns="0" rtlCol="0" anchor="t"/>
          <a:lstStyle>
            <a:defPPr>
              <a:defRPr lang="en-US"/>
            </a:defPPr>
            <a:lvl1pPr marL="0" algn="l" defTabSz="521437" rtl="0" eaLnBrk="1" latinLnBrk="0" hangingPunct="1">
              <a:defRPr sz="900" b="1" kern="1200">
                <a:solidFill>
                  <a:srgbClr val="898C93">
                    <a:alpha val="0"/>
                  </a:srgbClr>
                </a:solidFill>
                <a:latin typeface="+mn-lt"/>
                <a:ea typeface="+mn-ea"/>
                <a:cs typeface="Arial" panose="020B0604020202020204" pitchFamily="34" charset="0"/>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a:lstStyle>
          <a:p>
            <a:r>
              <a:rPr lang="en-GB"/>
              <a:t>Title (Also acts as the slide footers)</a:t>
            </a:r>
          </a:p>
        </p:txBody>
      </p:sp>
      <p:sp>
        <p:nvSpPr>
          <p:cNvPr id="17" name="Slide Number Placeholder 12">
            <a:extLst>
              <a:ext uri="{FF2B5EF4-FFF2-40B4-BE49-F238E27FC236}">
                <a16:creationId xmlns:a16="http://schemas.microsoft.com/office/drawing/2014/main" id="{34510865-8C42-0394-2E94-522035162C90}"/>
              </a:ext>
            </a:extLst>
          </p:cNvPr>
          <p:cNvSpPr txBox="1">
            <a:spLocks/>
          </p:cNvSpPr>
          <p:nvPr/>
        </p:nvSpPr>
        <p:spPr>
          <a:xfrm>
            <a:off x="0" y="0"/>
            <a:ext cx="0" cy="0"/>
          </a:xfrm>
          <a:prstGeom prst="rect">
            <a:avLst/>
          </a:prstGeom>
        </p:spPr>
        <p:txBody>
          <a:bodyPr vert="horz" lIns="0" tIns="0" rIns="0" bIns="0" rtlCol="0" anchor="t"/>
          <a:lstStyle>
            <a:defPPr>
              <a:defRPr lang="en-US"/>
            </a:defPPr>
            <a:lvl1pPr marL="0" algn="ctr" defTabSz="521437" rtl="0" eaLnBrk="1" latinLnBrk="0" hangingPunct="1">
              <a:defRPr sz="100" kern="1200">
                <a:solidFill>
                  <a:srgbClr val="FFFFFF">
                    <a:alpha val="0"/>
                  </a:srgbClr>
                </a:solidFill>
                <a:latin typeface="+mn-lt"/>
                <a:ea typeface="+mn-ea"/>
                <a:cs typeface="Arial" panose="020B0604020202020204" pitchFamily="34" charset="0"/>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a:lstStyle>
          <a:p>
            <a:fld id="{355F9927-066A-4E42-B902-7FE3DF2732F9}" type="slidenum">
              <a:rPr lang="en-GB" smtClean="0"/>
              <a:pPr/>
              <a:t>‹#›</a:t>
            </a:fld>
            <a:endParaRPr lang="en-GB"/>
          </a:p>
        </p:txBody>
      </p:sp>
      <p:sp>
        <p:nvSpPr>
          <p:cNvPr id="5" name="Box">
            <a:extLst>
              <a:ext uri="{FF2B5EF4-FFF2-40B4-BE49-F238E27FC236}">
                <a16:creationId xmlns:a16="http://schemas.microsoft.com/office/drawing/2014/main" id="{53D5EF53-D88A-A7D9-6BA8-9E261E012FB7}"/>
              </a:ext>
            </a:extLst>
          </p:cNvPr>
          <p:cNvSpPr>
            <a:spLocks/>
          </p:cNvSpPr>
          <p:nvPr/>
        </p:nvSpPr>
        <p:spPr>
          <a:xfrm>
            <a:off x="-2844899" y="0"/>
            <a:ext cx="2617324" cy="613168"/>
          </a:xfrm>
          <a:prstGeom prst="rect">
            <a:avLst/>
          </a:prstGeom>
          <a:solidFill>
            <a:srgbClr val="CE181E"/>
          </a:solidFill>
          <a:ln w="12700" cap="flat" cmpd="sng" algn="ctr">
            <a:noFill/>
            <a:prstDash val="solid"/>
            <a:miter lim="800000"/>
          </a:ln>
          <a:effectLst/>
        </p:spPr>
        <p:txBody>
          <a:bodyPr lIns="72000" tIns="72000" rIns="72000" bIns="72000" rtlCol="0" anchor="t"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Option 2 </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srgbClr val="FFFFFF"/>
                </a:solidFill>
                <a:effectLst/>
                <a:uLnTx/>
                <a:uFillTx/>
                <a:latin typeface="Century Gothic"/>
                <a:ea typeface="+mn-ea"/>
                <a:cs typeface="+mn-cs"/>
              </a:rPr>
              <a:t>Delete if unrequired</a:t>
            </a: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80BFB939-73EB-0821-4394-25AED70F1603}"/>
              </a:ext>
            </a:extLst>
          </p:cNvPr>
          <p:cNvGrpSpPr/>
          <p:nvPr/>
        </p:nvGrpSpPr>
        <p:grpSpPr>
          <a:xfrm>
            <a:off x="-2844899" y="707322"/>
            <a:ext cx="2617324" cy="6852353"/>
            <a:chOff x="-2844899" y="707322"/>
            <a:chExt cx="2617324" cy="6852353"/>
          </a:xfrm>
        </p:grpSpPr>
        <p:sp>
          <p:nvSpPr>
            <p:cNvPr id="7" name="Rectangle 6">
              <a:extLst>
                <a:ext uri="{FF2B5EF4-FFF2-40B4-BE49-F238E27FC236}">
                  <a16:creationId xmlns:a16="http://schemas.microsoft.com/office/drawing/2014/main" id="{775D956F-FD06-C768-48FD-FC3377DF54D7}"/>
                </a:ext>
              </a:extLst>
            </p:cNvPr>
            <p:cNvSpPr/>
            <p:nvPr/>
          </p:nvSpPr>
          <p:spPr>
            <a:xfrm>
              <a:off x="-2844899" y="707322"/>
              <a:ext cx="2617324" cy="6852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grpSp>
          <p:nvGrpSpPr>
            <p:cNvPr id="8" name="Group 7">
              <a:extLst>
                <a:ext uri="{FF2B5EF4-FFF2-40B4-BE49-F238E27FC236}">
                  <a16:creationId xmlns:a16="http://schemas.microsoft.com/office/drawing/2014/main" id="{714745A8-05DC-8DFD-216D-FD47177E8CE6}"/>
                </a:ext>
              </a:extLst>
            </p:cNvPr>
            <p:cNvGrpSpPr/>
            <p:nvPr/>
          </p:nvGrpSpPr>
          <p:grpSpPr>
            <a:xfrm>
              <a:off x="-2691571" y="754836"/>
              <a:ext cx="2310668" cy="2136330"/>
              <a:chOff x="-2691571" y="3507408"/>
              <a:chExt cx="2310668" cy="2136330"/>
            </a:xfrm>
            <a:noFill/>
          </p:grpSpPr>
          <p:sp>
            <p:nvSpPr>
              <p:cNvPr id="20" name="Box">
                <a:extLst>
                  <a:ext uri="{FF2B5EF4-FFF2-40B4-BE49-F238E27FC236}">
                    <a16:creationId xmlns:a16="http://schemas.microsoft.com/office/drawing/2014/main" id="{D016A98E-A7C4-8D6F-0391-E857454FD590}"/>
                  </a:ext>
                </a:extLst>
              </p:cNvPr>
              <p:cNvSpPr>
                <a:spLocks/>
              </p:cNvSpPr>
              <p:nvPr/>
            </p:nvSpPr>
            <p:spPr>
              <a:xfrm>
                <a:off x="-2691571" y="3507408"/>
                <a:ext cx="2310668" cy="2136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 (Automated)</a:t>
                </a:r>
              </a:p>
              <a:p>
                <a:pPr>
                  <a:spcAft>
                    <a:spcPts val="600"/>
                  </a:spcAft>
                </a:pPr>
                <a:r>
                  <a:rPr lang="en-US" sz="1100">
                    <a:solidFill>
                      <a:srgbClr val="FFFFFF"/>
                    </a:solidFill>
                  </a:rPr>
                  <a:t>Enter a presentation title into the title placeholder. </a:t>
                </a:r>
              </a:p>
              <a:p>
                <a:pPr>
                  <a:spcAft>
                    <a:spcPts val="600"/>
                  </a:spcAft>
                </a:pPr>
                <a:r>
                  <a:rPr lang="en-US" sz="1100" b="1">
                    <a:solidFill>
                      <a:srgbClr val="FFFFFF"/>
                    </a:solidFill>
                  </a:rPr>
                  <a:t>Click on Refresh </a:t>
                </a:r>
                <a:r>
                  <a:rPr lang="en-US" sz="1100">
                    <a:solidFill>
                      <a:srgbClr val="FFFFFF"/>
                    </a:solidFill>
                  </a:rPr>
                  <a:t>and your changes will pull through. </a:t>
                </a:r>
              </a:p>
              <a:p>
                <a:pPr algn="l"/>
                <a:endParaRPr lang="en-GB" sz="1100">
                  <a:solidFill>
                    <a:srgbClr val="FFFFFF"/>
                  </a:solidFill>
                </a:endParaRPr>
              </a:p>
            </p:txBody>
          </p:sp>
          <p:pic>
            <p:nvPicPr>
              <p:cNvPr id="21" name="Screenshot">
                <a:extLst>
                  <a:ext uri="{FF2B5EF4-FFF2-40B4-BE49-F238E27FC236}">
                    <a16:creationId xmlns:a16="http://schemas.microsoft.com/office/drawing/2014/main" id="{9C0F6FA6-9126-CB42-4CF8-6A7286E29868}"/>
                  </a:ext>
                </a:extLst>
              </p:cNvPr>
              <p:cNvPicPr>
                <a:picLocks noChangeAspect="1"/>
              </p:cNvPicPr>
              <p:nvPr/>
            </p:nvPicPr>
            <p:blipFill>
              <a:blip r:embed="rId3"/>
              <a:stretch>
                <a:fillRect/>
              </a:stretch>
            </p:blipFill>
            <p:spPr>
              <a:xfrm>
                <a:off x="-2070918" y="4646443"/>
                <a:ext cx="1182021" cy="828082"/>
              </a:xfrm>
              <a:prstGeom prst="rect">
                <a:avLst/>
              </a:prstGeom>
              <a:grpFill/>
            </p:spPr>
          </p:pic>
        </p:grpSp>
        <p:sp>
          <p:nvSpPr>
            <p:cNvPr id="10" name="Box">
              <a:extLst>
                <a:ext uri="{FF2B5EF4-FFF2-40B4-BE49-F238E27FC236}">
                  <a16:creationId xmlns:a16="http://schemas.microsoft.com/office/drawing/2014/main" id="{A5F6D368-6035-F363-DB32-C91F57918306}"/>
                </a:ext>
              </a:extLst>
            </p:cNvPr>
            <p:cNvSpPr>
              <a:spLocks/>
            </p:cNvSpPr>
            <p:nvPr/>
          </p:nvSpPr>
          <p:spPr>
            <a:xfrm>
              <a:off x="-2691571" y="2749687"/>
              <a:ext cx="2310668" cy="155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a:t>
              </a:r>
              <a:r>
                <a:rPr lang="en-GB" sz="1100" b="1">
                  <a:solidFill>
                    <a:srgbClr val="FFFFFF"/>
                  </a:solidFill>
                </a:rPr>
                <a:t> (Manual)</a:t>
              </a:r>
            </a:p>
            <a:p>
              <a:pPr>
                <a:spcAft>
                  <a:spcPts val="600"/>
                </a:spcAft>
              </a:pPr>
              <a:r>
                <a:rPr lang="en-GB" sz="1100" b="0">
                  <a:solidFill>
                    <a:srgbClr val="FFFFFF"/>
                  </a:solidFill>
                </a:rPr>
                <a:t>If the above method doesn’t work for your needs, the footer can be updated manually via the ‘Options’ button below:</a:t>
              </a:r>
              <a:endParaRPr lang="en-US" sz="1100" b="0">
                <a:solidFill>
                  <a:srgbClr val="FFFFFF"/>
                </a:solidFill>
              </a:endParaRPr>
            </a:p>
          </p:txBody>
        </p:sp>
        <p:pic>
          <p:nvPicPr>
            <p:cNvPr id="11" name="Picture 10">
              <a:extLst>
                <a:ext uri="{FF2B5EF4-FFF2-40B4-BE49-F238E27FC236}">
                  <a16:creationId xmlns:a16="http://schemas.microsoft.com/office/drawing/2014/main" id="{9CB80D0C-85BB-4F20-8E94-EA9304460C15}"/>
                </a:ext>
              </a:extLst>
            </p:cNvPr>
            <p:cNvPicPr>
              <a:picLocks noChangeAspect="1"/>
            </p:cNvPicPr>
            <p:nvPr/>
          </p:nvPicPr>
          <p:blipFill>
            <a:blip r:embed="rId4"/>
            <a:stretch>
              <a:fillRect/>
            </a:stretch>
          </p:blipFill>
          <p:spPr>
            <a:xfrm>
              <a:off x="-2202291" y="3918528"/>
              <a:ext cx="1247949" cy="885949"/>
            </a:xfrm>
            <a:prstGeom prst="rect">
              <a:avLst/>
            </a:prstGeom>
          </p:spPr>
        </p:pic>
        <p:pic>
          <p:nvPicPr>
            <p:cNvPr id="18" name="Picture 17">
              <a:extLst>
                <a:ext uri="{FF2B5EF4-FFF2-40B4-BE49-F238E27FC236}">
                  <a16:creationId xmlns:a16="http://schemas.microsoft.com/office/drawing/2014/main" id="{882FA4F9-E6BD-D89A-B8AA-0DAB4F97718C}"/>
                </a:ext>
              </a:extLst>
            </p:cNvPr>
            <p:cNvPicPr>
              <a:picLocks noChangeAspect="1"/>
            </p:cNvPicPr>
            <p:nvPr/>
          </p:nvPicPr>
          <p:blipFill>
            <a:blip r:embed="rId5"/>
            <a:stretch>
              <a:fillRect/>
            </a:stretch>
          </p:blipFill>
          <p:spPr>
            <a:xfrm>
              <a:off x="-2691571" y="4975082"/>
              <a:ext cx="2310668" cy="1098514"/>
            </a:xfrm>
            <a:prstGeom prst="rect">
              <a:avLst/>
            </a:prstGeom>
          </p:spPr>
        </p:pic>
        <p:sp>
          <p:nvSpPr>
            <p:cNvPr id="19" name="Box">
              <a:extLst>
                <a:ext uri="{FF2B5EF4-FFF2-40B4-BE49-F238E27FC236}">
                  <a16:creationId xmlns:a16="http://schemas.microsoft.com/office/drawing/2014/main" id="{8EAAD9EA-0296-9007-3A7A-2C02A4DE9178}"/>
                </a:ext>
              </a:extLst>
            </p:cNvPr>
            <p:cNvSpPr>
              <a:spLocks/>
            </p:cNvSpPr>
            <p:nvPr/>
          </p:nvSpPr>
          <p:spPr>
            <a:xfrm>
              <a:off x="-2746490" y="6160205"/>
              <a:ext cx="2365587" cy="127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GB" sz="1100" b="0">
                  <a:solidFill>
                    <a:srgbClr val="FFFFFF"/>
                  </a:solidFill>
                </a:rPr>
                <a:t>A pane on the right hand side will open, as seen above.</a:t>
              </a:r>
            </a:p>
            <a:p>
              <a:pPr>
                <a:spcAft>
                  <a:spcPts val="600"/>
                </a:spcAft>
              </a:pPr>
              <a:r>
                <a:rPr lang="en-GB" sz="1100" b="0">
                  <a:solidFill>
                    <a:srgbClr val="FFFFFF"/>
                  </a:solidFill>
                </a:rPr>
                <a:t>Under ‘Footer’, type what you would like to appear. Close the pane and hit ‘Refresh’ under the UpSlide ribbon.</a:t>
              </a:r>
              <a:endParaRPr lang="en-US" sz="1100" b="0">
                <a:solidFill>
                  <a:srgbClr val="FFFFFF"/>
                </a:solidFill>
              </a:endParaRPr>
            </a:p>
          </p:txBody>
        </p:sp>
      </p:grpSp>
      <p:sp>
        <p:nvSpPr>
          <p:cNvPr id="22" name="Picture Placeholder 11">
            <a:extLst>
              <a:ext uri="{FF2B5EF4-FFF2-40B4-BE49-F238E27FC236}">
                <a16:creationId xmlns:a16="http://schemas.microsoft.com/office/drawing/2014/main" id="{53FB0BC3-9A9F-76C7-5E63-CAA16060EFEA}"/>
              </a:ext>
            </a:extLst>
          </p:cNvPr>
          <p:cNvSpPr>
            <a:spLocks noGrp="1"/>
          </p:cNvSpPr>
          <p:nvPr>
            <p:ph type="pic" sz="quarter" idx="18" hasCustomPrompt="1"/>
          </p:nvPr>
        </p:nvSpPr>
        <p:spPr>
          <a:xfrm>
            <a:off x="716598" y="5724053"/>
            <a:ext cx="1893004" cy="1008778"/>
          </a:xfrm>
        </p:spPr>
        <p:txBody>
          <a:bodyPr anchor="ctr"/>
          <a:lstStyle>
            <a:lvl1pPr algn="ctr">
              <a:defRPr>
                <a:solidFill>
                  <a:schemeClr val="bg2"/>
                </a:solidFill>
              </a:defRPr>
            </a:lvl1pPr>
          </a:lstStyle>
          <a:p>
            <a:r>
              <a:rPr lang="en-GB"/>
              <a:t>Insert client logo, or delete if not needed</a:t>
            </a:r>
          </a:p>
        </p:txBody>
      </p:sp>
    </p:spTree>
    <p:extLst>
      <p:ext uri="{BB962C8B-B14F-4D97-AF65-F5344CB8AC3E}">
        <p14:creationId xmlns:p14="http://schemas.microsoft.com/office/powerpoint/2010/main" val="38016084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bstones - X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67A591-5732-A10C-04E1-367AB5B3D494}"/>
              </a:ext>
            </a:extLst>
          </p:cNvPr>
          <p:cNvSpPr/>
          <p:nvPr>
            <p:custDataLst>
              <p:tags r:id="rId1"/>
            </p:custDataLst>
          </p:nvPr>
        </p:nvSpPr>
        <p:spPr>
          <a:xfrm>
            <a:off x="0" y="2125690"/>
            <a:ext cx="10691813" cy="47006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cxnSp>
        <p:nvCxnSpPr>
          <p:cNvPr id="12" name="Straight Connector 11">
            <a:extLst>
              <a:ext uri="{FF2B5EF4-FFF2-40B4-BE49-F238E27FC236}">
                <a16:creationId xmlns:a16="http://schemas.microsoft.com/office/drawing/2014/main" id="{6138C852-75E0-1894-CA94-131D991745AD}"/>
              </a:ext>
            </a:extLst>
          </p:cNvPr>
          <p:cNvCxnSpPr>
            <a:cxnSpLocks/>
          </p:cNvCxnSpPr>
          <p:nvPr/>
        </p:nvCxnSpPr>
        <p:spPr>
          <a:xfrm>
            <a:off x="378007" y="6650885"/>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34B49C-382C-DF7C-0075-81F66CFB1284}"/>
              </a:ext>
            </a:extLst>
          </p:cNvPr>
          <p:cNvCxnSpPr>
            <a:cxnSpLocks/>
          </p:cNvCxnSpPr>
          <p:nvPr/>
        </p:nvCxnSpPr>
        <p:spPr>
          <a:xfrm>
            <a:off x="2411997" y="6650885"/>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E565C8-2E44-EA07-082D-168AE0EBC6E4}"/>
              </a:ext>
            </a:extLst>
          </p:cNvPr>
          <p:cNvCxnSpPr>
            <a:cxnSpLocks/>
          </p:cNvCxnSpPr>
          <p:nvPr/>
        </p:nvCxnSpPr>
        <p:spPr>
          <a:xfrm>
            <a:off x="4446026" y="6650885"/>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E97B81-F676-144B-CCB2-B627E2244D1D}"/>
              </a:ext>
            </a:extLst>
          </p:cNvPr>
          <p:cNvCxnSpPr>
            <a:cxnSpLocks/>
          </p:cNvCxnSpPr>
          <p:nvPr/>
        </p:nvCxnSpPr>
        <p:spPr>
          <a:xfrm>
            <a:off x="6479912" y="6650885"/>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cxnSp>
        <p:nvCxnSpPr>
          <p:cNvPr id="29" name="Straight Connector 28">
            <a:extLst>
              <a:ext uri="{FF2B5EF4-FFF2-40B4-BE49-F238E27FC236}">
                <a16:creationId xmlns:a16="http://schemas.microsoft.com/office/drawing/2014/main" id="{71F3E734-6D3E-9532-DB97-D06CA5E80A28}"/>
              </a:ext>
            </a:extLst>
          </p:cNvPr>
          <p:cNvCxnSpPr>
            <a:cxnSpLocks/>
          </p:cNvCxnSpPr>
          <p:nvPr/>
        </p:nvCxnSpPr>
        <p:spPr>
          <a:xfrm>
            <a:off x="378007" y="4355901"/>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42">
            <a:extLst>
              <a:ext uri="{FF2B5EF4-FFF2-40B4-BE49-F238E27FC236}">
                <a16:creationId xmlns:a16="http://schemas.microsoft.com/office/drawing/2014/main" id="{C6DFD595-107C-FD80-BA04-E1E03A499B0B}"/>
              </a:ext>
            </a:extLst>
          </p:cNvPr>
          <p:cNvSpPr>
            <a:spLocks noGrp="1"/>
          </p:cNvSpPr>
          <p:nvPr>
            <p:ph type="pic" sz="quarter" idx="16"/>
          </p:nvPr>
        </p:nvSpPr>
        <p:spPr>
          <a:xfrm>
            <a:off x="377825" y="1558705"/>
            <a:ext cx="1799729" cy="2149124"/>
          </a:xfrm>
        </p:spPr>
        <p:txBody>
          <a:bodyPr/>
          <a:lstStyle/>
          <a:p>
            <a:r>
              <a:rPr lang="en-US"/>
              <a:t>Click icon to add picture</a:t>
            </a:r>
            <a:endParaRPr lang="en-GB"/>
          </a:p>
        </p:txBody>
      </p:sp>
      <p:sp>
        <p:nvSpPr>
          <p:cNvPr id="31" name="Text Placeholder 37">
            <a:extLst>
              <a:ext uri="{FF2B5EF4-FFF2-40B4-BE49-F238E27FC236}">
                <a16:creationId xmlns:a16="http://schemas.microsoft.com/office/drawing/2014/main" id="{92A99E7D-C82D-7092-A99D-EA5F75843F39}"/>
              </a:ext>
            </a:extLst>
          </p:cNvPr>
          <p:cNvSpPr>
            <a:spLocks noGrp="1"/>
          </p:cNvSpPr>
          <p:nvPr>
            <p:ph type="body" sz="quarter" idx="20" hasCustomPrompt="1"/>
          </p:nvPr>
        </p:nvSpPr>
        <p:spPr>
          <a:xfrm>
            <a:off x="377825" y="3810317"/>
            <a:ext cx="179972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cxnSp>
        <p:nvCxnSpPr>
          <p:cNvPr id="32" name="Straight Connector 31">
            <a:extLst>
              <a:ext uri="{FF2B5EF4-FFF2-40B4-BE49-F238E27FC236}">
                <a16:creationId xmlns:a16="http://schemas.microsoft.com/office/drawing/2014/main" id="{CA971755-6A1F-723A-F084-38B01DFA441F}"/>
              </a:ext>
            </a:extLst>
          </p:cNvPr>
          <p:cNvCxnSpPr>
            <a:cxnSpLocks/>
          </p:cNvCxnSpPr>
          <p:nvPr/>
        </p:nvCxnSpPr>
        <p:spPr>
          <a:xfrm>
            <a:off x="-1" y="2125691"/>
            <a:ext cx="10691813" cy="0"/>
          </a:xfrm>
          <a:prstGeom prst="line">
            <a:avLst/>
          </a:prstGeom>
          <a:ln w="15875">
            <a:solidFill>
              <a:srgbClr val="FFD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 Placeholder 37">
            <a:extLst>
              <a:ext uri="{FF2B5EF4-FFF2-40B4-BE49-F238E27FC236}">
                <a16:creationId xmlns:a16="http://schemas.microsoft.com/office/drawing/2014/main" id="{EE2AE7D6-A183-1494-B76B-F1E3DBE0C5CD}"/>
              </a:ext>
            </a:extLst>
          </p:cNvPr>
          <p:cNvSpPr>
            <a:spLocks noGrp="1"/>
          </p:cNvSpPr>
          <p:nvPr>
            <p:ph type="body" sz="quarter" idx="26" hasCustomPrompt="1"/>
          </p:nvPr>
        </p:nvSpPr>
        <p:spPr>
          <a:xfrm>
            <a:off x="377825" y="4032213"/>
            <a:ext cx="179972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45" name="Picture Placeholder 42">
            <a:extLst>
              <a:ext uri="{FF2B5EF4-FFF2-40B4-BE49-F238E27FC236}">
                <a16:creationId xmlns:a16="http://schemas.microsoft.com/office/drawing/2014/main" id="{53E6BF9B-8235-48A2-BC4E-4B39E7BB0CC6}"/>
              </a:ext>
            </a:extLst>
          </p:cNvPr>
          <p:cNvSpPr>
            <a:spLocks noGrp="1"/>
          </p:cNvSpPr>
          <p:nvPr>
            <p:ph type="pic" sz="quarter" idx="30"/>
          </p:nvPr>
        </p:nvSpPr>
        <p:spPr>
          <a:xfrm>
            <a:off x="2411854" y="1558705"/>
            <a:ext cx="1799729" cy="2149124"/>
          </a:xfrm>
        </p:spPr>
        <p:txBody>
          <a:bodyPr/>
          <a:lstStyle/>
          <a:p>
            <a:r>
              <a:rPr lang="en-US"/>
              <a:t>Click icon to add picture</a:t>
            </a:r>
            <a:endParaRPr lang="en-GB"/>
          </a:p>
        </p:txBody>
      </p:sp>
      <p:sp>
        <p:nvSpPr>
          <p:cNvPr id="46" name="Picture Placeholder 42">
            <a:extLst>
              <a:ext uri="{FF2B5EF4-FFF2-40B4-BE49-F238E27FC236}">
                <a16:creationId xmlns:a16="http://schemas.microsoft.com/office/drawing/2014/main" id="{2E799F6B-2A9F-E490-219C-EC221B7752D4}"/>
              </a:ext>
            </a:extLst>
          </p:cNvPr>
          <p:cNvSpPr>
            <a:spLocks noGrp="1"/>
          </p:cNvSpPr>
          <p:nvPr>
            <p:ph type="pic" sz="quarter" idx="31"/>
          </p:nvPr>
        </p:nvSpPr>
        <p:spPr>
          <a:xfrm>
            <a:off x="4445883" y="1558705"/>
            <a:ext cx="1799729" cy="2149124"/>
          </a:xfrm>
        </p:spPr>
        <p:txBody>
          <a:bodyPr/>
          <a:lstStyle/>
          <a:p>
            <a:r>
              <a:rPr lang="en-US"/>
              <a:t>Click icon to add picture</a:t>
            </a:r>
            <a:endParaRPr lang="en-GB"/>
          </a:p>
        </p:txBody>
      </p:sp>
      <p:sp>
        <p:nvSpPr>
          <p:cNvPr id="47" name="Picture Placeholder 42">
            <a:extLst>
              <a:ext uri="{FF2B5EF4-FFF2-40B4-BE49-F238E27FC236}">
                <a16:creationId xmlns:a16="http://schemas.microsoft.com/office/drawing/2014/main" id="{768E36E0-F896-3716-305A-EF6EA39CFFDC}"/>
              </a:ext>
            </a:extLst>
          </p:cNvPr>
          <p:cNvSpPr>
            <a:spLocks noGrp="1"/>
          </p:cNvSpPr>
          <p:nvPr>
            <p:ph type="pic" sz="quarter" idx="32"/>
          </p:nvPr>
        </p:nvSpPr>
        <p:spPr>
          <a:xfrm>
            <a:off x="6479912" y="1558705"/>
            <a:ext cx="1799729" cy="2149124"/>
          </a:xfrm>
        </p:spPr>
        <p:txBody>
          <a:bodyPr/>
          <a:lstStyle/>
          <a:p>
            <a:r>
              <a:rPr lang="en-US"/>
              <a:t>Click icon to add picture</a:t>
            </a:r>
            <a:endParaRPr lang="en-GB"/>
          </a:p>
        </p:txBody>
      </p:sp>
      <p:cxnSp>
        <p:nvCxnSpPr>
          <p:cNvPr id="50" name="Straight Connector 49">
            <a:extLst>
              <a:ext uri="{FF2B5EF4-FFF2-40B4-BE49-F238E27FC236}">
                <a16:creationId xmlns:a16="http://schemas.microsoft.com/office/drawing/2014/main" id="{00862C1E-1CD9-F150-CEB1-23988701CDF0}"/>
              </a:ext>
            </a:extLst>
          </p:cNvPr>
          <p:cNvCxnSpPr>
            <a:cxnSpLocks/>
          </p:cNvCxnSpPr>
          <p:nvPr/>
        </p:nvCxnSpPr>
        <p:spPr>
          <a:xfrm>
            <a:off x="2411997" y="4355901"/>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Text Placeholder 37">
            <a:extLst>
              <a:ext uri="{FF2B5EF4-FFF2-40B4-BE49-F238E27FC236}">
                <a16:creationId xmlns:a16="http://schemas.microsoft.com/office/drawing/2014/main" id="{DC289E52-AEC2-7235-7F0D-91A4869947BC}"/>
              </a:ext>
            </a:extLst>
          </p:cNvPr>
          <p:cNvSpPr>
            <a:spLocks noGrp="1"/>
          </p:cNvSpPr>
          <p:nvPr>
            <p:ph type="body" sz="quarter" idx="33" hasCustomPrompt="1"/>
          </p:nvPr>
        </p:nvSpPr>
        <p:spPr>
          <a:xfrm>
            <a:off x="2411854" y="3810317"/>
            <a:ext cx="179972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2" name="Text Placeholder 37">
            <a:extLst>
              <a:ext uri="{FF2B5EF4-FFF2-40B4-BE49-F238E27FC236}">
                <a16:creationId xmlns:a16="http://schemas.microsoft.com/office/drawing/2014/main" id="{CFAF31C0-CBA7-E7C0-AB40-600675FE2B10}"/>
              </a:ext>
            </a:extLst>
          </p:cNvPr>
          <p:cNvSpPr>
            <a:spLocks noGrp="1"/>
          </p:cNvSpPr>
          <p:nvPr>
            <p:ph type="body" sz="quarter" idx="34" hasCustomPrompt="1"/>
          </p:nvPr>
        </p:nvSpPr>
        <p:spPr>
          <a:xfrm>
            <a:off x="2411854" y="4032213"/>
            <a:ext cx="179972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cxnSp>
        <p:nvCxnSpPr>
          <p:cNvPr id="54" name="Straight Connector 53">
            <a:extLst>
              <a:ext uri="{FF2B5EF4-FFF2-40B4-BE49-F238E27FC236}">
                <a16:creationId xmlns:a16="http://schemas.microsoft.com/office/drawing/2014/main" id="{C9566496-0334-40A6-8C41-E8731C74E14D}"/>
              </a:ext>
            </a:extLst>
          </p:cNvPr>
          <p:cNvCxnSpPr>
            <a:cxnSpLocks/>
          </p:cNvCxnSpPr>
          <p:nvPr/>
        </p:nvCxnSpPr>
        <p:spPr>
          <a:xfrm>
            <a:off x="4446026" y="4355901"/>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 Placeholder 37">
            <a:extLst>
              <a:ext uri="{FF2B5EF4-FFF2-40B4-BE49-F238E27FC236}">
                <a16:creationId xmlns:a16="http://schemas.microsoft.com/office/drawing/2014/main" id="{8CC80270-2B62-8DC3-2904-3EF463DEA9CA}"/>
              </a:ext>
            </a:extLst>
          </p:cNvPr>
          <p:cNvSpPr>
            <a:spLocks noGrp="1"/>
          </p:cNvSpPr>
          <p:nvPr>
            <p:ph type="body" sz="quarter" idx="35" hasCustomPrompt="1"/>
          </p:nvPr>
        </p:nvSpPr>
        <p:spPr>
          <a:xfrm>
            <a:off x="4445883" y="3810317"/>
            <a:ext cx="179972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56" name="Text Placeholder 37">
            <a:extLst>
              <a:ext uri="{FF2B5EF4-FFF2-40B4-BE49-F238E27FC236}">
                <a16:creationId xmlns:a16="http://schemas.microsoft.com/office/drawing/2014/main" id="{1950340A-248F-6073-68F7-A93E07A6AB09}"/>
              </a:ext>
            </a:extLst>
          </p:cNvPr>
          <p:cNvSpPr>
            <a:spLocks noGrp="1"/>
          </p:cNvSpPr>
          <p:nvPr>
            <p:ph type="body" sz="quarter" idx="36" hasCustomPrompt="1"/>
          </p:nvPr>
        </p:nvSpPr>
        <p:spPr>
          <a:xfrm>
            <a:off x="4445883" y="4032213"/>
            <a:ext cx="179972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cxnSp>
        <p:nvCxnSpPr>
          <p:cNvPr id="58" name="Straight Connector 57">
            <a:extLst>
              <a:ext uri="{FF2B5EF4-FFF2-40B4-BE49-F238E27FC236}">
                <a16:creationId xmlns:a16="http://schemas.microsoft.com/office/drawing/2014/main" id="{A6EF758B-B434-A593-DC20-E049AFCD1B02}"/>
              </a:ext>
            </a:extLst>
          </p:cNvPr>
          <p:cNvCxnSpPr>
            <a:cxnSpLocks/>
          </p:cNvCxnSpPr>
          <p:nvPr/>
        </p:nvCxnSpPr>
        <p:spPr>
          <a:xfrm>
            <a:off x="6479912" y="4355901"/>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Text Placeholder 37">
            <a:extLst>
              <a:ext uri="{FF2B5EF4-FFF2-40B4-BE49-F238E27FC236}">
                <a16:creationId xmlns:a16="http://schemas.microsoft.com/office/drawing/2014/main" id="{6F405B51-0853-A77A-1CD3-986F66A2E88B}"/>
              </a:ext>
            </a:extLst>
          </p:cNvPr>
          <p:cNvSpPr>
            <a:spLocks noGrp="1"/>
          </p:cNvSpPr>
          <p:nvPr>
            <p:ph type="body" sz="quarter" idx="37" hasCustomPrompt="1"/>
          </p:nvPr>
        </p:nvSpPr>
        <p:spPr>
          <a:xfrm>
            <a:off x="6479912" y="3810317"/>
            <a:ext cx="179972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60" name="Text Placeholder 37">
            <a:extLst>
              <a:ext uri="{FF2B5EF4-FFF2-40B4-BE49-F238E27FC236}">
                <a16:creationId xmlns:a16="http://schemas.microsoft.com/office/drawing/2014/main" id="{EE0AEFB0-83BD-E2A1-F90D-A8F523BC2EC2}"/>
              </a:ext>
            </a:extLst>
          </p:cNvPr>
          <p:cNvSpPr>
            <a:spLocks noGrp="1"/>
          </p:cNvSpPr>
          <p:nvPr>
            <p:ph type="body" sz="quarter" idx="38" hasCustomPrompt="1"/>
          </p:nvPr>
        </p:nvSpPr>
        <p:spPr>
          <a:xfrm>
            <a:off x="6479912" y="4032213"/>
            <a:ext cx="179972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2" name="Title 1">
            <a:extLst>
              <a:ext uri="{FF2B5EF4-FFF2-40B4-BE49-F238E27FC236}">
                <a16:creationId xmlns:a16="http://schemas.microsoft.com/office/drawing/2014/main" id="{0147AE8A-DB81-42EA-4293-9AF4CFE1D029}"/>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5" name="Subtitle">
            <a:extLst>
              <a:ext uri="{FF2B5EF4-FFF2-40B4-BE49-F238E27FC236}">
                <a16:creationId xmlns:a16="http://schemas.microsoft.com/office/drawing/2014/main" id="{E1C39035-DD2B-8768-2EF8-F2C65FDE6286}"/>
              </a:ext>
            </a:extLst>
          </p:cNvPr>
          <p:cNvSpPr>
            <a:spLocks noGrp="1"/>
          </p:cNvSpPr>
          <p:nvPr>
            <p:ph type="body" sz="quarter" idx="29" hasCustomPrompt="1"/>
          </p:nvPr>
        </p:nvSpPr>
        <p:spPr>
          <a:xfrm>
            <a:off x="377826" y="1138400"/>
            <a:ext cx="9935844" cy="678065"/>
          </a:xfrm>
        </p:spPr>
        <p:txBody>
          <a:bodyPr anchor="t"/>
          <a:lstStyle>
            <a:lvl1pPr>
              <a:spcAft>
                <a:spcPts val="0"/>
              </a:spcAft>
              <a:defRPr sz="1000"/>
            </a:lvl1pPr>
          </a:lstStyle>
          <a:p>
            <a:pPr lvl="0"/>
            <a:r>
              <a:rPr lang="en-GB"/>
              <a:t>Click to add subtitle</a:t>
            </a:r>
          </a:p>
        </p:txBody>
      </p:sp>
      <p:sp>
        <p:nvSpPr>
          <p:cNvPr id="6" name="Slide Number Placeholder 4">
            <a:extLst>
              <a:ext uri="{FF2B5EF4-FFF2-40B4-BE49-F238E27FC236}">
                <a16:creationId xmlns:a16="http://schemas.microsoft.com/office/drawing/2014/main" id="{3442A527-487A-C320-31BC-F10C5808CA75}"/>
              </a:ext>
            </a:extLst>
          </p:cNvPr>
          <p:cNvSpPr>
            <a:spLocks noGrp="1"/>
          </p:cNvSpPr>
          <p:nvPr>
            <p:ph type="sldNum" sz="quarter" idx="12"/>
          </p:nvPr>
        </p:nvSpPr>
        <p:spPr>
          <a:xfrm>
            <a:off x="5094288" y="7183071"/>
            <a:ext cx="503237" cy="144000"/>
          </a:xfrm>
        </p:spPr>
        <p:txBody>
          <a:bodyPr/>
          <a:lstStyle/>
          <a:p>
            <a:fld id="{355F9927-066A-4E42-B902-7FE3DF2732F9}" type="slidenum">
              <a:rPr lang="en-GB" smtClean="0"/>
              <a:pPr/>
              <a:t>‹#›</a:t>
            </a:fld>
            <a:endParaRPr lang="en-GB"/>
          </a:p>
        </p:txBody>
      </p:sp>
      <p:cxnSp>
        <p:nvCxnSpPr>
          <p:cNvPr id="20" name="Straight Connector 19">
            <a:extLst>
              <a:ext uri="{FF2B5EF4-FFF2-40B4-BE49-F238E27FC236}">
                <a16:creationId xmlns:a16="http://schemas.microsoft.com/office/drawing/2014/main" id="{E5B72372-2D34-988A-CA62-61D8589A9215}"/>
              </a:ext>
            </a:extLst>
          </p:cNvPr>
          <p:cNvCxnSpPr>
            <a:cxnSpLocks/>
          </p:cNvCxnSpPr>
          <p:nvPr userDrawn="1"/>
        </p:nvCxnSpPr>
        <p:spPr>
          <a:xfrm>
            <a:off x="8513576" y="6650885"/>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42">
            <a:extLst>
              <a:ext uri="{FF2B5EF4-FFF2-40B4-BE49-F238E27FC236}">
                <a16:creationId xmlns:a16="http://schemas.microsoft.com/office/drawing/2014/main" id="{01F946ED-536D-C8F6-5EE2-460CCE3BCB9D}"/>
              </a:ext>
            </a:extLst>
          </p:cNvPr>
          <p:cNvSpPr>
            <a:spLocks noGrp="1"/>
          </p:cNvSpPr>
          <p:nvPr>
            <p:ph type="pic" sz="quarter" idx="39"/>
          </p:nvPr>
        </p:nvSpPr>
        <p:spPr>
          <a:xfrm>
            <a:off x="8513941" y="1558705"/>
            <a:ext cx="1799729" cy="2149124"/>
          </a:xfrm>
        </p:spPr>
        <p:txBody>
          <a:bodyPr/>
          <a:lstStyle/>
          <a:p>
            <a:r>
              <a:rPr lang="en-US"/>
              <a:t>Click icon to add picture</a:t>
            </a:r>
            <a:endParaRPr lang="en-GB"/>
          </a:p>
        </p:txBody>
      </p:sp>
      <p:cxnSp>
        <p:nvCxnSpPr>
          <p:cNvPr id="22" name="Straight Connector 21">
            <a:extLst>
              <a:ext uri="{FF2B5EF4-FFF2-40B4-BE49-F238E27FC236}">
                <a16:creationId xmlns:a16="http://schemas.microsoft.com/office/drawing/2014/main" id="{F23EBA7F-EACD-489B-F6C9-A149B01B293F}"/>
              </a:ext>
            </a:extLst>
          </p:cNvPr>
          <p:cNvCxnSpPr>
            <a:cxnSpLocks/>
          </p:cNvCxnSpPr>
          <p:nvPr userDrawn="1"/>
        </p:nvCxnSpPr>
        <p:spPr>
          <a:xfrm>
            <a:off x="8513576" y="4355901"/>
            <a:ext cx="179958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 Placeholder 37">
            <a:extLst>
              <a:ext uri="{FF2B5EF4-FFF2-40B4-BE49-F238E27FC236}">
                <a16:creationId xmlns:a16="http://schemas.microsoft.com/office/drawing/2014/main" id="{0C9236DF-9DDA-596F-DDA4-2EAB720E8920}"/>
              </a:ext>
            </a:extLst>
          </p:cNvPr>
          <p:cNvSpPr>
            <a:spLocks noGrp="1"/>
          </p:cNvSpPr>
          <p:nvPr>
            <p:ph type="body" sz="quarter" idx="40" hasCustomPrompt="1"/>
          </p:nvPr>
        </p:nvSpPr>
        <p:spPr>
          <a:xfrm>
            <a:off x="8513394" y="3810317"/>
            <a:ext cx="1799729" cy="165776"/>
          </a:xfrm>
        </p:spPr>
        <p:txBody>
          <a:bodyPr anchor="ctr"/>
          <a:lstStyle>
            <a:lvl1pPr algn="ctr">
              <a:spcAft>
                <a:spcPts val="0"/>
              </a:spcAft>
              <a:defRPr sz="800" cap="all" spc="300" baseline="0">
                <a:solidFill>
                  <a:srgbClr val="FFDF00"/>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PROJECT HERE</a:t>
            </a:r>
            <a:endParaRPr lang="en-GB"/>
          </a:p>
        </p:txBody>
      </p:sp>
      <p:sp>
        <p:nvSpPr>
          <p:cNvPr id="24" name="Text Placeholder 37">
            <a:extLst>
              <a:ext uri="{FF2B5EF4-FFF2-40B4-BE49-F238E27FC236}">
                <a16:creationId xmlns:a16="http://schemas.microsoft.com/office/drawing/2014/main" id="{907EFED4-7A59-FA3A-DF02-85D8FB413B30}"/>
              </a:ext>
            </a:extLst>
          </p:cNvPr>
          <p:cNvSpPr>
            <a:spLocks noGrp="1"/>
          </p:cNvSpPr>
          <p:nvPr>
            <p:ph type="body" sz="quarter" idx="41" hasCustomPrompt="1"/>
          </p:nvPr>
        </p:nvSpPr>
        <p:spPr>
          <a:xfrm>
            <a:off x="8513394" y="4032213"/>
            <a:ext cx="1799729" cy="158470"/>
          </a:xfrm>
        </p:spPr>
        <p:txBody>
          <a:bodyPr anchor="ctr"/>
          <a:lstStyle>
            <a:lvl1pPr algn="ctr">
              <a:spcAft>
                <a:spcPts val="0"/>
              </a:spcAft>
              <a:defRPr sz="800" cap="all" spc="300" baseline="0">
                <a:solidFill>
                  <a:srgbClr val="FFFFFF"/>
                </a:solidFill>
                <a:latin typeface="Palatino Linotype" panose="02040502050505030304" pitchFamily="18"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a:t>LOCATION HERE</a:t>
            </a:r>
            <a:endParaRPr lang="en-GB"/>
          </a:p>
        </p:txBody>
      </p:sp>
      <p:sp>
        <p:nvSpPr>
          <p:cNvPr id="7" name="Text Placeholder 6">
            <a:extLst>
              <a:ext uri="{FF2B5EF4-FFF2-40B4-BE49-F238E27FC236}">
                <a16:creationId xmlns:a16="http://schemas.microsoft.com/office/drawing/2014/main" id="{CC985944-DA49-0007-E836-C66028EF2901}"/>
              </a:ext>
            </a:extLst>
          </p:cNvPr>
          <p:cNvSpPr>
            <a:spLocks noGrp="1"/>
          </p:cNvSpPr>
          <p:nvPr>
            <p:ph type="body" sz="quarter" idx="42"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2311529958"/>
      </p:ext>
    </p:extLst>
  </p:cSld>
  <p:clrMapOvr>
    <a:masterClrMapping/>
  </p:clrMapOvr>
  <p:extLst>
    <p:ext uri="{DCECCB84-F9BA-43D5-87BE-67443E8EF086}">
      <p15:sldGuideLst xmlns:p15="http://schemas.microsoft.com/office/powerpoint/2012/main">
        <p15:guide id="1" orient="horz" pos="1134">
          <p15:clr>
            <a:srgbClr val="FBAE40"/>
          </p15:clr>
        </p15:guide>
        <p15:guide id="2" orient="horz" pos="25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F489BD-0463-768C-7FE6-44FEFBA5D36D}"/>
              </a:ext>
            </a:extLst>
          </p:cNvPr>
          <p:cNvSpPr/>
          <p:nvPr/>
        </p:nvSpPr>
        <p:spPr>
          <a:xfrm>
            <a:off x="1" y="1634306"/>
            <a:ext cx="7218113" cy="460851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11" name="Picture Placeholder 10">
            <a:extLst>
              <a:ext uri="{FF2B5EF4-FFF2-40B4-BE49-F238E27FC236}">
                <a16:creationId xmlns:a16="http://schemas.microsoft.com/office/drawing/2014/main" id="{A525FD48-5934-BE61-4EBF-5104F6414410}"/>
              </a:ext>
            </a:extLst>
          </p:cNvPr>
          <p:cNvSpPr>
            <a:spLocks noGrp="1"/>
          </p:cNvSpPr>
          <p:nvPr>
            <p:ph type="pic" sz="quarter" idx="31"/>
          </p:nvPr>
        </p:nvSpPr>
        <p:spPr>
          <a:xfrm>
            <a:off x="5695550" y="1191113"/>
            <a:ext cx="5730928" cy="5730924"/>
          </a:xfrm>
          <a:prstGeom prst="ellipse">
            <a:avLst/>
          </a:prstGeom>
        </p:spPr>
        <p:txBody>
          <a:bodyPr/>
          <a:lstStyle/>
          <a:p>
            <a:r>
              <a:rPr lang="en-US"/>
              <a:t>Click icon to add picture</a:t>
            </a:r>
            <a:endParaRPr lang="en-GB"/>
          </a:p>
        </p:txBody>
      </p: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33" name="Text Placeholder 32">
            <a:extLst>
              <a:ext uri="{FF2B5EF4-FFF2-40B4-BE49-F238E27FC236}">
                <a16:creationId xmlns:a16="http://schemas.microsoft.com/office/drawing/2014/main" id="{62A2528D-6C1D-C492-383B-9A5BD77EE6A2}"/>
              </a:ext>
            </a:extLst>
          </p:cNvPr>
          <p:cNvSpPr>
            <a:spLocks noGrp="1"/>
          </p:cNvSpPr>
          <p:nvPr>
            <p:ph type="body" sz="quarter" idx="15" hasCustomPrompt="1"/>
          </p:nvPr>
        </p:nvSpPr>
        <p:spPr>
          <a:xfrm>
            <a:off x="372836" y="2170564"/>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34" name="Text Placeholder 32">
            <a:extLst>
              <a:ext uri="{FF2B5EF4-FFF2-40B4-BE49-F238E27FC236}">
                <a16:creationId xmlns:a16="http://schemas.microsoft.com/office/drawing/2014/main" id="{5F8B684C-2C90-BA21-3252-9A6D7C85743F}"/>
              </a:ext>
            </a:extLst>
          </p:cNvPr>
          <p:cNvSpPr>
            <a:spLocks noGrp="1"/>
          </p:cNvSpPr>
          <p:nvPr>
            <p:ph type="body" sz="quarter" idx="16" hasCustomPrompt="1"/>
          </p:nvPr>
        </p:nvSpPr>
        <p:spPr>
          <a:xfrm>
            <a:off x="372836" y="2558774"/>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sp>
        <p:nvSpPr>
          <p:cNvPr id="45" name="Text Placeholder 32">
            <a:extLst>
              <a:ext uri="{FF2B5EF4-FFF2-40B4-BE49-F238E27FC236}">
                <a16:creationId xmlns:a16="http://schemas.microsoft.com/office/drawing/2014/main" id="{617AFB49-803C-C860-29B7-98E932D6FADE}"/>
              </a:ext>
            </a:extLst>
          </p:cNvPr>
          <p:cNvSpPr>
            <a:spLocks noGrp="1"/>
          </p:cNvSpPr>
          <p:nvPr>
            <p:ph type="body" sz="quarter" idx="23" hasCustomPrompt="1"/>
          </p:nvPr>
        </p:nvSpPr>
        <p:spPr>
          <a:xfrm>
            <a:off x="372836" y="3465892"/>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46" name="Text Placeholder 32">
            <a:extLst>
              <a:ext uri="{FF2B5EF4-FFF2-40B4-BE49-F238E27FC236}">
                <a16:creationId xmlns:a16="http://schemas.microsoft.com/office/drawing/2014/main" id="{88290CF1-4496-82A9-7AFA-A045C22A639B}"/>
              </a:ext>
            </a:extLst>
          </p:cNvPr>
          <p:cNvSpPr>
            <a:spLocks noGrp="1"/>
          </p:cNvSpPr>
          <p:nvPr>
            <p:ph type="body" sz="quarter" idx="24" hasCustomPrompt="1"/>
          </p:nvPr>
        </p:nvSpPr>
        <p:spPr>
          <a:xfrm>
            <a:off x="372836" y="3854102"/>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sp>
        <p:nvSpPr>
          <p:cNvPr id="13" name="Text Placeholder 32">
            <a:extLst>
              <a:ext uri="{FF2B5EF4-FFF2-40B4-BE49-F238E27FC236}">
                <a16:creationId xmlns:a16="http://schemas.microsoft.com/office/drawing/2014/main" id="{68A87E24-7B2F-C717-6D86-345481DD466C}"/>
              </a:ext>
            </a:extLst>
          </p:cNvPr>
          <p:cNvSpPr>
            <a:spLocks noGrp="1"/>
          </p:cNvSpPr>
          <p:nvPr>
            <p:ph type="body" sz="quarter" idx="32" hasCustomPrompt="1"/>
          </p:nvPr>
        </p:nvSpPr>
        <p:spPr>
          <a:xfrm>
            <a:off x="372836" y="4915870"/>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14" name="Text Placeholder 32">
            <a:extLst>
              <a:ext uri="{FF2B5EF4-FFF2-40B4-BE49-F238E27FC236}">
                <a16:creationId xmlns:a16="http://schemas.microsoft.com/office/drawing/2014/main" id="{CE35EB1E-3B27-6820-3E75-597C24EA8E83}"/>
              </a:ext>
            </a:extLst>
          </p:cNvPr>
          <p:cNvSpPr>
            <a:spLocks noGrp="1"/>
          </p:cNvSpPr>
          <p:nvPr>
            <p:ph type="body" sz="quarter" idx="33" hasCustomPrompt="1"/>
          </p:nvPr>
        </p:nvSpPr>
        <p:spPr>
          <a:xfrm>
            <a:off x="372836" y="5304080"/>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cxnSp>
        <p:nvCxnSpPr>
          <p:cNvPr id="17" name="Straight Connector 16">
            <a:extLst>
              <a:ext uri="{FF2B5EF4-FFF2-40B4-BE49-F238E27FC236}">
                <a16:creationId xmlns:a16="http://schemas.microsoft.com/office/drawing/2014/main" id="{EEEC3540-5308-68F9-04EF-5D6D44970B88}"/>
              </a:ext>
            </a:extLst>
          </p:cNvPr>
          <p:cNvCxnSpPr>
            <a:cxnSpLocks/>
          </p:cNvCxnSpPr>
          <p:nvPr/>
        </p:nvCxnSpPr>
        <p:spPr>
          <a:xfrm>
            <a:off x="372836" y="2041741"/>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EE6DB7-1025-481C-91FA-0B5502ED01EF}"/>
              </a:ext>
            </a:extLst>
          </p:cNvPr>
          <p:cNvCxnSpPr>
            <a:cxnSpLocks/>
          </p:cNvCxnSpPr>
          <p:nvPr/>
        </p:nvCxnSpPr>
        <p:spPr>
          <a:xfrm>
            <a:off x="372836" y="4757365"/>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FF0F03-395A-E389-0411-5F21E61C669B}"/>
              </a:ext>
            </a:extLst>
          </p:cNvPr>
          <p:cNvCxnSpPr>
            <a:cxnSpLocks/>
          </p:cNvCxnSpPr>
          <p:nvPr/>
        </p:nvCxnSpPr>
        <p:spPr>
          <a:xfrm>
            <a:off x="372836" y="3340406"/>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Text Placeholder 32">
            <a:extLst>
              <a:ext uri="{FF2B5EF4-FFF2-40B4-BE49-F238E27FC236}">
                <a16:creationId xmlns:a16="http://schemas.microsoft.com/office/drawing/2014/main" id="{ADF33B70-E2F6-DA49-F1E5-F0F54E7ACD62}"/>
              </a:ext>
            </a:extLst>
          </p:cNvPr>
          <p:cNvSpPr>
            <a:spLocks noGrp="1"/>
          </p:cNvSpPr>
          <p:nvPr>
            <p:ph type="body" sz="quarter" idx="34" hasCustomPrompt="1"/>
          </p:nvPr>
        </p:nvSpPr>
        <p:spPr>
          <a:xfrm>
            <a:off x="3100418" y="2170564"/>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30" name="Text Placeholder 32">
            <a:extLst>
              <a:ext uri="{FF2B5EF4-FFF2-40B4-BE49-F238E27FC236}">
                <a16:creationId xmlns:a16="http://schemas.microsoft.com/office/drawing/2014/main" id="{FA3EB5EF-6D2D-3AE5-98EF-8D3CB88ACC96}"/>
              </a:ext>
            </a:extLst>
          </p:cNvPr>
          <p:cNvSpPr>
            <a:spLocks noGrp="1"/>
          </p:cNvSpPr>
          <p:nvPr>
            <p:ph type="body" sz="quarter" idx="35" hasCustomPrompt="1"/>
          </p:nvPr>
        </p:nvSpPr>
        <p:spPr>
          <a:xfrm>
            <a:off x="3100418" y="2558774"/>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sp>
        <p:nvSpPr>
          <p:cNvPr id="31" name="Text Placeholder 32">
            <a:extLst>
              <a:ext uri="{FF2B5EF4-FFF2-40B4-BE49-F238E27FC236}">
                <a16:creationId xmlns:a16="http://schemas.microsoft.com/office/drawing/2014/main" id="{58889219-54AC-EDC7-9009-9D43F650FB93}"/>
              </a:ext>
            </a:extLst>
          </p:cNvPr>
          <p:cNvSpPr>
            <a:spLocks noGrp="1"/>
          </p:cNvSpPr>
          <p:nvPr>
            <p:ph type="body" sz="quarter" idx="36" hasCustomPrompt="1"/>
          </p:nvPr>
        </p:nvSpPr>
        <p:spPr>
          <a:xfrm>
            <a:off x="3100418" y="3465892"/>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32" name="Text Placeholder 32">
            <a:extLst>
              <a:ext uri="{FF2B5EF4-FFF2-40B4-BE49-F238E27FC236}">
                <a16:creationId xmlns:a16="http://schemas.microsoft.com/office/drawing/2014/main" id="{06E628DD-8485-78AA-8209-2866515FA016}"/>
              </a:ext>
            </a:extLst>
          </p:cNvPr>
          <p:cNvSpPr>
            <a:spLocks noGrp="1"/>
          </p:cNvSpPr>
          <p:nvPr>
            <p:ph type="body" sz="quarter" idx="37" hasCustomPrompt="1"/>
          </p:nvPr>
        </p:nvSpPr>
        <p:spPr>
          <a:xfrm>
            <a:off x="3100418" y="3854102"/>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sp>
        <p:nvSpPr>
          <p:cNvPr id="41" name="Text Placeholder 32">
            <a:extLst>
              <a:ext uri="{FF2B5EF4-FFF2-40B4-BE49-F238E27FC236}">
                <a16:creationId xmlns:a16="http://schemas.microsoft.com/office/drawing/2014/main" id="{283231D5-B8A5-36F3-9E79-6C6D16E19DA2}"/>
              </a:ext>
            </a:extLst>
          </p:cNvPr>
          <p:cNvSpPr>
            <a:spLocks noGrp="1"/>
          </p:cNvSpPr>
          <p:nvPr>
            <p:ph type="body" sz="quarter" idx="38" hasCustomPrompt="1"/>
          </p:nvPr>
        </p:nvSpPr>
        <p:spPr>
          <a:xfrm>
            <a:off x="3100418" y="4915870"/>
            <a:ext cx="1892080" cy="239032"/>
          </a:xfrm>
        </p:spPr>
        <p:txBody>
          <a:bodyPr/>
          <a:lstStyle>
            <a:lvl1pPr>
              <a:defRPr lang="en-GB" sz="18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Stat here</a:t>
            </a:r>
            <a:endParaRPr lang="en-GB"/>
          </a:p>
        </p:txBody>
      </p:sp>
      <p:sp>
        <p:nvSpPr>
          <p:cNvPr id="42" name="Text Placeholder 32">
            <a:extLst>
              <a:ext uri="{FF2B5EF4-FFF2-40B4-BE49-F238E27FC236}">
                <a16:creationId xmlns:a16="http://schemas.microsoft.com/office/drawing/2014/main" id="{944E9D66-B4F2-07EB-64C0-FDEF733E6CA2}"/>
              </a:ext>
            </a:extLst>
          </p:cNvPr>
          <p:cNvSpPr>
            <a:spLocks noGrp="1"/>
          </p:cNvSpPr>
          <p:nvPr>
            <p:ph type="body" sz="quarter" idx="39" hasCustomPrompt="1"/>
          </p:nvPr>
        </p:nvSpPr>
        <p:spPr>
          <a:xfrm>
            <a:off x="3100418" y="5304080"/>
            <a:ext cx="1892080" cy="23903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GB" sz="900" b="0" kern="1200" dirty="0">
                <a:solidFill>
                  <a:schemeClr val="bg2"/>
                </a:solidFill>
                <a:latin typeface="+mn-lt"/>
                <a:ea typeface="+mn-ea"/>
                <a:cs typeface="Arial" panose="020B0604020202020204" pitchFamily="34" charset="0"/>
              </a:defRPr>
            </a:lvl1pPr>
          </a:lstStyle>
          <a:p>
            <a:pPr lvl="0"/>
            <a:r>
              <a:rPr lang="en-US"/>
              <a:t>Sub text here</a:t>
            </a:r>
            <a:endParaRPr lang="en-GB"/>
          </a:p>
        </p:txBody>
      </p:sp>
      <p:cxnSp>
        <p:nvCxnSpPr>
          <p:cNvPr id="43" name="Straight Connector 42">
            <a:extLst>
              <a:ext uri="{FF2B5EF4-FFF2-40B4-BE49-F238E27FC236}">
                <a16:creationId xmlns:a16="http://schemas.microsoft.com/office/drawing/2014/main" id="{0B7EEFC6-C6EB-1B79-48BD-FB42B5CE825B}"/>
              </a:ext>
            </a:extLst>
          </p:cNvPr>
          <p:cNvCxnSpPr>
            <a:cxnSpLocks/>
          </p:cNvCxnSpPr>
          <p:nvPr/>
        </p:nvCxnSpPr>
        <p:spPr>
          <a:xfrm>
            <a:off x="3100418" y="2041741"/>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52828E-4E32-6E75-9A25-4C55F7CB40B5}"/>
              </a:ext>
            </a:extLst>
          </p:cNvPr>
          <p:cNvCxnSpPr>
            <a:cxnSpLocks/>
          </p:cNvCxnSpPr>
          <p:nvPr/>
        </p:nvCxnSpPr>
        <p:spPr>
          <a:xfrm>
            <a:off x="3100418" y="4757365"/>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009756F-D00F-0B5C-831F-52D7C601D798}"/>
              </a:ext>
            </a:extLst>
          </p:cNvPr>
          <p:cNvCxnSpPr>
            <a:cxnSpLocks/>
          </p:cNvCxnSpPr>
          <p:nvPr/>
        </p:nvCxnSpPr>
        <p:spPr>
          <a:xfrm>
            <a:off x="3100418" y="3340406"/>
            <a:ext cx="32374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1E83EA4-C4D2-23EB-5C43-F7A6B9D783F2}"/>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8" name="Subtitle">
            <a:extLst>
              <a:ext uri="{FF2B5EF4-FFF2-40B4-BE49-F238E27FC236}">
                <a16:creationId xmlns:a16="http://schemas.microsoft.com/office/drawing/2014/main" id="{5F2DCABF-4B1A-6031-0665-C249418990B5}"/>
              </a:ext>
            </a:extLst>
          </p:cNvPr>
          <p:cNvSpPr>
            <a:spLocks noGrp="1"/>
          </p:cNvSpPr>
          <p:nvPr>
            <p:ph type="body" sz="quarter" idx="29" hasCustomPrompt="1"/>
          </p:nvPr>
        </p:nvSpPr>
        <p:spPr>
          <a:xfrm>
            <a:off x="377826" y="1138400"/>
            <a:ext cx="9935844" cy="678065"/>
          </a:xfrm>
        </p:spPr>
        <p:txBody>
          <a:bodyPr anchor="t"/>
          <a:lstStyle>
            <a:lvl1pPr>
              <a:spcAft>
                <a:spcPts val="0"/>
              </a:spcAft>
              <a:defRPr sz="1000">
                <a:solidFill>
                  <a:schemeClr val="bg1"/>
                </a:solidFill>
              </a:defRPr>
            </a:lvl1pPr>
          </a:lstStyle>
          <a:p>
            <a:pPr lvl="0"/>
            <a:r>
              <a:rPr lang="en-GB"/>
              <a:t>Click to add subtitle</a:t>
            </a:r>
          </a:p>
        </p:txBody>
      </p:sp>
      <p:sp>
        <p:nvSpPr>
          <p:cNvPr id="9" name="Text Placeholder 6">
            <a:extLst>
              <a:ext uri="{FF2B5EF4-FFF2-40B4-BE49-F238E27FC236}">
                <a16:creationId xmlns:a16="http://schemas.microsoft.com/office/drawing/2014/main" id="{370CB913-C45C-C414-C2F0-E6A43CE93862}"/>
              </a:ext>
            </a:extLst>
          </p:cNvPr>
          <p:cNvSpPr>
            <a:spLocks noGrp="1"/>
          </p:cNvSpPr>
          <p:nvPr>
            <p:ph type="body" sz="quarter" idx="42"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186011059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6" name="Rectangle 5">
            <a:extLst>
              <a:ext uri="{FF2B5EF4-FFF2-40B4-BE49-F238E27FC236}">
                <a16:creationId xmlns:a16="http://schemas.microsoft.com/office/drawing/2014/main" id="{60BC463F-FFEB-6E54-9ECD-42102BD47176}"/>
              </a:ext>
            </a:extLst>
          </p:cNvPr>
          <p:cNvSpPr/>
          <p:nvPr userDrawn="1"/>
        </p:nvSpPr>
        <p:spPr>
          <a:xfrm>
            <a:off x="0" y="6480139"/>
            <a:ext cx="10691813" cy="1560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8" name="Rectangle 7">
            <a:extLst>
              <a:ext uri="{FF2B5EF4-FFF2-40B4-BE49-F238E27FC236}">
                <a16:creationId xmlns:a16="http://schemas.microsoft.com/office/drawing/2014/main" id="{EEC9A070-A607-8BEB-6771-42AF505CAC4B}"/>
              </a:ext>
            </a:extLst>
          </p:cNvPr>
          <p:cNvSpPr/>
          <p:nvPr/>
        </p:nvSpPr>
        <p:spPr>
          <a:xfrm>
            <a:off x="0" y="1691605"/>
            <a:ext cx="10691813" cy="4884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13" name="Rectangle 12">
            <a:extLst>
              <a:ext uri="{FF2B5EF4-FFF2-40B4-BE49-F238E27FC236}">
                <a16:creationId xmlns:a16="http://schemas.microsoft.com/office/drawing/2014/main" id="{3A6058F3-E651-41C1-BC89-157C6DBF96B0}"/>
              </a:ext>
            </a:extLst>
          </p:cNvPr>
          <p:cNvSpPr/>
          <p:nvPr/>
        </p:nvSpPr>
        <p:spPr>
          <a:xfrm>
            <a:off x="377826" y="2345466"/>
            <a:ext cx="2105768" cy="1977599"/>
          </a:xfrm>
          <a:prstGeom prst="rect">
            <a:avLst/>
          </a:prstGeom>
          <a:solidFill>
            <a:schemeClr val="tx1"/>
          </a:solidFill>
          <a:ln w="6350">
            <a:gradFill>
              <a:gsLst>
                <a:gs pos="0">
                  <a:srgbClr val="FFDF00"/>
                </a:gs>
                <a:gs pos="25000">
                  <a:schemeClr val="bg2">
                    <a:alpha val="0"/>
                  </a:schemeClr>
                </a:gs>
                <a:gs pos="78000">
                  <a:schemeClr val="bg2">
                    <a:alpha val="0"/>
                  </a:schemeClr>
                </a:gs>
                <a:gs pos="100000">
                  <a:srgbClr val="FFDF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19" name="Rectangle 18">
            <a:extLst>
              <a:ext uri="{FF2B5EF4-FFF2-40B4-BE49-F238E27FC236}">
                <a16:creationId xmlns:a16="http://schemas.microsoft.com/office/drawing/2014/main" id="{51923302-816B-6544-8C03-63EFF5DAFBBF}"/>
              </a:ext>
            </a:extLst>
          </p:cNvPr>
          <p:cNvSpPr/>
          <p:nvPr/>
        </p:nvSpPr>
        <p:spPr>
          <a:xfrm>
            <a:off x="2938088" y="4573966"/>
            <a:ext cx="2245507" cy="1953727"/>
          </a:xfrm>
          <a:prstGeom prst="rect">
            <a:avLst/>
          </a:prstGeom>
          <a:noFill/>
        </p:spPr>
        <p:txBody>
          <a:bodyPr lIns="72000" tIns="72000" rIns="72000" bIns="72000" rtlCol="0" anchor="t">
            <a:noAutofit/>
          </a:bodyPr>
          <a:lstStyle/>
          <a:p>
            <a:pPr marL="0" marR="0" lvl="0" indent="0" defTabSz="1042744"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a:ln>
                <a:noFill/>
              </a:ln>
              <a:solidFill>
                <a:srgbClr val="2C2C2C">
                  <a:lumMod val="75000"/>
                  <a:lumOff val="25000"/>
                </a:srgbClr>
              </a:solidFill>
              <a:effectLst/>
              <a:uLnTx/>
              <a:uFillTx/>
            </a:endParaRPr>
          </a:p>
          <a:p>
            <a:pPr marL="0" marR="0" lvl="0" indent="0" defTabSz="1042744"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a:ln>
                <a:noFill/>
              </a:ln>
              <a:solidFill>
                <a:srgbClr val="2C2C2C">
                  <a:lumMod val="75000"/>
                  <a:lumOff val="25000"/>
                </a:srgbClr>
              </a:solidFill>
              <a:effectLst/>
              <a:uLnTx/>
              <a:uFillTx/>
            </a:endParaRPr>
          </a:p>
          <a:p>
            <a:pPr marL="0" marR="0" lvl="0" indent="0" defTabSz="1042744" eaLnBrk="1" fontAlgn="auto" latinLnBrk="0" hangingPunct="1">
              <a:lnSpc>
                <a:spcPct val="100000"/>
              </a:lnSpc>
              <a:spcBef>
                <a:spcPts val="0"/>
              </a:spcBef>
              <a:spcAft>
                <a:spcPts val="0"/>
              </a:spcAft>
              <a:buClrTx/>
              <a:buSzTx/>
              <a:buFontTx/>
              <a:buNone/>
              <a:tabLst/>
              <a:defRPr/>
            </a:pPr>
            <a:endParaRPr kumimoji="0" lang="en-GB" sz="1000" b="0" i="1" u="none" strike="noStrike" kern="0" cap="none" spc="0" normalizeH="0" baseline="0" noProof="0">
              <a:ln>
                <a:noFill/>
              </a:ln>
              <a:solidFill>
                <a:srgbClr val="2C2C2C">
                  <a:lumMod val="75000"/>
                  <a:lumOff val="25000"/>
                </a:srgbClr>
              </a:solidFill>
              <a:effectLst/>
              <a:uLnTx/>
              <a:uFillTx/>
            </a:endParaRPr>
          </a:p>
        </p:txBody>
      </p:sp>
      <p:sp>
        <p:nvSpPr>
          <p:cNvPr id="35" name="Picture Placeholder 34">
            <a:extLst>
              <a:ext uri="{FF2B5EF4-FFF2-40B4-BE49-F238E27FC236}">
                <a16:creationId xmlns:a16="http://schemas.microsoft.com/office/drawing/2014/main" id="{870F1937-B301-EAEF-B039-B0453F205A41}"/>
              </a:ext>
            </a:extLst>
          </p:cNvPr>
          <p:cNvSpPr>
            <a:spLocks noGrp="1"/>
          </p:cNvSpPr>
          <p:nvPr>
            <p:ph type="pic" sz="quarter" idx="15"/>
          </p:nvPr>
        </p:nvSpPr>
        <p:spPr>
          <a:xfrm>
            <a:off x="740374" y="1979613"/>
            <a:ext cx="1376362" cy="1374775"/>
          </a:xfrm>
          <a:prstGeom prst="ellipse">
            <a:avLst/>
          </a:prstGeom>
        </p:spPr>
        <p:txBody>
          <a:bodyPr/>
          <a:lstStyle/>
          <a:p>
            <a:r>
              <a:rPr lang="en-US"/>
              <a:t>Click icon to add picture</a:t>
            </a:r>
            <a:endParaRPr lang="en-GB"/>
          </a:p>
        </p:txBody>
      </p:sp>
      <p:sp>
        <p:nvSpPr>
          <p:cNvPr id="37" name="Text Placeholder 36">
            <a:extLst>
              <a:ext uri="{FF2B5EF4-FFF2-40B4-BE49-F238E27FC236}">
                <a16:creationId xmlns:a16="http://schemas.microsoft.com/office/drawing/2014/main" id="{A6E2DE85-6B57-4AE4-7A4B-734A8CA40A70}"/>
              </a:ext>
            </a:extLst>
          </p:cNvPr>
          <p:cNvSpPr>
            <a:spLocks noGrp="1"/>
          </p:cNvSpPr>
          <p:nvPr>
            <p:ph type="body" sz="quarter" idx="16" hasCustomPrompt="1"/>
          </p:nvPr>
        </p:nvSpPr>
        <p:spPr>
          <a:xfrm>
            <a:off x="382951" y="3414408"/>
            <a:ext cx="2091208" cy="215526"/>
          </a:xfrm>
        </p:spPr>
        <p:txBody>
          <a:bodyPr anchor="ctr"/>
          <a:lstStyle>
            <a:lvl1pPr algn="ctr">
              <a:defRPr lang="en-GB" sz="11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Name here</a:t>
            </a:r>
            <a:endParaRPr lang="en-GB"/>
          </a:p>
        </p:txBody>
      </p:sp>
      <p:sp>
        <p:nvSpPr>
          <p:cNvPr id="38" name="Text Placeholder 36">
            <a:extLst>
              <a:ext uri="{FF2B5EF4-FFF2-40B4-BE49-F238E27FC236}">
                <a16:creationId xmlns:a16="http://schemas.microsoft.com/office/drawing/2014/main" id="{C5C23E49-5865-90E6-6961-8CDF7738C2FC}"/>
              </a:ext>
            </a:extLst>
          </p:cNvPr>
          <p:cNvSpPr>
            <a:spLocks noGrp="1"/>
          </p:cNvSpPr>
          <p:nvPr>
            <p:ph type="body" sz="quarter" idx="17" hasCustomPrompt="1"/>
          </p:nvPr>
        </p:nvSpPr>
        <p:spPr>
          <a:xfrm>
            <a:off x="384002" y="3711613"/>
            <a:ext cx="2091208" cy="172206"/>
          </a:xfrm>
        </p:spPr>
        <p:txBody>
          <a:bodyPr anchor="ctr"/>
          <a:lstStyle>
            <a:lvl1pPr algn="ctr">
              <a:defRPr kumimoji="0" lang="en-GB" sz="1000" b="1"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Title here</a:t>
            </a:r>
            <a:endParaRPr lang="en-GB"/>
          </a:p>
        </p:txBody>
      </p:sp>
      <p:sp>
        <p:nvSpPr>
          <p:cNvPr id="39" name="Text Placeholder 36">
            <a:extLst>
              <a:ext uri="{FF2B5EF4-FFF2-40B4-BE49-F238E27FC236}">
                <a16:creationId xmlns:a16="http://schemas.microsoft.com/office/drawing/2014/main" id="{BCF5E227-1C29-EFEC-FF5D-6512FCF2A9CE}"/>
              </a:ext>
            </a:extLst>
          </p:cNvPr>
          <p:cNvSpPr>
            <a:spLocks noGrp="1"/>
          </p:cNvSpPr>
          <p:nvPr>
            <p:ph type="body" sz="quarter" idx="18" hasCustomPrompt="1"/>
          </p:nvPr>
        </p:nvSpPr>
        <p:spPr>
          <a:xfrm>
            <a:off x="384002" y="3909244"/>
            <a:ext cx="2091208" cy="176628"/>
          </a:xfrm>
        </p:spPr>
        <p:txBody>
          <a:bodyPr anchor="ctr"/>
          <a:lstStyle>
            <a:lvl1pPr algn="ctr">
              <a:defRPr kumimoji="0" lang="en-GB" sz="800" b="0"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Team name here</a:t>
            </a:r>
            <a:endParaRPr lang="en-GB"/>
          </a:p>
        </p:txBody>
      </p:sp>
      <p:sp>
        <p:nvSpPr>
          <p:cNvPr id="44" name="Rectangle 43">
            <a:extLst>
              <a:ext uri="{FF2B5EF4-FFF2-40B4-BE49-F238E27FC236}">
                <a16:creationId xmlns:a16="http://schemas.microsoft.com/office/drawing/2014/main" id="{9F784C23-890A-AD3B-2EF8-62DE5D22E8AE}"/>
              </a:ext>
            </a:extLst>
          </p:cNvPr>
          <p:cNvSpPr/>
          <p:nvPr/>
        </p:nvSpPr>
        <p:spPr>
          <a:xfrm>
            <a:off x="2993794" y="2345466"/>
            <a:ext cx="2105768" cy="1977599"/>
          </a:xfrm>
          <a:prstGeom prst="rect">
            <a:avLst/>
          </a:prstGeom>
          <a:solidFill>
            <a:schemeClr val="tx1"/>
          </a:solidFill>
          <a:ln w="6350">
            <a:gradFill>
              <a:gsLst>
                <a:gs pos="0">
                  <a:srgbClr val="FFDF00"/>
                </a:gs>
                <a:gs pos="25000">
                  <a:schemeClr val="bg2">
                    <a:alpha val="0"/>
                  </a:schemeClr>
                </a:gs>
                <a:gs pos="78000">
                  <a:schemeClr val="bg2">
                    <a:alpha val="0"/>
                  </a:schemeClr>
                </a:gs>
                <a:gs pos="100000">
                  <a:srgbClr val="FFDF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45" name="Picture Placeholder 34">
            <a:extLst>
              <a:ext uri="{FF2B5EF4-FFF2-40B4-BE49-F238E27FC236}">
                <a16:creationId xmlns:a16="http://schemas.microsoft.com/office/drawing/2014/main" id="{3550E8FF-3A16-62F3-AD46-43EBFAE6D543}"/>
              </a:ext>
            </a:extLst>
          </p:cNvPr>
          <p:cNvSpPr>
            <a:spLocks noGrp="1"/>
          </p:cNvSpPr>
          <p:nvPr>
            <p:ph type="pic" sz="quarter" idx="19"/>
          </p:nvPr>
        </p:nvSpPr>
        <p:spPr>
          <a:xfrm>
            <a:off x="3356804" y="1979613"/>
            <a:ext cx="1376362" cy="1374775"/>
          </a:xfrm>
          <a:prstGeom prst="ellipse">
            <a:avLst/>
          </a:prstGeom>
        </p:spPr>
        <p:txBody>
          <a:bodyPr/>
          <a:lstStyle/>
          <a:p>
            <a:r>
              <a:rPr lang="en-US"/>
              <a:t>Click icon to add picture</a:t>
            </a:r>
            <a:endParaRPr lang="en-GB"/>
          </a:p>
        </p:txBody>
      </p:sp>
      <p:sp>
        <p:nvSpPr>
          <p:cNvPr id="46" name="Text Placeholder 36">
            <a:extLst>
              <a:ext uri="{FF2B5EF4-FFF2-40B4-BE49-F238E27FC236}">
                <a16:creationId xmlns:a16="http://schemas.microsoft.com/office/drawing/2014/main" id="{CBDD5F4A-B997-4959-3912-F59E89E1C68E}"/>
              </a:ext>
            </a:extLst>
          </p:cNvPr>
          <p:cNvSpPr>
            <a:spLocks noGrp="1"/>
          </p:cNvSpPr>
          <p:nvPr>
            <p:ph type="body" sz="quarter" idx="20" hasCustomPrompt="1"/>
          </p:nvPr>
        </p:nvSpPr>
        <p:spPr>
          <a:xfrm>
            <a:off x="2999381" y="3414408"/>
            <a:ext cx="2091208" cy="215526"/>
          </a:xfrm>
        </p:spPr>
        <p:txBody>
          <a:bodyPr anchor="ctr"/>
          <a:lstStyle>
            <a:lvl1pPr algn="ctr">
              <a:defRPr lang="en-GB" sz="11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Name here</a:t>
            </a:r>
            <a:endParaRPr lang="en-GB"/>
          </a:p>
        </p:txBody>
      </p:sp>
      <p:sp>
        <p:nvSpPr>
          <p:cNvPr id="47" name="Text Placeholder 36">
            <a:extLst>
              <a:ext uri="{FF2B5EF4-FFF2-40B4-BE49-F238E27FC236}">
                <a16:creationId xmlns:a16="http://schemas.microsoft.com/office/drawing/2014/main" id="{F6213AC3-249C-F710-2637-FA260533EA9A}"/>
              </a:ext>
            </a:extLst>
          </p:cNvPr>
          <p:cNvSpPr>
            <a:spLocks noGrp="1"/>
          </p:cNvSpPr>
          <p:nvPr>
            <p:ph type="body" sz="quarter" idx="21" hasCustomPrompt="1"/>
          </p:nvPr>
        </p:nvSpPr>
        <p:spPr>
          <a:xfrm>
            <a:off x="3000432" y="3711613"/>
            <a:ext cx="2091208" cy="172206"/>
          </a:xfrm>
        </p:spPr>
        <p:txBody>
          <a:bodyPr anchor="ctr"/>
          <a:lstStyle>
            <a:lvl1pPr algn="ctr">
              <a:defRPr kumimoji="0" lang="en-GB" sz="1000" b="1"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Title here</a:t>
            </a:r>
            <a:endParaRPr lang="en-GB"/>
          </a:p>
        </p:txBody>
      </p:sp>
      <p:sp>
        <p:nvSpPr>
          <p:cNvPr id="48" name="Text Placeholder 36">
            <a:extLst>
              <a:ext uri="{FF2B5EF4-FFF2-40B4-BE49-F238E27FC236}">
                <a16:creationId xmlns:a16="http://schemas.microsoft.com/office/drawing/2014/main" id="{4E473BCE-E678-FD88-6317-A3CC942100DF}"/>
              </a:ext>
            </a:extLst>
          </p:cNvPr>
          <p:cNvSpPr>
            <a:spLocks noGrp="1"/>
          </p:cNvSpPr>
          <p:nvPr>
            <p:ph type="body" sz="quarter" idx="22" hasCustomPrompt="1"/>
          </p:nvPr>
        </p:nvSpPr>
        <p:spPr>
          <a:xfrm>
            <a:off x="3000432" y="3909244"/>
            <a:ext cx="2091208" cy="176628"/>
          </a:xfrm>
        </p:spPr>
        <p:txBody>
          <a:bodyPr anchor="ctr"/>
          <a:lstStyle>
            <a:lvl1pPr algn="ctr">
              <a:defRPr kumimoji="0" lang="en-GB" sz="800" b="0"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Team name here</a:t>
            </a:r>
            <a:endParaRPr lang="en-GB"/>
          </a:p>
        </p:txBody>
      </p:sp>
      <p:sp>
        <p:nvSpPr>
          <p:cNvPr id="64" name="Rectangle 63">
            <a:extLst>
              <a:ext uri="{FF2B5EF4-FFF2-40B4-BE49-F238E27FC236}">
                <a16:creationId xmlns:a16="http://schemas.microsoft.com/office/drawing/2014/main" id="{ED090090-67D6-421D-2AAA-D31B431DBF74}"/>
              </a:ext>
            </a:extLst>
          </p:cNvPr>
          <p:cNvSpPr/>
          <p:nvPr/>
        </p:nvSpPr>
        <p:spPr>
          <a:xfrm>
            <a:off x="5609762" y="2345466"/>
            <a:ext cx="2105768" cy="1977599"/>
          </a:xfrm>
          <a:prstGeom prst="rect">
            <a:avLst/>
          </a:prstGeom>
          <a:solidFill>
            <a:schemeClr val="tx1"/>
          </a:solidFill>
          <a:ln w="6350">
            <a:gradFill>
              <a:gsLst>
                <a:gs pos="0">
                  <a:srgbClr val="FFDF00"/>
                </a:gs>
                <a:gs pos="25000">
                  <a:schemeClr val="bg2">
                    <a:alpha val="0"/>
                  </a:schemeClr>
                </a:gs>
                <a:gs pos="78000">
                  <a:schemeClr val="bg2">
                    <a:alpha val="0"/>
                  </a:schemeClr>
                </a:gs>
                <a:gs pos="100000">
                  <a:srgbClr val="FFDF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65" name="Picture Placeholder 34">
            <a:extLst>
              <a:ext uri="{FF2B5EF4-FFF2-40B4-BE49-F238E27FC236}">
                <a16:creationId xmlns:a16="http://schemas.microsoft.com/office/drawing/2014/main" id="{E2C41129-8ED8-FBDC-65FC-EC0E176A8017}"/>
              </a:ext>
            </a:extLst>
          </p:cNvPr>
          <p:cNvSpPr>
            <a:spLocks noGrp="1"/>
          </p:cNvSpPr>
          <p:nvPr>
            <p:ph type="pic" sz="quarter" idx="23"/>
          </p:nvPr>
        </p:nvSpPr>
        <p:spPr>
          <a:xfrm>
            <a:off x="5958648" y="1979613"/>
            <a:ext cx="1376362" cy="1374775"/>
          </a:xfrm>
          <a:prstGeom prst="ellipse">
            <a:avLst/>
          </a:prstGeom>
        </p:spPr>
        <p:txBody>
          <a:bodyPr/>
          <a:lstStyle/>
          <a:p>
            <a:r>
              <a:rPr lang="en-US"/>
              <a:t>Click icon to add picture</a:t>
            </a:r>
            <a:endParaRPr lang="en-GB"/>
          </a:p>
        </p:txBody>
      </p:sp>
      <p:sp>
        <p:nvSpPr>
          <p:cNvPr id="66" name="Text Placeholder 36">
            <a:extLst>
              <a:ext uri="{FF2B5EF4-FFF2-40B4-BE49-F238E27FC236}">
                <a16:creationId xmlns:a16="http://schemas.microsoft.com/office/drawing/2014/main" id="{99CDB52C-B8A1-A4AD-6842-66E2DB826933}"/>
              </a:ext>
            </a:extLst>
          </p:cNvPr>
          <p:cNvSpPr>
            <a:spLocks noGrp="1"/>
          </p:cNvSpPr>
          <p:nvPr>
            <p:ph type="body" sz="quarter" idx="24" hasCustomPrompt="1"/>
          </p:nvPr>
        </p:nvSpPr>
        <p:spPr>
          <a:xfrm>
            <a:off x="5601225" y="3414408"/>
            <a:ext cx="2091208" cy="215526"/>
          </a:xfrm>
        </p:spPr>
        <p:txBody>
          <a:bodyPr anchor="ctr"/>
          <a:lstStyle>
            <a:lvl1pPr algn="ctr">
              <a:defRPr lang="en-GB" sz="11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Name here</a:t>
            </a:r>
            <a:endParaRPr lang="en-GB"/>
          </a:p>
        </p:txBody>
      </p:sp>
      <p:sp>
        <p:nvSpPr>
          <p:cNvPr id="67" name="Text Placeholder 36">
            <a:extLst>
              <a:ext uri="{FF2B5EF4-FFF2-40B4-BE49-F238E27FC236}">
                <a16:creationId xmlns:a16="http://schemas.microsoft.com/office/drawing/2014/main" id="{E5405134-3964-5A9A-6FF4-00C856D3E498}"/>
              </a:ext>
            </a:extLst>
          </p:cNvPr>
          <p:cNvSpPr>
            <a:spLocks noGrp="1"/>
          </p:cNvSpPr>
          <p:nvPr>
            <p:ph type="body" sz="quarter" idx="25" hasCustomPrompt="1"/>
          </p:nvPr>
        </p:nvSpPr>
        <p:spPr>
          <a:xfrm>
            <a:off x="5602276" y="3711613"/>
            <a:ext cx="2091208" cy="172206"/>
          </a:xfrm>
        </p:spPr>
        <p:txBody>
          <a:bodyPr anchor="ctr"/>
          <a:lstStyle>
            <a:lvl1pPr algn="ctr">
              <a:defRPr kumimoji="0" lang="en-GB" sz="1000" b="1"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Title here</a:t>
            </a:r>
            <a:endParaRPr lang="en-GB"/>
          </a:p>
        </p:txBody>
      </p:sp>
      <p:sp>
        <p:nvSpPr>
          <p:cNvPr id="68" name="Text Placeholder 36">
            <a:extLst>
              <a:ext uri="{FF2B5EF4-FFF2-40B4-BE49-F238E27FC236}">
                <a16:creationId xmlns:a16="http://schemas.microsoft.com/office/drawing/2014/main" id="{E0FB1BA3-47FA-BB2E-45B3-1C624BE9449C}"/>
              </a:ext>
            </a:extLst>
          </p:cNvPr>
          <p:cNvSpPr>
            <a:spLocks noGrp="1"/>
          </p:cNvSpPr>
          <p:nvPr>
            <p:ph type="body" sz="quarter" idx="26" hasCustomPrompt="1"/>
          </p:nvPr>
        </p:nvSpPr>
        <p:spPr>
          <a:xfrm>
            <a:off x="5602276" y="3909244"/>
            <a:ext cx="2091208" cy="176628"/>
          </a:xfrm>
        </p:spPr>
        <p:txBody>
          <a:bodyPr anchor="ctr"/>
          <a:lstStyle>
            <a:lvl1pPr algn="ctr">
              <a:defRPr kumimoji="0" lang="en-GB" sz="800" b="0"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Team name here</a:t>
            </a:r>
            <a:endParaRPr lang="en-GB"/>
          </a:p>
        </p:txBody>
      </p:sp>
      <p:sp>
        <p:nvSpPr>
          <p:cNvPr id="69" name="Rectangle 68">
            <a:extLst>
              <a:ext uri="{FF2B5EF4-FFF2-40B4-BE49-F238E27FC236}">
                <a16:creationId xmlns:a16="http://schemas.microsoft.com/office/drawing/2014/main" id="{01080815-7098-5340-E145-76B2EF5BAFF6}"/>
              </a:ext>
            </a:extLst>
          </p:cNvPr>
          <p:cNvSpPr/>
          <p:nvPr/>
        </p:nvSpPr>
        <p:spPr>
          <a:xfrm>
            <a:off x="8225731" y="2345466"/>
            <a:ext cx="2105768" cy="1977599"/>
          </a:xfrm>
          <a:prstGeom prst="rect">
            <a:avLst/>
          </a:prstGeom>
          <a:solidFill>
            <a:schemeClr val="tx1"/>
          </a:solidFill>
          <a:ln w="6350">
            <a:gradFill>
              <a:gsLst>
                <a:gs pos="0">
                  <a:srgbClr val="FFDF00"/>
                </a:gs>
                <a:gs pos="25000">
                  <a:schemeClr val="bg2">
                    <a:alpha val="0"/>
                  </a:schemeClr>
                </a:gs>
                <a:gs pos="78000">
                  <a:schemeClr val="bg2">
                    <a:alpha val="0"/>
                  </a:schemeClr>
                </a:gs>
                <a:gs pos="100000">
                  <a:srgbClr val="FFDF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70" name="Picture Placeholder 34">
            <a:extLst>
              <a:ext uri="{FF2B5EF4-FFF2-40B4-BE49-F238E27FC236}">
                <a16:creationId xmlns:a16="http://schemas.microsoft.com/office/drawing/2014/main" id="{C9B4AB0D-C714-B04D-A34E-A019FCB9CAF4}"/>
              </a:ext>
            </a:extLst>
          </p:cNvPr>
          <p:cNvSpPr>
            <a:spLocks noGrp="1"/>
          </p:cNvSpPr>
          <p:nvPr>
            <p:ph type="pic" sz="quarter" idx="27"/>
          </p:nvPr>
        </p:nvSpPr>
        <p:spPr>
          <a:xfrm>
            <a:off x="8588378" y="1979613"/>
            <a:ext cx="1376362" cy="1374775"/>
          </a:xfrm>
          <a:prstGeom prst="ellipse">
            <a:avLst/>
          </a:prstGeom>
        </p:spPr>
        <p:txBody>
          <a:bodyPr/>
          <a:lstStyle/>
          <a:p>
            <a:r>
              <a:rPr lang="en-US"/>
              <a:t>Click icon to add picture</a:t>
            </a:r>
            <a:endParaRPr lang="en-GB"/>
          </a:p>
        </p:txBody>
      </p:sp>
      <p:sp>
        <p:nvSpPr>
          <p:cNvPr id="71" name="Text Placeholder 36">
            <a:extLst>
              <a:ext uri="{FF2B5EF4-FFF2-40B4-BE49-F238E27FC236}">
                <a16:creationId xmlns:a16="http://schemas.microsoft.com/office/drawing/2014/main" id="{EF36D878-B6D7-0461-D3AD-74FE02B6D20A}"/>
              </a:ext>
            </a:extLst>
          </p:cNvPr>
          <p:cNvSpPr>
            <a:spLocks noGrp="1"/>
          </p:cNvSpPr>
          <p:nvPr>
            <p:ph type="body" sz="quarter" idx="28" hasCustomPrompt="1"/>
          </p:nvPr>
        </p:nvSpPr>
        <p:spPr>
          <a:xfrm>
            <a:off x="8230955" y="3414408"/>
            <a:ext cx="2091208" cy="215526"/>
          </a:xfrm>
        </p:spPr>
        <p:txBody>
          <a:bodyPr anchor="ctr"/>
          <a:lstStyle>
            <a:lvl1pPr algn="ctr">
              <a:defRPr lang="en-GB" sz="1100" b="1" kern="1200" dirty="0">
                <a:solidFill>
                  <a:srgbClr val="FFDF00"/>
                </a:solidFill>
                <a:latin typeface="Palatino Linotype" panose="02040502050505030304" pitchFamily="18" charset="0"/>
                <a:ea typeface="+mn-ea"/>
                <a:cs typeface="Arial" panose="020B0604020202020204" pitchFamily="34" charset="0"/>
              </a:defRPr>
            </a:lvl1pPr>
          </a:lstStyle>
          <a:p>
            <a:pPr lvl="0"/>
            <a:r>
              <a:rPr lang="en-US"/>
              <a:t>Name here</a:t>
            </a:r>
            <a:endParaRPr lang="en-GB"/>
          </a:p>
        </p:txBody>
      </p:sp>
      <p:sp>
        <p:nvSpPr>
          <p:cNvPr id="72" name="Text Placeholder 36">
            <a:extLst>
              <a:ext uri="{FF2B5EF4-FFF2-40B4-BE49-F238E27FC236}">
                <a16:creationId xmlns:a16="http://schemas.microsoft.com/office/drawing/2014/main" id="{E81E6A9A-EAC0-9638-D1DD-58BE3794F178}"/>
              </a:ext>
            </a:extLst>
          </p:cNvPr>
          <p:cNvSpPr>
            <a:spLocks noGrp="1"/>
          </p:cNvSpPr>
          <p:nvPr>
            <p:ph type="body" sz="quarter" idx="29" hasCustomPrompt="1"/>
          </p:nvPr>
        </p:nvSpPr>
        <p:spPr>
          <a:xfrm>
            <a:off x="8232006" y="3711613"/>
            <a:ext cx="2091208" cy="172206"/>
          </a:xfrm>
        </p:spPr>
        <p:txBody>
          <a:bodyPr anchor="ctr"/>
          <a:lstStyle>
            <a:lvl1pPr algn="ctr">
              <a:defRPr kumimoji="0" lang="en-GB" sz="1000" b="1"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Title here</a:t>
            </a:r>
            <a:endParaRPr lang="en-GB"/>
          </a:p>
        </p:txBody>
      </p:sp>
      <p:sp>
        <p:nvSpPr>
          <p:cNvPr id="73" name="Text Placeholder 36">
            <a:extLst>
              <a:ext uri="{FF2B5EF4-FFF2-40B4-BE49-F238E27FC236}">
                <a16:creationId xmlns:a16="http://schemas.microsoft.com/office/drawing/2014/main" id="{6029E9B4-C035-952D-DE4F-4AA381651E5B}"/>
              </a:ext>
            </a:extLst>
          </p:cNvPr>
          <p:cNvSpPr>
            <a:spLocks noGrp="1"/>
          </p:cNvSpPr>
          <p:nvPr>
            <p:ph type="body" sz="quarter" idx="30" hasCustomPrompt="1"/>
          </p:nvPr>
        </p:nvSpPr>
        <p:spPr>
          <a:xfrm>
            <a:off x="8232006" y="3909244"/>
            <a:ext cx="2091208" cy="176628"/>
          </a:xfrm>
        </p:spPr>
        <p:txBody>
          <a:bodyPr anchor="ctr"/>
          <a:lstStyle>
            <a:lvl1pPr algn="ctr">
              <a:defRPr kumimoji="0" lang="en-GB" sz="800" b="0" i="0" u="none" strike="noStrike" kern="1200" cap="none" spc="0" normalizeH="0" baseline="0" dirty="0">
                <a:ln>
                  <a:noFill/>
                </a:ln>
                <a:solidFill>
                  <a:schemeClr val="bg2"/>
                </a:solidFill>
                <a:effectLst/>
                <a:uLnTx/>
                <a:uFillTx/>
                <a:latin typeface="Century Gothic" panose="020B0502020202020204" pitchFamily="34" charset="0"/>
                <a:ea typeface="+mn-ea"/>
                <a:cs typeface="+mn-cs"/>
              </a:defRPr>
            </a:lvl1pPr>
          </a:lstStyle>
          <a:p>
            <a:pPr lvl="0"/>
            <a:r>
              <a:rPr lang="en-US"/>
              <a:t>Team name here</a:t>
            </a:r>
            <a:endParaRPr lang="en-GB"/>
          </a:p>
        </p:txBody>
      </p:sp>
      <p:cxnSp>
        <p:nvCxnSpPr>
          <p:cNvPr id="74" name="Straight Connector 73">
            <a:extLst>
              <a:ext uri="{FF2B5EF4-FFF2-40B4-BE49-F238E27FC236}">
                <a16:creationId xmlns:a16="http://schemas.microsoft.com/office/drawing/2014/main" id="{5D32F764-2559-7B2F-B6B0-80BAF31868E6}"/>
              </a:ext>
            </a:extLst>
          </p:cNvPr>
          <p:cNvCxnSpPr>
            <a:cxnSpLocks/>
          </p:cNvCxnSpPr>
          <p:nvPr/>
        </p:nvCxnSpPr>
        <p:spPr>
          <a:xfrm>
            <a:off x="2739627" y="4444960"/>
            <a:ext cx="0" cy="185515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18E6DA6-B0A1-66BA-029C-81E17FD1A298}"/>
              </a:ext>
            </a:extLst>
          </p:cNvPr>
          <p:cNvCxnSpPr>
            <a:cxnSpLocks/>
          </p:cNvCxnSpPr>
          <p:nvPr/>
        </p:nvCxnSpPr>
        <p:spPr>
          <a:xfrm>
            <a:off x="5348951" y="4444960"/>
            <a:ext cx="0" cy="185515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688E45F-AED1-1C59-C725-D10B950DA340}"/>
              </a:ext>
            </a:extLst>
          </p:cNvPr>
          <p:cNvCxnSpPr>
            <a:cxnSpLocks/>
          </p:cNvCxnSpPr>
          <p:nvPr/>
        </p:nvCxnSpPr>
        <p:spPr>
          <a:xfrm>
            <a:off x="7974507" y="4444960"/>
            <a:ext cx="0" cy="185515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8961532-27A4-C46C-BDEB-F5E4004EB6C9}"/>
              </a:ext>
            </a:extLst>
          </p:cNvPr>
          <p:cNvSpPr>
            <a:spLocks noGrp="1"/>
          </p:cNvSpPr>
          <p:nvPr>
            <p:ph type="title"/>
          </p:nvPr>
        </p:nvSpPr>
        <p:spPr>
          <a:xfrm>
            <a:off x="377826" y="829533"/>
            <a:ext cx="9935844" cy="211642"/>
          </a:xfrm>
          <a:prstGeom prst="rect">
            <a:avLst/>
          </a:prstGeom>
        </p:spPr>
        <p:txBody>
          <a:bodyPr bIns="0" anchor="ctr">
            <a:noAutofit/>
          </a:bodyPr>
          <a:lstStyle>
            <a:lvl1pPr>
              <a:lnSpc>
                <a:spcPct val="100000"/>
              </a:lnSpc>
              <a:defRPr sz="1600"/>
            </a:lvl1pPr>
          </a:lstStyle>
          <a:p>
            <a:r>
              <a:rPr lang="en-US"/>
              <a:t>Click to edit Master title style</a:t>
            </a:r>
            <a:endParaRPr lang="en-GB"/>
          </a:p>
        </p:txBody>
      </p:sp>
      <p:sp>
        <p:nvSpPr>
          <p:cNvPr id="10" name="Subtitle">
            <a:extLst>
              <a:ext uri="{FF2B5EF4-FFF2-40B4-BE49-F238E27FC236}">
                <a16:creationId xmlns:a16="http://schemas.microsoft.com/office/drawing/2014/main" id="{C29D63D2-8F22-70BC-2816-E487427A986D}"/>
              </a:ext>
            </a:extLst>
          </p:cNvPr>
          <p:cNvSpPr>
            <a:spLocks noGrp="1"/>
          </p:cNvSpPr>
          <p:nvPr>
            <p:ph type="body" sz="quarter" idx="31" hasCustomPrompt="1"/>
          </p:nvPr>
        </p:nvSpPr>
        <p:spPr>
          <a:xfrm>
            <a:off x="377826" y="1138400"/>
            <a:ext cx="9935844" cy="678065"/>
          </a:xfrm>
        </p:spPr>
        <p:txBody>
          <a:bodyPr anchor="t"/>
          <a:lstStyle>
            <a:lvl1pPr>
              <a:spcAft>
                <a:spcPts val="0"/>
              </a:spcAft>
              <a:defRPr sz="1000"/>
            </a:lvl1pPr>
          </a:lstStyle>
          <a:p>
            <a:pPr lvl="0"/>
            <a:r>
              <a:rPr lang="en-GB"/>
              <a:t>Click to add subtitle</a:t>
            </a:r>
          </a:p>
        </p:txBody>
      </p:sp>
      <p:sp>
        <p:nvSpPr>
          <p:cNvPr id="2" name="Text Placeholder 6">
            <a:extLst>
              <a:ext uri="{FF2B5EF4-FFF2-40B4-BE49-F238E27FC236}">
                <a16:creationId xmlns:a16="http://schemas.microsoft.com/office/drawing/2014/main" id="{7369EEE2-1A93-4C4D-3269-7F8AEF895648}"/>
              </a:ext>
            </a:extLst>
          </p:cNvPr>
          <p:cNvSpPr>
            <a:spLocks noGrp="1"/>
          </p:cNvSpPr>
          <p:nvPr>
            <p:ph type="body" sz="quarter" idx="42" hasCustomPrompt="1"/>
          </p:nvPr>
        </p:nvSpPr>
        <p:spPr>
          <a:xfrm>
            <a:off x="377825" y="6856070"/>
            <a:ext cx="9936163" cy="144463"/>
          </a:xfrm>
        </p:spPr>
        <p:txBody>
          <a:bodyPr anchor="ctr"/>
          <a:lstStyle>
            <a:lvl1pPr>
              <a:defRPr sz="700" b="0">
                <a:solidFill>
                  <a:schemeClr val="bg2">
                    <a:lumMod val="65000"/>
                  </a:schemeClr>
                </a:solidFill>
              </a:defRPr>
            </a:lvl1pPr>
          </a:lstStyle>
          <a:p>
            <a:pPr lvl="0"/>
            <a:r>
              <a:rPr lang="en-US"/>
              <a:t>Source / footnotes</a:t>
            </a:r>
          </a:p>
        </p:txBody>
      </p:sp>
    </p:spTree>
    <p:extLst>
      <p:ext uri="{BB962C8B-B14F-4D97-AF65-F5344CB8AC3E}">
        <p14:creationId xmlns:p14="http://schemas.microsoft.com/office/powerpoint/2010/main" val="33337473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Vs [06.2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6AB6F-B858-F4EB-AC9E-E1CF7C6ACAF0}"/>
              </a:ext>
            </a:extLst>
          </p:cNvPr>
          <p:cNvSpPr/>
          <p:nvPr/>
        </p:nvSpPr>
        <p:spPr>
          <a:xfrm>
            <a:off x="2119242" y="1150938"/>
            <a:ext cx="8572571" cy="5783262"/>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6" name="Rectangle 5">
            <a:extLst>
              <a:ext uri="{FF2B5EF4-FFF2-40B4-BE49-F238E27FC236}">
                <a16:creationId xmlns:a16="http://schemas.microsoft.com/office/drawing/2014/main" id="{ED59EF18-3E74-A84F-47AD-C56D749A2C1D}"/>
              </a:ext>
            </a:extLst>
          </p:cNvPr>
          <p:cNvSpPr/>
          <p:nvPr/>
        </p:nvSpPr>
        <p:spPr>
          <a:xfrm>
            <a:off x="372451" y="1687510"/>
            <a:ext cx="2052422" cy="5234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3" name="Date Placeholder 2">
            <a:extLst>
              <a:ext uri="{FF2B5EF4-FFF2-40B4-BE49-F238E27FC236}">
                <a16:creationId xmlns:a16="http://schemas.microsoft.com/office/drawing/2014/main" id="{916ED7D9-385D-346F-3D6D-2617354491A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75DF1B6-1821-93C3-DCE8-EC1D5FF4F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479C5-D519-134C-7379-871D264AE368}"/>
              </a:ext>
            </a:extLst>
          </p:cNvPr>
          <p:cNvSpPr>
            <a:spLocks noGrp="1"/>
          </p:cNvSpPr>
          <p:nvPr>
            <p:ph type="sldNum" sz="quarter" idx="12"/>
          </p:nvPr>
        </p:nvSpPr>
        <p:spPr/>
        <p:txBody>
          <a:bodyPr/>
          <a:lstStyle/>
          <a:p>
            <a:fld id="{BF60D1BD-BDCF-4639-BF1D-A8966FFC8932}" type="slidenum">
              <a:rPr lang="en-GB" smtClean="0"/>
              <a:t>‹#›</a:t>
            </a:fld>
            <a:endParaRPr lang="en-GB"/>
          </a:p>
        </p:txBody>
      </p:sp>
      <p:sp>
        <p:nvSpPr>
          <p:cNvPr id="7" name="CV and Projects">
            <a:extLst>
              <a:ext uri="{FF2B5EF4-FFF2-40B4-BE49-F238E27FC236}">
                <a16:creationId xmlns:a16="http://schemas.microsoft.com/office/drawing/2014/main" id="{A8FB18A2-0373-5ADA-023A-92C6B5BF34DF}"/>
              </a:ext>
            </a:extLst>
          </p:cNvPr>
          <p:cNvSpPr>
            <a:spLocks noGrp="1"/>
          </p:cNvSpPr>
          <p:nvPr>
            <p:ph sz="quarter" idx="13" hasCustomPrompt="1"/>
          </p:nvPr>
        </p:nvSpPr>
        <p:spPr>
          <a:xfrm>
            <a:off x="2805903" y="1331565"/>
            <a:ext cx="3463696" cy="5421660"/>
          </a:xfrm>
        </p:spPr>
        <p:txBody>
          <a:bodyPr/>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Add CV and selected projects here. Use Alt + Shift + Right Arrow to change text level. Alternatively, use UpSlide’s Paragraph button</a:t>
            </a:r>
          </a:p>
          <a:p>
            <a:pPr lvl="1"/>
            <a:r>
              <a:rPr lang="en-GB"/>
              <a:t>Second level</a:t>
            </a:r>
          </a:p>
          <a:p>
            <a:pPr lvl="2"/>
            <a:r>
              <a:rPr lang="en-GB"/>
              <a:t>Third level</a:t>
            </a:r>
          </a:p>
          <a:p>
            <a:pPr lvl="3"/>
            <a:r>
              <a:rPr lang="en-GB"/>
              <a:t>Fourth level</a:t>
            </a:r>
          </a:p>
        </p:txBody>
      </p:sp>
      <p:sp>
        <p:nvSpPr>
          <p:cNvPr id="8" name="Headshot">
            <a:extLst>
              <a:ext uri="{FF2B5EF4-FFF2-40B4-BE49-F238E27FC236}">
                <a16:creationId xmlns:a16="http://schemas.microsoft.com/office/drawing/2014/main" id="{C8CAEFD3-AB53-056A-58DB-9C078B3358D3}"/>
              </a:ext>
            </a:extLst>
          </p:cNvPr>
          <p:cNvSpPr>
            <a:spLocks noGrp="1"/>
          </p:cNvSpPr>
          <p:nvPr>
            <p:ph type="pic" sz="quarter" idx="15" hasCustomPrompt="1"/>
          </p:nvPr>
        </p:nvSpPr>
        <p:spPr>
          <a:xfrm>
            <a:off x="260601" y="697560"/>
            <a:ext cx="2276122" cy="2276122"/>
          </a:xfrm>
          <a:prstGeom prst="ellipse">
            <a:avLst/>
          </a:prstGeom>
        </p:spPr>
        <p:txBody>
          <a:bodyPr anchor="ctr"/>
          <a:lstStyle>
            <a:lvl1pPr algn="ctr">
              <a:defRPr/>
            </a:lvl1pPr>
          </a:lstStyle>
          <a:p>
            <a:r>
              <a:rPr lang="en-GB"/>
              <a:t>Click to add headshot or use UpSlide’s library to insert image</a:t>
            </a:r>
          </a:p>
        </p:txBody>
      </p:sp>
      <p:sp>
        <p:nvSpPr>
          <p:cNvPr id="12" name="Career History">
            <a:extLst>
              <a:ext uri="{FF2B5EF4-FFF2-40B4-BE49-F238E27FC236}">
                <a16:creationId xmlns:a16="http://schemas.microsoft.com/office/drawing/2014/main" id="{BE03EFBB-0812-6BDD-9B5D-68E1DE784E51}"/>
              </a:ext>
            </a:extLst>
          </p:cNvPr>
          <p:cNvSpPr>
            <a:spLocks noGrp="1"/>
          </p:cNvSpPr>
          <p:nvPr>
            <p:ph type="body" sz="quarter" idx="16" hasCustomPrompt="1"/>
          </p:nvPr>
        </p:nvSpPr>
        <p:spPr>
          <a:xfrm>
            <a:off x="6642050" y="1331565"/>
            <a:ext cx="3677312" cy="5421660"/>
          </a:xfrm>
          <a:noFill/>
        </p:spPr>
        <p:txBody>
          <a:bodyPr lIns="0" tIns="0" rIns="0" bIns="0"/>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Add Career History here. Use Alt + Shift + Right Arrow to change text level. Alternatively, use UpSlide’s Paragraph button</a:t>
            </a:r>
          </a:p>
          <a:p>
            <a:pPr lvl="1"/>
            <a:r>
              <a:rPr lang="en-GB"/>
              <a:t>Second level</a:t>
            </a:r>
          </a:p>
          <a:p>
            <a:pPr lvl="2"/>
            <a:r>
              <a:rPr lang="en-GB"/>
              <a:t>Third level</a:t>
            </a:r>
          </a:p>
          <a:p>
            <a:pPr lvl="3"/>
            <a:r>
              <a:rPr lang="en-GB"/>
              <a:t>Fourth level</a:t>
            </a:r>
          </a:p>
        </p:txBody>
      </p:sp>
      <p:sp>
        <p:nvSpPr>
          <p:cNvPr id="17" name="Numbers and Email">
            <a:extLst>
              <a:ext uri="{FF2B5EF4-FFF2-40B4-BE49-F238E27FC236}">
                <a16:creationId xmlns:a16="http://schemas.microsoft.com/office/drawing/2014/main" id="{B1D6A98E-6B65-292E-3021-8AAB3656DD72}"/>
              </a:ext>
            </a:extLst>
          </p:cNvPr>
          <p:cNvSpPr>
            <a:spLocks noGrp="1"/>
          </p:cNvSpPr>
          <p:nvPr>
            <p:ph type="body" sz="quarter" idx="17" hasCustomPrompt="1"/>
          </p:nvPr>
        </p:nvSpPr>
        <p:spPr>
          <a:xfrm>
            <a:off x="498662" y="5442255"/>
            <a:ext cx="1800000" cy="574675"/>
          </a:xfrm>
        </p:spPr>
        <p:txBody>
          <a:bodyPr/>
          <a:lstStyle>
            <a:lvl1pPr algn="ctr">
              <a:defRPr sz="1000" b="0">
                <a:solidFill>
                  <a:schemeClr val="bg2"/>
                </a:solidFill>
                <a:latin typeface="+mj-lt"/>
              </a:defRPr>
            </a:lvl1pPr>
            <a:lvl2pPr>
              <a:defRPr sz="1000"/>
            </a:lvl2pPr>
          </a:lstStyle>
          <a:p>
            <a:pPr lvl="0"/>
            <a:r>
              <a:rPr lang="en-GB"/>
              <a:t>Numbers &amp; email</a:t>
            </a:r>
          </a:p>
        </p:txBody>
      </p:sp>
      <p:sp>
        <p:nvSpPr>
          <p:cNvPr id="10" name="Title 1">
            <a:extLst>
              <a:ext uri="{FF2B5EF4-FFF2-40B4-BE49-F238E27FC236}">
                <a16:creationId xmlns:a16="http://schemas.microsoft.com/office/drawing/2014/main" id="{BD72E3B8-59C5-EE71-58F4-410FE34CE8D2}"/>
              </a:ext>
            </a:extLst>
          </p:cNvPr>
          <p:cNvSpPr>
            <a:spLocks noGrp="1"/>
          </p:cNvSpPr>
          <p:nvPr>
            <p:ph type="title" hasCustomPrompt="1"/>
          </p:nvPr>
        </p:nvSpPr>
        <p:spPr>
          <a:xfrm>
            <a:off x="498662" y="3495357"/>
            <a:ext cx="1800000" cy="356488"/>
          </a:xfrm>
          <a:prstGeom prst="rect">
            <a:avLst/>
          </a:prstGeom>
        </p:spPr>
        <p:txBody>
          <a:bodyPr bIns="0" anchor="ctr">
            <a:noAutofit/>
          </a:bodyPr>
          <a:lstStyle>
            <a:lvl1pPr algn="ctr">
              <a:lnSpc>
                <a:spcPct val="100000"/>
              </a:lnSpc>
              <a:defRPr sz="1400" b="1">
                <a:solidFill>
                  <a:srgbClr val="FFDF00"/>
                </a:solidFill>
                <a:latin typeface="Palatino Linotype" panose="02040502050505030304" pitchFamily="18" charset="0"/>
              </a:defRPr>
            </a:lvl1pPr>
          </a:lstStyle>
          <a:p>
            <a:r>
              <a:rPr lang="en-US"/>
              <a:t>Name</a:t>
            </a:r>
            <a:endParaRPr lang="en-GB"/>
          </a:p>
        </p:txBody>
      </p:sp>
      <p:sp>
        <p:nvSpPr>
          <p:cNvPr id="11" name="Subtitle">
            <a:extLst>
              <a:ext uri="{FF2B5EF4-FFF2-40B4-BE49-F238E27FC236}">
                <a16:creationId xmlns:a16="http://schemas.microsoft.com/office/drawing/2014/main" id="{54BFB213-6856-C7C4-9676-7D0965ED7BAF}"/>
              </a:ext>
            </a:extLst>
          </p:cNvPr>
          <p:cNvSpPr>
            <a:spLocks noGrp="1"/>
          </p:cNvSpPr>
          <p:nvPr>
            <p:ph type="body" sz="quarter" idx="29" hasCustomPrompt="1"/>
          </p:nvPr>
        </p:nvSpPr>
        <p:spPr>
          <a:xfrm>
            <a:off x="498662" y="4687265"/>
            <a:ext cx="1800000" cy="216000"/>
          </a:xfrm>
        </p:spPr>
        <p:txBody>
          <a:bodyPr anchor="ctr"/>
          <a:lstStyle>
            <a:lvl1pPr algn="ctr">
              <a:spcAft>
                <a:spcPts val="0"/>
              </a:spcAft>
              <a:defRPr sz="1000" b="1">
                <a:solidFill>
                  <a:schemeClr val="bg2"/>
                </a:solidFill>
              </a:defRPr>
            </a:lvl1pPr>
          </a:lstStyle>
          <a:p>
            <a:pPr lvl="0"/>
            <a:r>
              <a:rPr lang="en-GB"/>
              <a:t>Title</a:t>
            </a:r>
          </a:p>
        </p:txBody>
      </p:sp>
      <p:cxnSp>
        <p:nvCxnSpPr>
          <p:cNvPr id="9" name="Straight Connector 8">
            <a:extLst>
              <a:ext uri="{FF2B5EF4-FFF2-40B4-BE49-F238E27FC236}">
                <a16:creationId xmlns:a16="http://schemas.microsoft.com/office/drawing/2014/main" id="{66DC4160-AC44-DB74-A69F-956DB7E1F0AD}"/>
              </a:ext>
            </a:extLst>
          </p:cNvPr>
          <p:cNvCxnSpPr>
            <a:cxnSpLocks/>
          </p:cNvCxnSpPr>
          <p:nvPr/>
        </p:nvCxnSpPr>
        <p:spPr>
          <a:xfrm>
            <a:off x="498662" y="3160340"/>
            <a:ext cx="1800000" cy="0"/>
          </a:xfrm>
          <a:prstGeom prst="line">
            <a:avLst/>
          </a:prstGeom>
          <a:ln>
            <a:solidFill>
              <a:srgbClr val="FFDF00"/>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A4E40AC-797A-36C4-73B8-6AE8084F5C79}"/>
              </a:ext>
            </a:extLst>
          </p:cNvPr>
          <p:cNvSpPr>
            <a:spLocks noGrp="1"/>
          </p:cNvSpPr>
          <p:nvPr>
            <p:ph type="body" sz="quarter" idx="30" hasCustomPrompt="1"/>
          </p:nvPr>
        </p:nvSpPr>
        <p:spPr>
          <a:xfrm>
            <a:off x="498662" y="3862793"/>
            <a:ext cx="1800000" cy="205007"/>
          </a:xfrm>
        </p:spPr>
        <p:txBody>
          <a:bodyPr/>
          <a:lstStyle>
            <a:lvl1pPr algn="ctr">
              <a:defRPr b="0">
                <a:solidFill>
                  <a:schemeClr val="bg2"/>
                </a:solidFill>
                <a:latin typeface="Palatino Linotype" panose="02040502050505030304" pitchFamily="18" charset="0"/>
              </a:defRPr>
            </a:lvl1pPr>
          </a:lstStyle>
          <a:p>
            <a:pPr lvl="0"/>
            <a:r>
              <a:rPr lang="en-GB"/>
              <a:t>CV Placeholder</a:t>
            </a:r>
          </a:p>
        </p:txBody>
      </p:sp>
      <p:cxnSp>
        <p:nvCxnSpPr>
          <p:cNvPr id="14" name="Straight Connector 13">
            <a:extLst>
              <a:ext uri="{FF2B5EF4-FFF2-40B4-BE49-F238E27FC236}">
                <a16:creationId xmlns:a16="http://schemas.microsoft.com/office/drawing/2014/main" id="{761F88F6-8A33-289A-5015-A8DFE5A65C79}"/>
              </a:ext>
            </a:extLst>
          </p:cNvPr>
          <p:cNvCxnSpPr>
            <a:cxnSpLocks/>
          </p:cNvCxnSpPr>
          <p:nvPr/>
        </p:nvCxnSpPr>
        <p:spPr>
          <a:xfrm>
            <a:off x="498662" y="4322390"/>
            <a:ext cx="1800000" cy="0"/>
          </a:xfrm>
          <a:prstGeom prst="line">
            <a:avLst/>
          </a:prstGeom>
          <a:ln>
            <a:solidFill>
              <a:srgbClr val="FFDF00"/>
            </a:solidFill>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F6AF1C3D-2EB1-86F1-A475-AE9AC0B0C5F9}"/>
              </a:ext>
            </a:extLst>
          </p:cNvPr>
          <p:cNvSpPr>
            <a:spLocks noGrp="1"/>
          </p:cNvSpPr>
          <p:nvPr>
            <p:ph type="body" sz="quarter" idx="31" hasCustomPrompt="1"/>
          </p:nvPr>
        </p:nvSpPr>
        <p:spPr>
          <a:xfrm>
            <a:off x="498662" y="4908771"/>
            <a:ext cx="1800000" cy="216000"/>
          </a:xfrm>
        </p:spPr>
        <p:txBody>
          <a:bodyPr anchor="ctr"/>
          <a:lstStyle>
            <a:lvl1pPr algn="ctr">
              <a:spcAft>
                <a:spcPts val="0"/>
              </a:spcAft>
              <a:defRPr sz="1000" b="1">
                <a:solidFill>
                  <a:schemeClr val="bg2"/>
                </a:solidFill>
              </a:defRPr>
            </a:lvl1pPr>
          </a:lstStyle>
          <a:p>
            <a:pPr lvl="0"/>
            <a:r>
              <a:rPr lang="en-GB"/>
              <a:t>Team</a:t>
            </a:r>
          </a:p>
        </p:txBody>
      </p:sp>
    </p:spTree>
    <p:extLst>
      <p:ext uri="{BB962C8B-B14F-4D97-AF65-F5344CB8AC3E}">
        <p14:creationId xmlns:p14="http://schemas.microsoft.com/office/powerpoint/2010/main" val="328940202"/>
      </p:ext>
    </p:extLst>
  </p:cSld>
  <p:clrMapOvr>
    <a:masterClrMapping/>
  </p:clrMapOvr>
  <p:extLst>
    <p:ext uri="{DCECCB84-F9BA-43D5-87BE-67443E8EF086}">
      <p15:sldGuideLst xmlns:p15="http://schemas.microsoft.com/office/powerpoint/2012/main">
        <p15:guide id="1" pos="4717">
          <p15:clr>
            <a:srgbClr val="FBAE40"/>
          </p15:clr>
        </p15:guide>
        <p15:guide id="2" pos="4603">
          <p15:clr>
            <a:srgbClr val="FBAE40"/>
          </p15:clr>
        </p15:guide>
        <p15:guide id="3" pos="1735">
          <p15:clr>
            <a:srgbClr val="FBAE40"/>
          </p15:clr>
        </p15:guide>
        <p15:guide id="4" orient="horz" pos="2030">
          <p15:clr>
            <a:srgbClr val="FBAE40"/>
          </p15:clr>
        </p15:guide>
        <p15:guide id="5" orient="horz" pos="2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ase Study - Short Form [04.24 Update]">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BC26A1EE-4A06-A499-DFDF-CCF3A2BAFFED}"/>
              </a:ext>
            </a:extLst>
          </p:cNvPr>
          <p:cNvSpPr>
            <a:spLocks noGrp="1"/>
          </p:cNvSpPr>
          <p:nvPr>
            <p:ph type="pic" sz="quarter" idx="15" hasCustomPrompt="1"/>
          </p:nvPr>
        </p:nvSpPr>
        <p:spPr>
          <a:xfrm>
            <a:off x="-1" y="-1"/>
            <a:ext cx="10691813" cy="7559675"/>
          </a:xfrm>
        </p:spPr>
        <p:txBody>
          <a:bodyPr lIns="684000" anchor="ctr"/>
          <a:lstStyle>
            <a:lvl1pPr algn="ctr">
              <a:defRPr/>
            </a:lvl1pPr>
          </a:lstStyle>
          <a:p>
            <a:r>
              <a:rPr lang="en-GB"/>
              <a:t>Click to add picture or use UpSlide’s library to insert image</a:t>
            </a:r>
          </a:p>
        </p:txBody>
      </p:sp>
      <p:sp>
        <p:nvSpPr>
          <p:cNvPr id="3" name="Date Placeholder 2">
            <a:extLst>
              <a:ext uri="{FF2B5EF4-FFF2-40B4-BE49-F238E27FC236}">
                <a16:creationId xmlns:a16="http://schemas.microsoft.com/office/drawing/2014/main" id="{6EF1D0CA-38BA-96ED-2B01-F89E375EEED7}"/>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DC25090-45EE-9C04-7FCD-3694684AFAAE}"/>
              </a:ext>
            </a:extLst>
          </p:cNvPr>
          <p:cNvSpPr>
            <a:spLocks noGrp="1"/>
          </p:cNvSpPr>
          <p:nvPr>
            <p:ph type="ftr" sz="quarter" idx="11"/>
          </p:nvPr>
        </p:nvSpPr>
        <p:spPr>
          <a:xfrm>
            <a:off x="0" y="0"/>
            <a:ext cx="0" cy="0"/>
          </a:xfrm>
        </p:spPr>
        <p:txBody>
          <a:bodyPr tIns="0" bIns="0"/>
          <a:lstStyle>
            <a:lvl1pPr>
              <a:defRPr sz="100">
                <a:solidFill>
                  <a:srgbClr val="FFFFFF">
                    <a:alpha val="0"/>
                  </a:srgbClr>
                </a:solidFill>
              </a:defRPr>
            </a:lvl1pPr>
          </a:lstStyle>
          <a:p>
            <a:endParaRPr lang="en-GB"/>
          </a:p>
        </p:txBody>
      </p:sp>
      <p:sp>
        <p:nvSpPr>
          <p:cNvPr id="12" name="Text Placeholder 11">
            <a:extLst>
              <a:ext uri="{FF2B5EF4-FFF2-40B4-BE49-F238E27FC236}">
                <a16:creationId xmlns:a16="http://schemas.microsoft.com/office/drawing/2014/main" id="{D0910420-222F-1299-4DF4-57336DCA9CF5}"/>
              </a:ext>
            </a:extLst>
          </p:cNvPr>
          <p:cNvSpPr>
            <a:spLocks noGrp="1"/>
          </p:cNvSpPr>
          <p:nvPr>
            <p:ph type="body" sz="quarter" idx="13" hasCustomPrompt="1"/>
          </p:nvPr>
        </p:nvSpPr>
        <p:spPr>
          <a:xfrm>
            <a:off x="377826" y="1765249"/>
            <a:ext cx="2679699" cy="431513"/>
          </a:xfrm>
        </p:spPr>
        <p:txBody>
          <a:bodyPr tIns="18000" rIns="0"/>
          <a:lstStyle>
            <a:lvl1pPr>
              <a:spcBef>
                <a:spcPts val="200"/>
              </a:spcBef>
              <a:defRPr sz="1200" b="0" spc="300">
                <a:solidFill>
                  <a:schemeClr val="bg2"/>
                </a:solidFill>
                <a:latin typeface="Palatino Linotype" panose="02040502050505030304" pitchFamily="18" charset="0"/>
              </a:defRPr>
            </a:lvl1pPr>
          </a:lstStyle>
          <a:p>
            <a:pPr lvl="0"/>
            <a:r>
              <a:rPr lang="en-US"/>
              <a:t>LOCATION</a:t>
            </a:r>
            <a:endParaRPr lang="en-GB"/>
          </a:p>
        </p:txBody>
      </p:sp>
      <p:sp>
        <p:nvSpPr>
          <p:cNvPr id="21" name="Text Placeholder 20">
            <a:extLst>
              <a:ext uri="{FF2B5EF4-FFF2-40B4-BE49-F238E27FC236}">
                <a16:creationId xmlns:a16="http://schemas.microsoft.com/office/drawing/2014/main" id="{E6F660D8-5118-C302-5C2D-6466B9C9EFF2}"/>
              </a:ext>
            </a:extLst>
          </p:cNvPr>
          <p:cNvSpPr>
            <a:spLocks noGrp="1"/>
          </p:cNvSpPr>
          <p:nvPr>
            <p:ph type="body" sz="quarter" idx="16" hasCustomPrompt="1"/>
          </p:nvPr>
        </p:nvSpPr>
        <p:spPr>
          <a:xfrm>
            <a:off x="377826" y="5404203"/>
            <a:ext cx="2679699" cy="1653460"/>
          </a:xfrm>
        </p:spPr>
        <p:txBody>
          <a:bodyPr/>
          <a:lstStyle>
            <a:lvl1pPr>
              <a:defRPr sz="1400">
                <a:solidFill>
                  <a:srgbClr val="FFDF00"/>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Summary here / why its relevant</a:t>
            </a:r>
          </a:p>
        </p:txBody>
      </p:sp>
      <p:cxnSp>
        <p:nvCxnSpPr>
          <p:cNvPr id="2" name="Straight Connector 1">
            <a:extLst>
              <a:ext uri="{FF2B5EF4-FFF2-40B4-BE49-F238E27FC236}">
                <a16:creationId xmlns:a16="http://schemas.microsoft.com/office/drawing/2014/main" id="{C79265F6-7A29-2632-635C-9BD2FC7E4920}"/>
              </a:ext>
            </a:extLst>
          </p:cNvPr>
          <p:cNvCxnSpPr>
            <a:cxnSpLocks/>
          </p:cNvCxnSpPr>
          <p:nvPr/>
        </p:nvCxnSpPr>
        <p:spPr>
          <a:xfrm>
            <a:off x="0" y="755501"/>
            <a:ext cx="305752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F0B5D90-E1FA-396D-AD7D-B0C0D1AA9BE4}"/>
              </a:ext>
            </a:extLst>
          </p:cNvPr>
          <p:cNvSpPr>
            <a:spLocks noGrp="1"/>
          </p:cNvSpPr>
          <p:nvPr>
            <p:ph type="body" sz="quarter" idx="17" hasCustomPrompt="1"/>
          </p:nvPr>
        </p:nvSpPr>
        <p:spPr>
          <a:xfrm>
            <a:off x="377824" y="1258404"/>
            <a:ext cx="3887961" cy="252600"/>
          </a:xfrm>
        </p:spPr>
        <p:txBody>
          <a:bodyPr/>
          <a:lstStyle>
            <a:lvl1pPr>
              <a:defRPr sz="1800" b="1" cap="all" spc="300" baseline="0">
                <a:solidFill>
                  <a:srgbClr val="FFDF00"/>
                </a:solidFill>
                <a:latin typeface="Palatino Linotype" panose="02040502050505030304" pitchFamily="18" charset="0"/>
              </a:defRPr>
            </a:lvl1pPr>
          </a:lstStyle>
          <a:p>
            <a:pPr lvl="0"/>
            <a:r>
              <a:rPr lang="en-US"/>
              <a:t>CASE STUDY TITLE</a:t>
            </a:r>
          </a:p>
        </p:txBody>
      </p:sp>
      <p:cxnSp>
        <p:nvCxnSpPr>
          <p:cNvPr id="11" name="Straight Connector 10">
            <a:extLst>
              <a:ext uri="{FF2B5EF4-FFF2-40B4-BE49-F238E27FC236}">
                <a16:creationId xmlns:a16="http://schemas.microsoft.com/office/drawing/2014/main" id="{B3D3238F-7706-B372-575C-F1FDB65455F5}"/>
              </a:ext>
            </a:extLst>
          </p:cNvPr>
          <p:cNvCxnSpPr>
            <a:cxnSpLocks/>
          </p:cNvCxnSpPr>
          <p:nvPr/>
        </p:nvCxnSpPr>
        <p:spPr>
          <a:xfrm>
            <a:off x="0" y="7020197"/>
            <a:ext cx="305752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DC707459-38F1-F664-7716-CA8B79B27767}"/>
              </a:ext>
            </a:extLst>
          </p:cNvPr>
          <p:cNvSpPr>
            <a:spLocks noGrp="1"/>
          </p:cNvSpPr>
          <p:nvPr>
            <p:ph type="sldNum" sz="quarter" idx="18"/>
          </p:nvPr>
        </p:nvSpPr>
        <p:spPr/>
        <p:txBody>
          <a:bodyPr/>
          <a:lstStyle/>
          <a:p>
            <a:fld id="{355F9927-066A-4E42-B902-7FE3DF2732F9}" type="slidenum">
              <a:rPr lang="en-GB" smtClean="0"/>
              <a:pPr/>
              <a:t>‹#›</a:t>
            </a:fld>
            <a:endParaRPr lang="en-GB"/>
          </a:p>
        </p:txBody>
      </p:sp>
    </p:spTree>
    <p:extLst>
      <p:ext uri="{BB962C8B-B14F-4D97-AF65-F5344CB8AC3E}">
        <p14:creationId xmlns:p14="http://schemas.microsoft.com/office/powerpoint/2010/main" val="66641507"/>
      </p:ext>
    </p:extLst>
  </p:cSld>
  <p:clrMapOvr>
    <a:masterClrMapping/>
  </p:clrMapOvr>
  <p:extLst>
    <p:ext uri="{DCECCB84-F9BA-43D5-87BE-67443E8EF086}">
      <p15:sldGuideLst xmlns:p15="http://schemas.microsoft.com/office/powerpoint/2012/main">
        <p15:guide id="5" orient="horz" pos="952">
          <p15:clr>
            <a:srgbClr val="FBAE40"/>
          </p15:clr>
        </p15:guide>
        <p15:guide id="6" orient="horz" pos="1224">
          <p15:clr>
            <a:srgbClr val="FBAE40"/>
          </p15:clr>
        </p15:guide>
        <p15:guide id="7" pos="1926">
          <p15:clr>
            <a:srgbClr val="FBAE40"/>
          </p15:clr>
        </p15:guide>
        <p15:guide id="8" orient="horz" pos="326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Long Form [04.24 Upda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411706-03E3-DBEB-A796-545CBE1E47EE}"/>
              </a:ext>
            </a:extLst>
          </p:cNvPr>
          <p:cNvSpPr/>
          <p:nvPr userDrawn="1"/>
        </p:nvSpPr>
        <p:spPr>
          <a:xfrm>
            <a:off x="469803" y="1691605"/>
            <a:ext cx="10222009" cy="525658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13" name="Rectangle 12">
            <a:extLst>
              <a:ext uri="{FF2B5EF4-FFF2-40B4-BE49-F238E27FC236}">
                <a16:creationId xmlns:a16="http://schemas.microsoft.com/office/drawing/2014/main" id="{20FAA0ED-91D1-0B9F-9CF3-B7FBE8FD0900}"/>
              </a:ext>
            </a:extLst>
          </p:cNvPr>
          <p:cNvSpPr/>
          <p:nvPr userDrawn="1"/>
        </p:nvSpPr>
        <p:spPr>
          <a:xfrm>
            <a:off x="0" y="1691605"/>
            <a:ext cx="3689722" cy="5256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3" name="Date Placeholder 2">
            <a:extLst>
              <a:ext uri="{FF2B5EF4-FFF2-40B4-BE49-F238E27FC236}">
                <a16:creationId xmlns:a16="http://schemas.microsoft.com/office/drawing/2014/main" id="{C103B773-9BFD-0DFD-8E2A-2D2FB1869A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9BB3DE3-BCC0-B713-AF5D-6B7098E74A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495930-F833-DFCB-2727-F6F2FBD295D2}"/>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14" name="Text Placeholder 13">
            <a:extLst>
              <a:ext uri="{FF2B5EF4-FFF2-40B4-BE49-F238E27FC236}">
                <a16:creationId xmlns:a16="http://schemas.microsoft.com/office/drawing/2014/main" id="{BE5AF02D-68A8-C355-0081-D8A3F1D45625}"/>
              </a:ext>
            </a:extLst>
          </p:cNvPr>
          <p:cNvSpPr>
            <a:spLocks noGrp="1"/>
          </p:cNvSpPr>
          <p:nvPr>
            <p:ph type="body" sz="quarter" idx="23" hasCustomPrompt="1"/>
          </p:nvPr>
        </p:nvSpPr>
        <p:spPr>
          <a:xfrm>
            <a:off x="3977754" y="2361363"/>
            <a:ext cx="3063126" cy="4496430"/>
          </a:xfrm>
        </p:spPr>
        <p:txBody>
          <a:bodyPr/>
          <a:lstStyle>
            <a:lvl1pPr>
              <a:defRPr sz="800" b="0">
                <a:solidFill>
                  <a:schemeClr val="bg1"/>
                </a:solidFill>
                <a:latin typeface="+mn-lt"/>
              </a:defRPr>
            </a:lvl1pPr>
            <a:lvl2pPr>
              <a:defRPr sz="900" b="0">
                <a:solidFill>
                  <a:schemeClr val="bg1"/>
                </a:solidFill>
                <a:latin typeface="+mn-lt"/>
              </a:defRPr>
            </a:lvl2pPr>
            <a:lvl3pPr>
              <a:spcBef>
                <a:spcPts val="200"/>
              </a:spcBef>
              <a:spcAft>
                <a:spcPts val="600"/>
              </a:spcAft>
              <a:defRPr sz="900" b="0">
                <a:solidFill>
                  <a:schemeClr val="tx1"/>
                </a:solidFill>
                <a:latin typeface="+mn-lt"/>
              </a:defRPr>
            </a:lvl3pPr>
            <a:lvl4pPr marL="0" indent="0">
              <a:spcBef>
                <a:spcPts val="200"/>
              </a:spcBef>
              <a:spcAft>
                <a:spcPts val="600"/>
              </a:spcAft>
              <a:buNone/>
              <a:defRPr sz="900" b="0">
                <a:latin typeface="+mn-lt"/>
              </a:defRPr>
            </a:lvl4pPr>
            <a:lvl5pPr>
              <a:defRPr sz="900" b="0">
                <a:solidFill>
                  <a:schemeClr val="tx1"/>
                </a:solidFill>
                <a:latin typeface="+mn-lt"/>
              </a:defRPr>
            </a:lvl5pPr>
            <a:lvl6pPr>
              <a:spcBef>
                <a:spcPts val="200"/>
              </a:spcBef>
              <a:defRPr sz="900" b="0">
                <a:solidFill>
                  <a:schemeClr val="tx1"/>
                </a:solidFill>
                <a:latin typeface="+mn-lt"/>
              </a:defRPr>
            </a:lvl6pPr>
            <a:lvl7pPr>
              <a:defRPr sz="900" b="0">
                <a:solidFill>
                  <a:schemeClr val="tx1"/>
                </a:solidFill>
                <a:latin typeface="+mn-lt"/>
              </a:defRPr>
            </a:lvl7pPr>
            <a:lvl8pPr>
              <a:spcBef>
                <a:spcPts val="200"/>
              </a:spcBef>
              <a:spcAft>
                <a:spcPts val="600"/>
              </a:spcAft>
              <a:defRPr sz="900" b="0">
                <a:solidFill>
                  <a:schemeClr val="tx1"/>
                </a:solidFill>
                <a:latin typeface="+mn-lt"/>
              </a:defRPr>
            </a:lvl8pPr>
            <a:lvl9pPr marL="0" indent="0">
              <a:spcBef>
                <a:spcPts val="200"/>
              </a:spcBef>
              <a:spcAft>
                <a:spcPts val="600"/>
              </a:spcAft>
              <a:buNone/>
              <a:defRPr sz="900" b="0">
                <a:solidFill>
                  <a:schemeClr val="tx1"/>
                </a:solidFill>
                <a:latin typeface="+mn-lt"/>
              </a:defRPr>
            </a:lvl9pPr>
          </a:lstStyle>
          <a:p>
            <a:pPr lvl="0"/>
            <a:r>
              <a:rPr lang="en-US"/>
              <a:t>Text here</a:t>
            </a:r>
          </a:p>
        </p:txBody>
      </p:sp>
      <p:sp>
        <p:nvSpPr>
          <p:cNvPr id="16" name="Text Placeholder 15">
            <a:extLst>
              <a:ext uri="{FF2B5EF4-FFF2-40B4-BE49-F238E27FC236}">
                <a16:creationId xmlns:a16="http://schemas.microsoft.com/office/drawing/2014/main" id="{76A15072-2817-39F7-5A55-48ACB5D49518}"/>
              </a:ext>
            </a:extLst>
          </p:cNvPr>
          <p:cNvSpPr>
            <a:spLocks noGrp="1"/>
          </p:cNvSpPr>
          <p:nvPr>
            <p:ph type="body" sz="quarter" idx="24" hasCustomPrompt="1"/>
          </p:nvPr>
        </p:nvSpPr>
        <p:spPr>
          <a:xfrm>
            <a:off x="7250226" y="2361363"/>
            <a:ext cx="3063126" cy="4496430"/>
          </a:xfrm>
        </p:spPr>
        <p:txBody>
          <a:bodyPr/>
          <a:lstStyle>
            <a:lvl1pPr>
              <a:defRPr sz="800" b="0">
                <a:solidFill>
                  <a:schemeClr val="bg1"/>
                </a:solidFill>
                <a:latin typeface="+mn-lt"/>
              </a:defRPr>
            </a:lvl1pPr>
            <a:lvl2pPr>
              <a:defRPr sz="900" b="0">
                <a:solidFill>
                  <a:schemeClr val="bg1"/>
                </a:solidFill>
                <a:latin typeface="+mn-lt"/>
              </a:defRPr>
            </a:lvl2pPr>
            <a:lvl3pPr>
              <a:spcBef>
                <a:spcPts val="200"/>
              </a:spcBef>
              <a:spcAft>
                <a:spcPts val="600"/>
              </a:spcAft>
              <a:defRPr b="0">
                <a:solidFill>
                  <a:schemeClr val="tx1"/>
                </a:solidFill>
                <a:latin typeface="+mn-lt"/>
              </a:defRPr>
            </a:lvl3pPr>
            <a:lvl4pPr marL="0" indent="0">
              <a:spcBef>
                <a:spcPts val="200"/>
              </a:spcBef>
              <a:spcAft>
                <a:spcPts val="600"/>
              </a:spcAft>
              <a:buNone/>
              <a:defRPr b="0">
                <a:solidFill>
                  <a:schemeClr val="tx1"/>
                </a:solidFill>
                <a:latin typeface="+mn-lt"/>
              </a:defRPr>
            </a:lvl4pPr>
            <a:lvl5pPr>
              <a:defRPr sz="900" b="0">
                <a:solidFill>
                  <a:schemeClr val="tx1"/>
                </a:solidFill>
                <a:latin typeface="+mn-lt"/>
              </a:defRPr>
            </a:lvl5pPr>
            <a:lvl6pPr>
              <a:spcBef>
                <a:spcPts val="200"/>
              </a:spcBef>
              <a:defRPr sz="900" b="0">
                <a:solidFill>
                  <a:schemeClr val="tx1"/>
                </a:solidFill>
                <a:latin typeface="+mn-lt"/>
              </a:defRPr>
            </a:lvl6pPr>
            <a:lvl7pPr>
              <a:defRPr sz="900" b="0">
                <a:solidFill>
                  <a:schemeClr val="tx1"/>
                </a:solidFill>
                <a:latin typeface="+mn-lt"/>
              </a:defRPr>
            </a:lvl7pPr>
            <a:lvl8pPr>
              <a:spcBef>
                <a:spcPts val="200"/>
              </a:spcBef>
              <a:spcAft>
                <a:spcPts val="600"/>
              </a:spcAft>
              <a:defRPr b="0">
                <a:solidFill>
                  <a:schemeClr val="tx1"/>
                </a:solidFill>
                <a:latin typeface="+mn-lt"/>
              </a:defRPr>
            </a:lvl8pPr>
            <a:lvl9pPr marL="0" indent="0">
              <a:spcBef>
                <a:spcPts val="200"/>
              </a:spcBef>
              <a:spcAft>
                <a:spcPts val="600"/>
              </a:spcAft>
              <a:buNone/>
              <a:defRPr b="0">
                <a:solidFill>
                  <a:schemeClr val="tx1"/>
                </a:solidFill>
                <a:latin typeface="+mn-lt"/>
              </a:defRPr>
            </a:lvl9pPr>
          </a:lstStyle>
          <a:p>
            <a:pPr lvl="0"/>
            <a:r>
              <a:rPr lang="en-US"/>
              <a:t>Text here</a:t>
            </a:r>
          </a:p>
        </p:txBody>
      </p:sp>
      <p:sp>
        <p:nvSpPr>
          <p:cNvPr id="2" name="Title 1">
            <a:extLst>
              <a:ext uri="{FF2B5EF4-FFF2-40B4-BE49-F238E27FC236}">
                <a16:creationId xmlns:a16="http://schemas.microsoft.com/office/drawing/2014/main" id="{DB728C34-CB1D-73FC-C480-760226B882F9}"/>
              </a:ext>
            </a:extLst>
          </p:cNvPr>
          <p:cNvSpPr>
            <a:spLocks noGrp="1"/>
          </p:cNvSpPr>
          <p:nvPr>
            <p:ph type="title" hasCustomPrompt="1"/>
          </p:nvPr>
        </p:nvSpPr>
        <p:spPr>
          <a:xfrm>
            <a:off x="377825" y="3196603"/>
            <a:ext cx="3095873" cy="295202"/>
          </a:xfrm>
          <a:prstGeom prst="rect">
            <a:avLst/>
          </a:prstGeom>
        </p:spPr>
        <p:txBody>
          <a:bodyPr bIns="0" anchor="ctr">
            <a:noAutofit/>
          </a:bodyPr>
          <a:lstStyle>
            <a:lvl1pPr>
              <a:lnSpc>
                <a:spcPct val="100000"/>
              </a:lnSpc>
              <a:defRPr sz="1200" cap="all" spc="300" baseline="0">
                <a:solidFill>
                  <a:srgbClr val="FFDF00"/>
                </a:solidFill>
                <a:latin typeface="Palatino Linotype" panose="02040502050505030304" pitchFamily="18" charset="0"/>
              </a:defRPr>
            </a:lvl1pPr>
          </a:lstStyle>
          <a:p>
            <a:r>
              <a:rPr lang="en-US"/>
              <a:t>Case study title</a:t>
            </a:r>
            <a:endParaRPr lang="en-GB"/>
          </a:p>
        </p:txBody>
      </p:sp>
      <p:sp>
        <p:nvSpPr>
          <p:cNvPr id="6" name="Subtitle">
            <a:extLst>
              <a:ext uri="{FF2B5EF4-FFF2-40B4-BE49-F238E27FC236}">
                <a16:creationId xmlns:a16="http://schemas.microsoft.com/office/drawing/2014/main" id="{3B0572B7-88FA-EE02-70B3-0A7415E7D2D6}"/>
              </a:ext>
            </a:extLst>
          </p:cNvPr>
          <p:cNvSpPr>
            <a:spLocks noGrp="1"/>
          </p:cNvSpPr>
          <p:nvPr>
            <p:ph type="body" sz="quarter" idx="29" hasCustomPrompt="1"/>
          </p:nvPr>
        </p:nvSpPr>
        <p:spPr>
          <a:xfrm>
            <a:off x="377825" y="4073990"/>
            <a:ext cx="3095873" cy="577974"/>
          </a:xfrm>
        </p:spPr>
        <p:txBody>
          <a:bodyPr anchor="t"/>
          <a:lstStyle>
            <a:lvl1pPr>
              <a:spcAft>
                <a:spcPts val="0"/>
              </a:spcAft>
              <a:defRPr sz="1100">
                <a:solidFill>
                  <a:schemeClr val="bg2"/>
                </a:solidFill>
              </a:defRPr>
            </a:lvl1pPr>
          </a:lstStyle>
          <a:p>
            <a:pPr lvl="0"/>
            <a:r>
              <a:rPr lang="en-GB"/>
              <a:t>Click to add subtitle</a:t>
            </a:r>
          </a:p>
        </p:txBody>
      </p:sp>
      <p:sp>
        <p:nvSpPr>
          <p:cNvPr id="10" name="Case Study Image">
            <a:extLst>
              <a:ext uri="{FF2B5EF4-FFF2-40B4-BE49-F238E27FC236}">
                <a16:creationId xmlns:a16="http://schemas.microsoft.com/office/drawing/2014/main" id="{66FE1B17-0143-ACB7-850C-410291ED6863}"/>
              </a:ext>
            </a:extLst>
          </p:cNvPr>
          <p:cNvSpPr>
            <a:spLocks noGrp="1"/>
          </p:cNvSpPr>
          <p:nvPr>
            <p:ph type="pic" sz="quarter" idx="31" hasCustomPrompt="1"/>
          </p:nvPr>
        </p:nvSpPr>
        <p:spPr>
          <a:xfrm>
            <a:off x="377823" y="701881"/>
            <a:ext cx="2987672" cy="2079835"/>
          </a:xfrm>
        </p:spPr>
        <p:txBody>
          <a:bodyPr anchor="ctr"/>
          <a:lstStyle>
            <a:lvl1pPr algn="ctr">
              <a:defRPr/>
            </a:lvl1pPr>
          </a:lstStyle>
          <a:p>
            <a:r>
              <a:rPr lang="en-US"/>
              <a:t>Click to add picture or use UpSlide’s library to insert image</a:t>
            </a:r>
          </a:p>
        </p:txBody>
      </p:sp>
      <p:sp>
        <p:nvSpPr>
          <p:cNvPr id="15" name="Case Study Image">
            <a:extLst>
              <a:ext uri="{FF2B5EF4-FFF2-40B4-BE49-F238E27FC236}">
                <a16:creationId xmlns:a16="http://schemas.microsoft.com/office/drawing/2014/main" id="{7B78CB86-D42E-3BDD-1208-CF27E77AC82F}"/>
              </a:ext>
            </a:extLst>
          </p:cNvPr>
          <p:cNvSpPr>
            <a:spLocks noGrp="1"/>
          </p:cNvSpPr>
          <p:nvPr>
            <p:ph type="pic" sz="quarter" idx="32" hasCustomPrompt="1"/>
          </p:nvPr>
        </p:nvSpPr>
        <p:spPr>
          <a:xfrm>
            <a:off x="3974017" y="701882"/>
            <a:ext cx="2524017" cy="1515183"/>
          </a:xfrm>
        </p:spPr>
        <p:txBody>
          <a:bodyPr anchor="ctr"/>
          <a:lstStyle>
            <a:lvl1pPr algn="ctr">
              <a:defRPr/>
            </a:lvl1pPr>
          </a:lstStyle>
          <a:p>
            <a:r>
              <a:rPr lang="en-US"/>
              <a:t>Click to add picture or use UpSlide’s library to insert image</a:t>
            </a:r>
          </a:p>
        </p:txBody>
      </p:sp>
      <p:sp>
        <p:nvSpPr>
          <p:cNvPr id="17" name="Case Study Image">
            <a:extLst>
              <a:ext uri="{FF2B5EF4-FFF2-40B4-BE49-F238E27FC236}">
                <a16:creationId xmlns:a16="http://schemas.microsoft.com/office/drawing/2014/main" id="{E6F8FE10-D40F-16E2-DBD1-C586969F3A98}"/>
              </a:ext>
            </a:extLst>
          </p:cNvPr>
          <p:cNvSpPr>
            <a:spLocks noGrp="1"/>
          </p:cNvSpPr>
          <p:nvPr>
            <p:ph type="pic" sz="quarter" idx="33" hasCustomPrompt="1"/>
          </p:nvPr>
        </p:nvSpPr>
        <p:spPr>
          <a:xfrm>
            <a:off x="6710321" y="701882"/>
            <a:ext cx="3603031" cy="1515183"/>
          </a:xfrm>
        </p:spPr>
        <p:txBody>
          <a:bodyPr anchor="ctr"/>
          <a:lstStyle>
            <a:lvl1pPr algn="ctr">
              <a:defRPr/>
            </a:lvl1pPr>
          </a:lstStyle>
          <a:p>
            <a:r>
              <a:rPr lang="en-US"/>
              <a:t>Click to add picture or use UpSlide’s library to insert image</a:t>
            </a:r>
          </a:p>
        </p:txBody>
      </p:sp>
      <p:cxnSp>
        <p:nvCxnSpPr>
          <p:cNvPr id="7" name="Straight Connector 6">
            <a:extLst>
              <a:ext uri="{FF2B5EF4-FFF2-40B4-BE49-F238E27FC236}">
                <a16:creationId xmlns:a16="http://schemas.microsoft.com/office/drawing/2014/main" id="{876FD0EB-D019-ECB1-7A31-745342155515}"/>
              </a:ext>
            </a:extLst>
          </p:cNvPr>
          <p:cNvCxnSpPr/>
          <p:nvPr userDrawn="1"/>
        </p:nvCxnSpPr>
        <p:spPr>
          <a:xfrm>
            <a:off x="377823" y="4769405"/>
            <a:ext cx="2987672" cy="0"/>
          </a:xfrm>
          <a:prstGeom prst="line">
            <a:avLst/>
          </a:prstGeom>
          <a:ln>
            <a:solidFill>
              <a:srgbClr val="FFD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20C0FE4-891A-5C53-00ED-05A61146EF14}"/>
              </a:ext>
            </a:extLst>
          </p:cNvPr>
          <p:cNvCxnSpPr/>
          <p:nvPr userDrawn="1"/>
        </p:nvCxnSpPr>
        <p:spPr>
          <a:xfrm>
            <a:off x="377823" y="2987749"/>
            <a:ext cx="2987672" cy="0"/>
          </a:xfrm>
          <a:prstGeom prst="line">
            <a:avLst/>
          </a:prstGeom>
          <a:ln>
            <a:solidFill>
              <a:srgbClr val="FFDF00"/>
            </a:solidFill>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D013A577-253E-4ED5-E511-0452E01985A1}"/>
              </a:ext>
            </a:extLst>
          </p:cNvPr>
          <p:cNvSpPr>
            <a:spLocks noGrp="1"/>
          </p:cNvSpPr>
          <p:nvPr>
            <p:ph type="body" sz="quarter" idx="34" hasCustomPrompt="1"/>
          </p:nvPr>
        </p:nvSpPr>
        <p:spPr>
          <a:xfrm>
            <a:off x="377823" y="3617182"/>
            <a:ext cx="3095873" cy="360289"/>
          </a:xfrm>
        </p:spPr>
        <p:txBody>
          <a:bodyPr anchor="t"/>
          <a:lstStyle>
            <a:lvl1pPr>
              <a:spcAft>
                <a:spcPts val="0"/>
              </a:spcAft>
              <a:defRPr sz="1100" b="0" cap="all" baseline="0">
                <a:solidFill>
                  <a:schemeClr val="bg2"/>
                </a:solidFill>
                <a:latin typeface="Palatino Linotype" panose="02040502050505030304" pitchFamily="18" charset="0"/>
              </a:defRPr>
            </a:lvl1pPr>
          </a:lstStyle>
          <a:p>
            <a:pPr lvl="0"/>
            <a:r>
              <a:rPr lang="en-GB"/>
              <a:t>location</a:t>
            </a:r>
          </a:p>
        </p:txBody>
      </p:sp>
    </p:spTree>
    <p:extLst>
      <p:ext uri="{BB962C8B-B14F-4D97-AF65-F5344CB8AC3E}">
        <p14:creationId xmlns:p14="http://schemas.microsoft.com/office/powerpoint/2010/main" val="2387203033"/>
      </p:ext>
    </p:extLst>
  </p:cSld>
  <p:clrMapOvr>
    <a:masterClrMapping/>
  </p:clrMapOvr>
  <p:extLst>
    <p:ext uri="{DCECCB84-F9BA-43D5-87BE-67443E8EF086}">
      <p15:sldGuideLst xmlns:p15="http://schemas.microsoft.com/office/powerpoint/2012/main">
        <p15:guide id="1" pos="2279">
          <p15:clr>
            <a:srgbClr val="FBAE40"/>
          </p15:clr>
        </p15:guide>
        <p15:guide id="2" orient="horz" pos="1043">
          <p15:clr>
            <a:srgbClr val="FBAE40"/>
          </p15:clr>
        </p15:guide>
        <p15:guide id="3" orient="horz" pos="1587">
          <p15:clr>
            <a:srgbClr val="FBAE40"/>
          </p15:clr>
        </p15:guide>
        <p15:guide id="4" pos="2108">
          <p15:clr>
            <a:srgbClr val="FBAE40"/>
          </p15:clr>
        </p15:guide>
        <p15:guide id="6" pos="4229">
          <p15:clr>
            <a:srgbClr val="FBAE40"/>
          </p15:clr>
        </p15:guide>
        <p15:guide id="7" pos="4547">
          <p15:clr>
            <a:srgbClr val="FBAE40"/>
          </p15:clr>
        </p15:guide>
        <p15:guide id="8" orient="horz" pos="17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stimoni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753EB-A1CD-AB01-2118-EF552993BD0B}"/>
              </a:ext>
            </a:extLst>
          </p:cNvPr>
          <p:cNvSpPr>
            <a:spLocks noGrp="1"/>
          </p:cNvSpPr>
          <p:nvPr>
            <p:ph type="title" hasCustomPrompt="1"/>
          </p:nvPr>
        </p:nvSpPr>
        <p:spPr>
          <a:xfrm>
            <a:off x="0" y="0"/>
            <a:ext cx="0" cy="0"/>
          </a:xfrm>
          <a:prstGeom prst="rect">
            <a:avLst/>
          </a:prstGeom>
        </p:spPr>
        <p:txBody>
          <a:bodyPr bIns="0"/>
          <a:lstStyle>
            <a:lvl1pPr>
              <a:defRPr sz="100">
                <a:solidFill>
                  <a:srgbClr val="FFFFFF"/>
                </a:solidFill>
              </a:defRPr>
            </a:lvl1pPr>
          </a:lstStyle>
          <a:p>
            <a:r>
              <a:rPr lang="en-US"/>
              <a:t> </a:t>
            </a:r>
            <a:endParaRPr lang="en-GB"/>
          </a:p>
        </p:txBody>
      </p:sp>
      <p:sp>
        <p:nvSpPr>
          <p:cNvPr id="3" name="Date Placeholder 2">
            <a:extLst>
              <a:ext uri="{FF2B5EF4-FFF2-40B4-BE49-F238E27FC236}">
                <a16:creationId xmlns:a16="http://schemas.microsoft.com/office/drawing/2014/main" id="{72E43B9C-B834-8D93-9FCF-DAB402BFA11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C05484E-9EFE-DD20-E7D4-46AAAAA09296}"/>
              </a:ext>
            </a:extLst>
          </p:cNvPr>
          <p:cNvSpPr>
            <a:spLocks noGrp="1"/>
          </p:cNvSpPr>
          <p:nvPr>
            <p:ph type="ftr" sz="quarter" idx="11"/>
          </p:nvPr>
        </p:nvSpPr>
        <p:spPr/>
        <p:txBody>
          <a:bodyPr/>
          <a:lstStyle>
            <a:lvl1pPr>
              <a:defRPr>
                <a:solidFill>
                  <a:srgbClr val="FFFFFF"/>
                </a:solidFill>
              </a:defRPr>
            </a:lvl1pPr>
          </a:lstStyle>
          <a:p>
            <a:endParaRPr lang="en-GB"/>
          </a:p>
        </p:txBody>
      </p:sp>
      <p:sp>
        <p:nvSpPr>
          <p:cNvPr id="5" name="Slide Number Placeholder 4">
            <a:extLst>
              <a:ext uri="{FF2B5EF4-FFF2-40B4-BE49-F238E27FC236}">
                <a16:creationId xmlns:a16="http://schemas.microsoft.com/office/drawing/2014/main" id="{97F55819-95EB-A222-64EA-8BC01E142487}"/>
              </a:ext>
            </a:extLst>
          </p:cNvPr>
          <p:cNvSpPr>
            <a:spLocks noGrp="1"/>
          </p:cNvSpPr>
          <p:nvPr>
            <p:ph type="sldNum" sz="quarter" idx="12"/>
          </p:nvPr>
        </p:nvSpPr>
        <p:spPr/>
        <p:txBody>
          <a:bodyPr/>
          <a:lstStyle>
            <a:lvl1pPr>
              <a:defRPr>
                <a:solidFill>
                  <a:srgbClr val="FFFFFF"/>
                </a:solidFill>
              </a:defRPr>
            </a:lvl1pPr>
          </a:lstStyle>
          <a:p>
            <a:fld id="{355F9927-066A-4E42-B902-7FE3DF2732F9}" type="slidenum">
              <a:rPr lang="en-GB" smtClean="0"/>
              <a:pPr/>
              <a:t>‹#›</a:t>
            </a:fld>
            <a:endParaRPr lang="en-GB"/>
          </a:p>
        </p:txBody>
      </p:sp>
      <p:sp>
        <p:nvSpPr>
          <p:cNvPr id="12" name="Operational Capital Markets">
            <a:extLst>
              <a:ext uri="{FF2B5EF4-FFF2-40B4-BE49-F238E27FC236}">
                <a16:creationId xmlns:a16="http://schemas.microsoft.com/office/drawing/2014/main" id="{77BA0DFB-6E91-2283-F1FF-203AAF2FB80E}"/>
              </a:ext>
            </a:extLst>
          </p:cNvPr>
          <p:cNvSpPr txBox="1">
            <a:spLocks/>
          </p:cNvSpPr>
          <p:nvPr/>
        </p:nvSpPr>
        <p:spPr>
          <a:xfrm>
            <a:off x="7253670" y="7183071"/>
            <a:ext cx="3060000" cy="144000"/>
          </a:xfrm>
          <a:prstGeom prst="rect">
            <a:avLst/>
          </a:prstGeom>
          <a:noFill/>
        </p:spPr>
        <p:txBody>
          <a:bodyPr vert="horz" wrap="square" lIns="0" tIns="0" rIns="0" bIns="0" rtlCol="0">
            <a:noAutofit/>
          </a:bodyPr>
          <a:lstStyle/>
          <a:p>
            <a:pPr algn="r"/>
            <a:r>
              <a:rPr lang="en-GB" sz="900">
                <a:solidFill>
                  <a:srgbClr val="FFFFFF"/>
                </a:solidFill>
              </a:rPr>
              <a:t>Operational Capital Markets</a:t>
            </a:r>
          </a:p>
        </p:txBody>
      </p:sp>
      <p:pic>
        <p:nvPicPr>
          <p:cNvPr id="14" name="Graphic 13">
            <a:extLst>
              <a:ext uri="{FF2B5EF4-FFF2-40B4-BE49-F238E27FC236}">
                <a16:creationId xmlns:a16="http://schemas.microsoft.com/office/drawing/2014/main" id="{7B4B8CEF-4FEF-6247-CDC2-BF1163B13E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6434" y="1566041"/>
            <a:ext cx="598944" cy="474164"/>
          </a:xfrm>
          <a:prstGeom prst="rect">
            <a:avLst/>
          </a:prstGeom>
        </p:spPr>
      </p:pic>
      <p:sp>
        <p:nvSpPr>
          <p:cNvPr id="16" name="Text Placeholder 15">
            <a:extLst>
              <a:ext uri="{FF2B5EF4-FFF2-40B4-BE49-F238E27FC236}">
                <a16:creationId xmlns:a16="http://schemas.microsoft.com/office/drawing/2014/main" id="{615DB3DA-491F-43D0-2881-6CDCA41D5592}"/>
              </a:ext>
            </a:extLst>
          </p:cNvPr>
          <p:cNvSpPr>
            <a:spLocks noGrp="1"/>
          </p:cNvSpPr>
          <p:nvPr>
            <p:ph type="body" sz="quarter" idx="13" hasCustomPrompt="1"/>
          </p:nvPr>
        </p:nvSpPr>
        <p:spPr>
          <a:xfrm>
            <a:off x="1473199" y="2430751"/>
            <a:ext cx="7743826" cy="1636424"/>
          </a:xfrm>
        </p:spPr>
        <p:txBody>
          <a:bodyPr/>
          <a:lstStyle>
            <a:lvl1pPr algn="ctr">
              <a:spcBef>
                <a:spcPts val="0"/>
              </a:spcBef>
              <a:spcAft>
                <a:spcPts val="800"/>
              </a:spcAft>
              <a:defRPr sz="1800" b="0">
                <a:solidFill>
                  <a:srgbClr val="FFFFFF"/>
                </a:solidFill>
              </a:defRPr>
            </a:lvl1pPr>
            <a:lvl2pPr algn="ctr">
              <a:spcBef>
                <a:spcPts val="0"/>
              </a:spcBef>
              <a:spcAft>
                <a:spcPts val="800"/>
              </a:spcAft>
              <a:defRPr sz="1600" b="0">
                <a:solidFill>
                  <a:srgbClr val="FFFFFF"/>
                </a:solidFill>
              </a:defRPr>
            </a:lvl2pPr>
            <a:lvl3pPr algn="ctr">
              <a:spcBef>
                <a:spcPts val="0"/>
              </a:spcBef>
              <a:spcAft>
                <a:spcPts val="800"/>
              </a:spcAft>
              <a:defRPr sz="1400">
                <a:solidFill>
                  <a:srgbClr val="FFFFFF"/>
                </a:solidFill>
              </a:defRPr>
            </a:lvl3pPr>
            <a:lvl4pPr marL="0" indent="0" algn="ctr">
              <a:spcBef>
                <a:spcPts val="0"/>
              </a:spcBef>
              <a:spcAft>
                <a:spcPts val="800"/>
              </a:spcAft>
              <a:buNone/>
              <a:defRPr sz="1200">
                <a:solidFill>
                  <a:srgbClr val="FFFFFF"/>
                </a:solidFill>
              </a:defRPr>
            </a:lvl4pPr>
            <a:lvl5pPr algn="ctr">
              <a:spcBef>
                <a:spcPts val="0"/>
              </a:spcBef>
              <a:spcAft>
                <a:spcPts val="800"/>
              </a:spcAft>
              <a:defRPr>
                <a:solidFill>
                  <a:srgbClr val="FFFFFF"/>
                </a:solidFill>
              </a:defRPr>
            </a:lvl5pPr>
          </a:lstStyle>
          <a:p>
            <a:pPr lvl="0"/>
            <a:r>
              <a:rPr lang="en-US"/>
              <a:t>Click to add testimonial</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 name="Straight Connector 16">
            <a:extLst>
              <a:ext uri="{FF2B5EF4-FFF2-40B4-BE49-F238E27FC236}">
                <a16:creationId xmlns:a16="http://schemas.microsoft.com/office/drawing/2014/main" id="{A71BE802-430C-5903-252A-E7E5F36EE99F}"/>
              </a:ext>
            </a:extLst>
          </p:cNvPr>
          <p:cNvCxnSpPr>
            <a:cxnSpLocks/>
          </p:cNvCxnSpPr>
          <p:nvPr/>
        </p:nvCxnSpPr>
        <p:spPr>
          <a:xfrm>
            <a:off x="5075907" y="5310527"/>
            <a:ext cx="540000" cy="0"/>
          </a:xfrm>
          <a:prstGeom prst="line">
            <a:avLst/>
          </a:prstGeom>
          <a:ln w="12700">
            <a:solidFill>
              <a:srgbClr val="898C93"/>
            </a:solidFill>
            <a:prstDash val="solid"/>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0171DFDB-77E3-0FB5-F3DE-E9541EF21E7A}"/>
              </a:ext>
            </a:extLst>
          </p:cNvPr>
          <p:cNvSpPr>
            <a:spLocks noGrp="1"/>
          </p:cNvSpPr>
          <p:nvPr>
            <p:ph type="body" sz="quarter" idx="14" hasCustomPrompt="1"/>
          </p:nvPr>
        </p:nvSpPr>
        <p:spPr>
          <a:xfrm>
            <a:off x="1473199" y="5490245"/>
            <a:ext cx="7743826" cy="361637"/>
          </a:xfrm>
        </p:spPr>
        <p:txBody>
          <a:bodyPr/>
          <a:lstStyle>
            <a:lvl1pPr algn="ctr">
              <a:spcBef>
                <a:spcPts val="0"/>
              </a:spcBef>
              <a:spcAft>
                <a:spcPts val="300"/>
              </a:spcAft>
              <a:defRPr sz="1100">
                <a:solidFill>
                  <a:srgbClr val="FFFFFF"/>
                </a:solidFill>
              </a:defRPr>
            </a:lvl1pPr>
            <a:lvl2pPr algn="ctr">
              <a:spcBef>
                <a:spcPts val="0"/>
              </a:spcBef>
              <a:spcAft>
                <a:spcPts val="300"/>
              </a:spcAft>
              <a:defRPr sz="1000" b="0">
                <a:solidFill>
                  <a:srgbClr val="FFFFFF"/>
                </a:solidFill>
              </a:defRPr>
            </a:lvl2pPr>
            <a:lvl3pPr>
              <a:spcBef>
                <a:spcPts val="0"/>
              </a:spcBef>
              <a:spcAft>
                <a:spcPts val="800"/>
              </a:spcAft>
              <a:defRPr>
                <a:solidFill>
                  <a:srgbClr val="FFFFFF"/>
                </a:solidFill>
              </a:defRPr>
            </a:lvl3pPr>
            <a:lvl4pPr>
              <a:spcBef>
                <a:spcPts val="0"/>
              </a:spcBef>
              <a:spcAft>
                <a:spcPts val="800"/>
              </a:spcAft>
              <a:defRPr>
                <a:solidFill>
                  <a:srgbClr val="FFFFFF"/>
                </a:solidFill>
              </a:defRPr>
            </a:lvl4pPr>
            <a:lvl5pPr>
              <a:spcBef>
                <a:spcPts val="0"/>
              </a:spcBef>
              <a:spcAft>
                <a:spcPts val="800"/>
              </a:spcAft>
              <a:defRPr>
                <a:solidFill>
                  <a:srgbClr val="FFFFFF"/>
                </a:solidFill>
              </a:defRPr>
            </a:lvl5pPr>
          </a:lstStyle>
          <a:p>
            <a:pPr lvl="0"/>
            <a:r>
              <a:rPr lang="en-US"/>
              <a:t>Name, Role</a:t>
            </a:r>
          </a:p>
          <a:p>
            <a:pPr lvl="1"/>
            <a:r>
              <a:rPr lang="en-US"/>
              <a:t>Company</a:t>
            </a:r>
            <a:endParaRPr lang="en-GB"/>
          </a:p>
        </p:txBody>
      </p:sp>
    </p:spTree>
    <p:extLst>
      <p:ext uri="{BB962C8B-B14F-4D97-AF65-F5344CB8AC3E}">
        <p14:creationId xmlns:p14="http://schemas.microsoft.com/office/powerpoint/2010/main" val="1927724436"/>
      </p:ext>
    </p:extLst>
  </p:cSld>
  <p:clrMapOvr>
    <a:masterClrMapping/>
  </p:clrMapOvr>
  <p:extLst>
    <p:ext uri="{DCECCB84-F9BA-43D5-87BE-67443E8EF086}">
      <p15:sldGuideLst xmlns:p15="http://schemas.microsoft.com/office/powerpoint/2012/main">
        <p15:guide id="1" orient="horz" pos="1530">
          <p15:clr>
            <a:srgbClr val="FBAE40"/>
          </p15:clr>
        </p15:guide>
        <p15:guide id="2" orient="horz" pos="2562">
          <p15:clr>
            <a:srgbClr val="FBAE40"/>
          </p15:clr>
        </p15:guide>
        <p15:guide id="3" pos="5806">
          <p15:clr>
            <a:srgbClr val="FBAE40"/>
          </p15:clr>
        </p15:guide>
        <p15:guide id="4" pos="928">
          <p15:clr>
            <a:srgbClr val="FBAE40"/>
          </p15:clr>
        </p15:guide>
        <p15:guide id="5" orient="horz" pos="3458">
          <p15:clr>
            <a:srgbClr val="FBAE40"/>
          </p15:clr>
        </p15:guide>
        <p15:guide id="6" orient="horz" pos="368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estimonial &amp; Imag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BA96E-25E8-8545-A86E-F982838017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6" r="2856"/>
          <a:stretch/>
        </p:blipFill>
        <p:spPr>
          <a:xfrm>
            <a:off x="0" y="0"/>
            <a:ext cx="10691814" cy="7559675"/>
          </a:xfrm>
          <a:prstGeom prst="rect">
            <a:avLst/>
          </a:prstGeom>
        </p:spPr>
      </p:pic>
      <p:sp>
        <p:nvSpPr>
          <p:cNvPr id="7" name="Rectangle 6">
            <a:extLst>
              <a:ext uri="{FF2B5EF4-FFF2-40B4-BE49-F238E27FC236}">
                <a16:creationId xmlns:a16="http://schemas.microsoft.com/office/drawing/2014/main" id="{25FC7FFF-5F22-BFB5-0604-28483EEE6F38}"/>
              </a:ext>
            </a:extLst>
          </p:cNvPr>
          <p:cNvSpPr/>
          <p:nvPr/>
        </p:nvSpPr>
        <p:spPr>
          <a:xfrm>
            <a:off x="0" y="0"/>
            <a:ext cx="10691813" cy="7559675"/>
          </a:xfrm>
          <a:prstGeom prst="rect">
            <a:avLst/>
          </a:prstGeom>
          <a:solidFill>
            <a:schemeClr val="tx1">
              <a:alpha val="84812"/>
            </a:schemeClr>
          </a:solidFill>
        </p:spPr>
        <p:txBody>
          <a:bodyPr lIns="0" tIns="0" rIns="0" bIns="0" rtlCol="0" anchor="ctr">
            <a:noAutofit/>
          </a:bodyPr>
          <a:lstStyle/>
          <a:p>
            <a:pPr marL="0" algn="ctr" defTabSz="914400">
              <a:spcBef>
                <a:spcPts val="200"/>
              </a:spcBef>
              <a:spcAft>
                <a:spcPts val="600"/>
              </a:spcAft>
            </a:pPr>
            <a:endParaRPr lang="en-GB" sz="1100" b="1">
              <a:solidFill>
                <a:srgbClr val="002244"/>
              </a:solidFill>
              <a:latin typeface="Century Gothic" panose="020B0502020202020204" pitchFamily="34" charset="0"/>
            </a:endParaRPr>
          </a:p>
        </p:txBody>
      </p:sp>
      <p:sp>
        <p:nvSpPr>
          <p:cNvPr id="2" name="Title 1">
            <a:extLst>
              <a:ext uri="{FF2B5EF4-FFF2-40B4-BE49-F238E27FC236}">
                <a16:creationId xmlns:a16="http://schemas.microsoft.com/office/drawing/2014/main" id="{CFC753EB-A1CD-AB01-2118-EF552993BD0B}"/>
              </a:ext>
            </a:extLst>
          </p:cNvPr>
          <p:cNvSpPr>
            <a:spLocks noGrp="1"/>
          </p:cNvSpPr>
          <p:nvPr>
            <p:ph type="title" hasCustomPrompt="1"/>
          </p:nvPr>
        </p:nvSpPr>
        <p:spPr>
          <a:xfrm>
            <a:off x="0" y="0"/>
            <a:ext cx="0" cy="0"/>
          </a:xfrm>
          <a:prstGeom prst="rect">
            <a:avLst/>
          </a:prstGeom>
        </p:spPr>
        <p:txBody>
          <a:bodyPr bIns="0"/>
          <a:lstStyle>
            <a:lvl1pPr>
              <a:defRPr sz="100">
                <a:solidFill>
                  <a:srgbClr val="FFFFFF"/>
                </a:solidFill>
              </a:defRPr>
            </a:lvl1pPr>
          </a:lstStyle>
          <a:p>
            <a:r>
              <a:rPr lang="en-US"/>
              <a:t> </a:t>
            </a:r>
            <a:endParaRPr lang="en-GB"/>
          </a:p>
        </p:txBody>
      </p:sp>
      <p:sp>
        <p:nvSpPr>
          <p:cNvPr id="3" name="Date Placeholder 2">
            <a:extLst>
              <a:ext uri="{FF2B5EF4-FFF2-40B4-BE49-F238E27FC236}">
                <a16:creationId xmlns:a16="http://schemas.microsoft.com/office/drawing/2014/main" id="{72E43B9C-B834-8D93-9FCF-DAB402BFA11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C05484E-9EFE-DD20-E7D4-46AAAAA09296}"/>
              </a:ext>
            </a:extLst>
          </p:cNvPr>
          <p:cNvSpPr>
            <a:spLocks noGrp="1"/>
          </p:cNvSpPr>
          <p:nvPr>
            <p:ph type="ftr" sz="quarter" idx="11"/>
          </p:nvPr>
        </p:nvSpPr>
        <p:spPr/>
        <p:txBody>
          <a:bodyPr/>
          <a:lstStyle>
            <a:lvl1pPr>
              <a:defRPr>
                <a:solidFill>
                  <a:srgbClr val="FFFFFF"/>
                </a:solidFill>
              </a:defRPr>
            </a:lvl1pPr>
          </a:lstStyle>
          <a:p>
            <a:endParaRPr lang="en-GB"/>
          </a:p>
        </p:txBody>
      </p:sp>
      <p:sp>
        <p:nvSpPr>
          <p:cNvPr id="5" name="Slide Number Placeholder 4">
            <a:extLst>
              <a:ext uri="{FF2B5EF4-FFF2-40B4-BE49-F238E27FC236}">
                <a16:creationId xmlns:a16="http://schemas.microsoft.com/office/drawing/2014/main" id="{97F55819-95EB-A222-64EA-8BC01E142487}"/>
              </a:ext>
            </a:extLst>
          </p:cNvPr>
          <p:cNvSpPr>
            <a:spLocks noGrp="1"/>
          </p:cNvSpPr>
          <p:nvPr>
            <p:ph type="sldNum" sz="quarter" idx="12"/>
          </p:nvPr>
        </p:nvSpPr>
        <p:spPr/>
        <p:txBody>
          <a:bodyPr/>
          <a:lstStyle>
            <a:lvl1pPr>
              <a:defRPr>
                <a:solidFill>
                  <a:srgbClr val="FFFFFF"/>
                </a:solidFill>
              </a:defRPr>
            </a:lvl1pPr>
          </a:lstStyle>
          <a:p>
            <a:fld id="{355F9927-066A-4E42-B902-7FE3DF2732F9}" type="slidenum">
              <a:rPr lang="en-GB" smtClean="0"/>
              <a:pPr/>
              <a:t>‹#›</a:t>
            </a:fld>
            <a:endParaRPr lang="en-GB"/>
          </a:p>
        </p:txBody>
      </p:sp>
      <p:sp>
        <p:nvSpPr>
          <p:cNvPr id="12" name="Operational Capital Markets">
            <a:extLst>
              <a:ext uri="{FF2B5EF4-FFF2-40B4-BE49-F238E27FC236}">
                <a16:creationId xmlns:a16="http://schemas.microsoft.com/office/drawing/2014/main" id="{77BA0DFB-6E91-2283-F1FF-203AAF2FB80E}"/>
              </a:ext>
            </a:extLst>
          </p:cNvPr>
          <p:cNvSpPr txBox="1">
            <a:spLocks/>
          </p:cNvSpPr>
          <p:nvPr/>
        </p:nvSpPr>
        <p:spPr>
          <a:xfrm>
            <a:off x="7253670" y="7183071"/>
            <a:ext cx="3060000" cy="144000"/>
          </a:xfrm>
          <a:prstGeom prst="rect">
            <a:avLst/>
          </a:prstGeom>
          <a:noFill/>
        </p:spPr>
        <p:txBody>
          <a:bodyPr vert="horz" wrap="square" lIns="0" tIns="0" rIns="0" bIns="0" rtlCol="0">
            <a:noAutofit/>
          </a:bodyPr>
          <a:lstStyle/>
          <a:p>
            <a:pPr algn="r"/>
            <a:r>
              <a:rPr lang="en-GB" sz="900">
                <a:solidFill>
                  <a:srgbClr val="FFFFFF"/>
                </a:solidFill>
              </a:rPr>
              <a:t>Operational Capital Markets</a:t>
            </a:r>
          </a:p>
        </p:txBody>
      </p:sp>
      <p:pic>
        <p:nvPicPr>
          <p:cNvPr id="14" name="Graphic 13">
            <a:extLst>
              <a:ext uri="{FF2B5EF4-FFF2-40B4-BE49-F238E27FC236}">
                <a16:creationId xmlns:a16="http://schemas.microsoft.com/office/drawing/2014/main" id="{7B4B8CEF-4FEF-6247-CDC2-BF1163B13E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6434" y="1566041"/>
            <a:ext cx="598944" cy="474164"/>
          </a:xfrm>
          <a:prstGeom prst="rect">
            <a:avLst/>
          </a:prstGeom>
        </p:spPr>
      </p:pic>
      <p:sp>
        <p:nvSpPr>
          <p:cNvPr id="16" name="Text Placeholder 15">
            <a:extLst>
              <a:ext uri="{FF2B5EF4-FFF2-40B4-BE49-F238E27FC236}">
                <a16:creationId xmlns:a16="http://schemas.microsoft.com/office/drawing/2014/main" id="{615DB3DA-491F-43D0-2881-6CDCA41D5592}"/>
              </a:ext>
            </a:extLst>
          </p:cNvPr>
          <p:cNvSpPr>
            <a:spLocks noGrp="1"/>
          </p:cNvSpPr>
          <p:nvPr>
            <p:ph type="body" sz="quarter" idx="13" hasCustomPrompt="1"/>
          </p:nvPr>
        </p:nvSpPr>
        <p:spPr>
          <a:xfrm>
            <a:off x="1473199" y="2430751"/>
            <a:ext cx="7743826" cy="1636424"/>
          </a:xfrm>
        </p:spPr>
        <p:txBody>
          <a:bodyPr/>
          <a:lstStyle>
            <a:lvl1pPr algn="ctr">
              <a:spcBef>
                <a:spcPts val="0"/>
              </a:spcBef>
              <a:spcAft>
                <a:spcPts val="800"/>
              </a:spcAft>
              <a:defRPr sz="1800" b="0">
                <a:solidFill>
                  <a:srgbClr val="FFFFFF"/>
                </a:solidFill>
              </a:defRPr>
            </a:lvl1pPr>
            <a:lvl2pPr algn="ctr">
              <a:spcBef>
                <a:spcPts val="0"/>
              </a:spcBef>
              <a:spcAft>
                <a:spcPts val="800"/>
              </a:spcAft>
              <a:defRPr sz="1600" b="0">
                <a:solidFill>
                  <a:srgbClr val="FFFFFF"/>
                </a:solidFill>
              </a:defRPr>
            </a:lvl2pPr>
            <a:lvl3pPr algn="ctr">
              <a:spcBef>
                <a:spcPts val="0"/>
              </a:spcBef>
              <a:spcAft>
                <a:spcPts val="800"/>
              </a:spcAft>
              <a:defRPr sz="1400">
                <a:solidFill>
                  <a:srgbClr val="FFFFFF"/>
                </a:solidFill>
              </a:defRPr>
            </a:lvl3pPr>
            <a:lvl4pPr marL="0" indent="0" algn="ctr">
              <a:spcBef>
                <a:spcPts val="0"/>
              </a:spcBef>
              <a:spcAft>
                <a:spcPts val="800"/>
              </a:spcAft>
              <a:buNone/>
              <a:defRPr sz="1200">
                <a:solidFill>
                  <a:srgbClr val="FFFFFF"/>
                </a:solidFill>
              </a:defRPr>
            </a:lvl4pPr>
            <a:lvl5pPr algn="ctr">
              <a:spcBef>
                <a:spcPts val="0"/>
              </a:spcBef>
              <a:spcAft>
                <a:spcPts val="800"/>
              </a:spcAft>
              <a:defRPr>
                <a:solidFill>
                  <a:srgbClr val="FFFFFF"/>
                </a:solidFill>
              </a:defRPr>
            </a:lvl5pPr>
          </a:lstStyle>
          <a:p>
            <a:pPr lvl="0"/>
            <a:r>
              <a:rPr lang="en-US"/>
              <a:t>Click to add testimonial</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 name="Straight Connector 16">
            <a:extLst>
              <a:ext uri="{FF2B5EF4-FFF2-40B4-BE49-F238E27FC236}">
                <a16:creationId xmlns:a16="http://schemas.microsoft.com/office/drawing/2014/main" id="{A71BE802-430C-5903-252A-E7E5F36EE99F}"/>
              </a:ext>
            </a:extLst>
          </p:cNvPr>
          <p:cNvCxnSpPr>
            <a:cxnSpLocks/>
          </p:cNvCxnSpPr>
          <p:nvPr/>
        </p:nvCxnSpPr>
        <p:spPr>
          <a:xfrm>
            <a:off x="5075907" y="5310527"/>
            <a:ext cx="540000" cy="0"/>
          </a:xfrm>
          <a:prstGeom prst="line">
            <a:avLst/>
          </a:prstGeom>
          <a:ln w="12700">
            <a:solidFill>
              <a:srgbClr val="898C93"/>
            </a:solidFill>
            <a:prstDash val="solid"/>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0171DFDB-77E3-0FB5-F3DE-E9541EF21E7A}"/>
              </a:ext>
            </a:extLst>
          </p:cNvPr>
          <p:cNvSpPr>
            <a:spLocks noGrp="1"/>
          </p:cNvSpPr>
          <p:nvPr>
            <p:ph type="body" sz="quarter" idx="14" hasCustomPrompt="1"/>
          </p:nvPr>
        </p:nvSpPr>
        <p:spPr>
          <a:xfrm>
            <a:off x="1473199" y="5490245"/>
            <a:ext cx="7743826" cy="361637"/>
          </a:xfrm>
        </p:spPr>
        <p:txBody>
          <a:bodyPr/>
          <a:lstStyle>
            <a:lvl1pPr algn="ctr">
              <a:spcBef>
                <a:spcPts val="0"/>
              </a:spcBef>
              <a:spcAft>
                <a:spcPts val="300"/>
              </a:spcAft>
              <a:defRPr sz="1100">
                <a:solidFill>
                  <a:srgbClr val="FFFFFF"/>
                </a:solidFill>
              </a:defRPr>
            </a:lvl1pPr>
            <a:lvl2pPr algn="ctr">
              <a:spcBef>
                <a:spcPts val="0"/>
              </a:spcBef>
              <a:spcAft>
                <a:spcPts val="300"/>
              </a:spcAft>
              <a:defRPr sz="1000" b="0">
                <a:solidFill>
                  <a:srgbClr val="FFFFFF"/>
                </a:solidFill>
              </a:defRPr>
            </a:lvl2pPr>
            <a:lvl3pPr>
              <a:spcBef>
                <a:spcPts val="0"/>
              </a:spcBef>
              <a:spcAft>
                <a:spcPts val="800"/>
              </a:spcAft>
              <a:defRPr>
                <a:solidFill>
                  <a:srgbClr val="FFFFFF"/>
                </a:solidFill>
              </a:defRPr>
            </a:lvl3pPr>
            <a:lvl4pPr>
              <a:spcBef>
                <a:spcPts val="0"/>
              </a:spcBef>
              <a:spcAft>
                <a:spcPts val="800"/>
              </a:spcAft>
              <a:defRPr>
                <a:solidFill>
                  <a:srgbClr val="FFFFFF"/>
                </a:solidFill>
              </a:defRPr>
            </a:lvl4pPr>
            <a:lvl5pPr>
              <a:spcBef>
                <a:spcPts val="0"/>
              </a:spcBef>
              <a:spcAft>
                <a:spcPts val="800"/>
              </a:spcAft>
              <a:defRPr>
                <a:solidFill>
                  <a:srgbClr val="FFFFFF"/>
                </a:solidFill>
              </a:defRPr>
            </a:lvl5pPr>
          </a:lstStyle>
          <a:p>
            <a:pPr lvl="0"/>
            <a:r>
              <a:rPr lang="en-US"/>
              <a:t>Name, Role</a:t>
            </a:r>
          </a:p>
          <a:p>
            <a:pPr lvl="1"/>
            <a:r>
              <a:rPr lang="en-US"/>
              <a:t>Company</a:t>
            </a:r>
            <a:endParaRPr lang="en-GB"/>
          </a:p>
        </p:txBody>
      </p:sp>
    </p:spTree>
    <p:extLst>
      <p:ext uri="{BB962C8B-B14F-4D97-AF65-F5344CB8AC3E}">
        <p14:creationId xmlns:p14="http://schemas.microsoft.com/office/powerpoint/2010/main" val="1589722118"/>
      </p:ext>
    </p:extLst>
  </p:cSld>
  <p:clrMapOvr>
    <a:masterClrMapping/>
  </p:clrMapOvr>
  <p:extLst>
    <p:ext uri="{DCECCB84-F9BA-43D5-87BE-67443E8EF086}">
      <p15:sldGuideLst xmlns:p15="http://schemas.microsoft.com/office/powerpoint/2012/main">
        <p15:guide id="1" orient="horz" pos="1530">
          <p15:clr>
            <a:srgbClr val="FBAE40"/>
          </p15:clr>
        </p15:guide>
        <p15:guide id="2" orient="horz" pos="2562">
          <p15:clr>
            <a:srgbClr val="FBAE40"/>
          </p15:clr>
        </p15:guide>
        <p15:guide id="3" pos="5806">
          <p15:clr>
            <a:srgbClr val="FBAE40"/>
          </p15:clr>
        </p15:guide>
        <p15:guide id="4" pos="928">
          <p15:clr>
            <a:srgbClr val="FBAE40"/>
          </p15:clr>
        </p15:guide>
        <p15:guide id="5" orient="horz" pos="3458">
          <p15:clr>
            <a:srgbClr val="FBAE40"/>
          </p15:clr>
        </p15:guide>
        <p15:guide id="6" orient="horz" pos="36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ack Cover w Contacts">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0" cy="0"/>
          </a:xfrm>
          <a:prstGeom prst="rect">
            <a:avLst/>
          </a:prstGeom>
        </p:spPr>
        <p:txBody>
          <a:bodyPr rIns="0" bIns="0" anchor="b"/>
          <a:lstStyle>
            <a:lvl1pPr algn="l">
              <a:defRPr sz="100">
                <a:solidFill>
                  <a:srgbClr val="FFFFFF">
                    <a:alpha val="0"/>
                  </a:srgbClr>
                </a:solidFill>
              </a:defRPr>
            </a:lvl1pPr>
          </a:lstStyle>
          <a:p>
            <a:r>
              <a:rPr lang="en-GB"/>
              <a:t> </a:t>
            </a:r>
          </a:p>
        </p:txBody>
      </p:sp>
      <p:sp>
        <p:nvSpPr>
          <p:cNvPr id="5" name="Footer Placeholder 4"/>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6" name="Slide Number Placeholder 5"/>
          <p:cNvSpPr>
            <a:spLocks noGrp="1"/>
          </p:cNvSpPr>
          <p:nvPr>
            <p:ph type="sldNum" sz="quarter" idx="12"/>
          </p:nvPr>
        </p:nvSpPr>
        <p:spPr>
          <a:xfrm>
            <a:off x="0" y="0"/>
            <a:ext cx="0" cy="0"/>
          </a:xfrm>
        </p:spPr>
        <p:txBody>
          <a:bodyPr/>
          <a:lstStyle>
            <a:lvl1pPr>
              <a:defRPr sz="100">
                <a:solidFill>
                  <a:srgbClr val="FFFFFF">
                    <a:alpha val="0"/>
                  </a:srgbClr>
                </a:solidFill>
              </a:defRPr>
            </a:lvl1pPr>
          </a:lstStyle>
          <a:p>
            <a:r>
              <a:rPr lang="en-GB"/>
              <a:t> </a:t>
            </a:r>
          </a:p>
        </p:txBody>
      </p:sp>
      <p:sp>
        <p:nvSpPr>
          <p:cNvPr id="9" name="Text Placeholder 8">
            <a:extLst>
              <a:ext uri="{FF2B5EF4-FFF2-40B4-BE49-F238E27FC236}">
                <a16:creationId xmlns:a16="http://schemas.microsoft.com/office/drawing/2014/main" id="{D208396F-54A9-C8B7-FF8E-7905AE835DDB}"/>
              </a:ext>
            </a:extLst>
          </p:cNvPr>
          <p:cNvSpPr>
            <a:spLocks noGrp="1"/>
          </p:cNvSpPr>
          <p:nvPr>
            <p:ph type="body" sz="quarter" idx="13" hasCustomPrompt="1"/>
          </p:nvPr>
        </p:nvSpPr>
        <p:spPr>
          <a:xfrm>
            <a:off x="520700" y="3775926"/>
            <a:ext cx="7705725" cy="576088"/>
          </a:xfrm>
        </p:spPr>
        <p:txBody>
          <a:bodyPr anchor="ctr"/>
          <a:lstStyle>
            <a:lvl1pPr>
              <a:defRPr sz="2800" b="0">
                <a:solidFill>
                  <a:schemeClr val="bg2"/>
                </a:solidFill>
              </a:defRPr>
            </a:lvl1pPr>
            <a:lvl2pPr>
              <a:defRPr sz="3200"/>
            </a:lvl2pPr>
            <a:lvl3pPr>
              <a:defRPr sz="2000"/>
            </a:lvl3pPr>
            <a:lvl4pPr>
              <a:defRPr sz="2000"/>
            </a:lvl4pPr>
            <a:lvl5pPr>
              <a:defRPr sz="5400"/>
            </a:lvl5pPr>
          </a:lstStyle>
          <a:p>
            <a:pPr lvl="0"/>
            <a:r>
              <a:rPr lang="en-US"/>
              <a:t>Title</a:t>
            </a:r>
            <a:endParaRPr lang="en-GB"/>
          </a:p>
        </p:txBody>
      </p:sp>
      <p:pic>
        <p:nvPicPr>
          <p:cNvPr id="14" name="Logo">
            <a:extLst>
              <a:ext uri="{FF2B5EF4-FFF2-40B4-BE49-F238E27FC236}">
                <a16:creationId xmlns:a16="http://schemas.microsoft.com/office/drawing/2014/main" id="{3BABBA65-48E3-6DBE-65F9-E9E592CF8E4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11" t="34274" r="26411" b="34274"/>
          <a:stretch/>
        </p:blipFill>
        <p:spPr>
          <a:xfrm>
            <a:off x="9666386" y="251462"/>
            <a:ext cx="695582" cy="656224"/>
          </a:xfrm>
          <a:prstGeom prst="rect">
            <a:avLst/>
          </a:prstGeom>
        </p:spPr>
      </p:pic>
    </p:spTree>
    <p:extLst>
      <p:ext uri="{BB962C8B-B14F-4D97-AF65-F5344CB8AC3E}">
        <p14:creationId xmlns:p14="http://schemas.microsoft.com/office/powerpoint/2010/main" val="243002550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ack Cover No Contacts">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0" cy="0"/>
          </a:xfrm>
          <a:prstGeom prst="rect">
            <a:avLst/>
          </a:prstGeom>
        </p:spPr>
        <p:txBody>
          <a:bodyPr rIns="0" bIns="0" anchor="b"/>
          <a:lstStyle>
            <a:lvl1pPr algn="l">
              <a:defRPr sz="100">
                <a:solidFill>
                  <a:srgbClr val="FFFFFF">
                    <a:alpha val="0"/>
                  </a:srgbClr>
                </a:solidFill>
              </a:defRPr>
            </a:lvl1pPr>
          </a:lstStyle>
          <a:p>
            <a:r>
              <a:rPr lang="en-GB"/>
              <a:t> </a:t>
            </a:r>
          </a:p>
        </p:txBody>
      </p:sp>
      <p:sp>
        <p:nvSpPr>
          <p:cNvPr id="5" name="Footer Placeholder 4"/>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6" name="Slide Number Placeholder 5"/>
          <p:cNvSpPr>
            <a:spLocks noGrp="1"/>
          </p:cNvSpPr>
          <p:nvPr>
            <p:ph type="sldNum" sz="quarter" idx="12"/>
          </p:nvPr>
        </p:nvSpPr>
        <p:spPr>
          <a:xfrm>
            <a:off x="0" y="0"/>
            <a:ext cx="0" cy="0"/>
          </a:xfrm>
        </p:spPr>
        <p:txBody>
          <a:bodyPr/>
          <a:lstStyle>
            <a:lvl1pPr>
              <a:defRPr sz="100">
                <a:solidFill>
                  <a:srgbClr val="FFFFFF">
                    <a:alpha val="0"/>
                  </a:srgbClr>
                </a:solidFill>
              </a:defRPr>
            </a:lvl1pPr>
          </a:lstStyle>
          <a:p>
            <a:r>
              <a:rPr lang="en-GB"/>
              <a:t> </a:t>
            </a:r>
          </a:p>
        </p:txBody>
      </p:sp>
      <p:sp>
        <p:nvSpPr>
          <p:cNvPr id="9" name="Text Placeholder 8">
            <a:extLst>
              <a:ext uri="{FF2B5EF4-FFF2-40B4-BE49-F238E27FC236}">
                <a16:creationId xmlns:a16="http://schemas.microsoft.com/office/drawing/2014/main" id="{D208396F-54A9-C8B7-FF8E-7905AE835DDB}"/>
              </a:ext>
            </a:extLst>
          </p:cNvPr>
          <p:cNvSpPr>
            <a:spLocks noGrp="1"/>
          </p:cNvSpPr>
          <p:nvPr>
            <p:ph type="body" sz="quarter" idx="13" hasCustomPrompt="1"/>
          </p:nvPr>
        </p:nvSpPr>
        <p:spPr>
          <a:xfrm>
            <a:off x="520700" y="5436021"/>
            <a:ext cx="7705725" cy="576088"/>
          </a:xfrm>
        </p:spPr>
        <p:txBody>
          <a:bodyPr anchor="ctr"/>
          <a:lstStyle>
            <a:lvl1pPr>
              <a:defRPr sz="2800" b="0">
                <a:solidFill>
                  <a:schemeClr val="bg2"/>
                </a:solidFill>
              </a:defRPr>
            </a:lvl1pPr>
            <a:lvl2pPr>
              <a:defRPr sz="3200"/>
            </a:lvl2pPr>
            <a:lvl3pPr>
              <a:defRPr sz="2000"/>
            </a:lvl3pPr>
            <a:lvl4pPr>
              <a:defRPr sz="2000"/>
            </a:lvl4pPr>
            <a:lvl5pPr>
              <a:defRPr sz="5400"/>
            </a:lvl5pPr>
          </a:lstStyle>
          <a:p>
            <a:pPr lvl="0"/>
            <a:r>
              <a:rPr lang="en-US"/>
              <a:t>Title</a:t>
            </a:r>
            <a:endParaRPr lang="en-GB"/>
          </a:p>
        </p:txBody>
      </p:sp>
      <p:pic>
        <p:nvPicPr>
          <p:cNvPr id="3" name="Logo">
            <a:extLst>
              <a:ext uri="{FF2B5EF4-FFF2-40B4-BE49-F238E27FC236}">
                <a16:creationId xmlns:a16="http://schemas.microsoft.com/office/drawing/2014/main" id="{24C234D5-5982-C075-6CE1-BC3F28112F9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11" t="34274" r="26411" b="34274"/>
          <a:stretch/>
        </p:blipFill>
        <p:spPr>
          <a:xfrm>
            <a:off x="9666386" y="251462"/>
            <a:ext cx="695582" cy="656224"/>
          </a:xfrm>
          <a:prstGeom prst="rect">
            <a:avLst/>
          </a:prstGeom>
        </p:spPr>
      </p:pic>
    </p:spTree>
    <p:extLst>
      <p:ext uri="{BB962C8B-B14F-4D97-AF65-F5344CB8AC3E}">
        <p14:creationId xmlns:p14="http://schemas.microsoft.com/office/powerpoint/2010/main" val="37076975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 Cover - Opt. 3">
    <p:bg>
      <p:bgRef idx="1001">
        <a:schemeClr val="bg1"/>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84B2D04-D445-82A3-4EB2-50017081FC7E}"/>
              </a:ext>
            </a:extLst>
          </p:cNvPr>
          <p:cNvSpPr>
            <a:spLocks noGrp="1"/>
          </p:cNvSpPr>
          <p:nvPr>
            <p:ph type="pic" sz="quarter" idx="17"/>
          </p:nvPr>
        </p:nvSpPr>
        <p:spPr>
          <a:xfrm>
            <a:off x="0" y="0"/>
            <a:ext cx="10691813" cy="7559675"/>
          </a:xfrm>
        </p:spPr>
        <p:txBody>
          <a:bodyPr/>
          <a:lstStyle/>
          <a:p>
            <a:r>
              <a:rPr lang="en-US"/>
              <a:t>Click icon to add picture</a:t>
            </a:r>
            <a:endParaRPr lang="en-GB"/>
          </a:p>
        </p:txBody>
      </p:sp>
      <p:pic>
        <p:nvPicPr>
          <p:cNvPr id="5" name="Picture Placeholder 28" descr="A close up of a blue cube&#10;&#10;Description automatically generated">
            <a:extLst>
              <a:ext uri="{FF2B5EF4-FFF2-40B4-BE49-F238E27FC236}">
                <a16:creationId xmlns:a16="http://schemas.microsoft.com/office/drawing/2014/main" id="{94A8BA38-5A8C-2134-AC15-345AC0CFCEB1}"/>
              </a:ext>
            </a:extLst>
          </p:cNvPr>
          <p:cNvPicPr>
            <a:picLocks noChangeAspect="1"/>
          </p:cNvPicPr>
          <p:nvPr/>
        </p:nvPicPr>
        <p:blipFill rotWithShape="1">
          <a:blip r:embed="rId2">
            <a:extLst>
              <a:ext uri="{28A0092B-C50C-407E-A947-70E740481C1C}">
                <a14:useLocalDpi xmlns:a14="http://schemas.microsoft.com/office/drawing/2010/main" val="0"/>
              </a:ext>
            </a:extLst>
          </a:blip>
          <a:srcRect l="8352" t="1554" r="30908" b="1122"/>
          <a:stretch/>
        </p:blipFill>
        <p:spPr>
          <a:xfrm>
            <a:off x="681025" y="1475581"/>
            <a:ext cx="4952913" cy="5124798"/>
          </a:xfrm>
          <a:prstGeom prst="rect">
            <a:avLst/>
          </a:prstGeom>
        </p:spPr>
      </p:pic>
      <p:sp>
        <p:nvSpPr>
          <p:cNvPr id="2" name="Title 1"/>
          <p:cNvSpPr>
            <a:spLocks noGrp="1"/>
          </p:cNvSpPr>
          <p:nvPr>
            <p:ph type="ctrTitle" hasCustomPrompt="1"/>
          </p:nvPr>
        </p:nvSpPr>
        <p:spPr>
          <a:xfrm>
            <a:off x="1155993" y="3203773"/>
            <a:ext cx="3358770" cy="450642"/>
          </a:xfrm>
          <a:prstGeom prst="rect">
            <a:avLst/>
          </a:prstGeom>
        </p:spPr>
        <p:txBody>
          <a:bodyPr lIns="0" tIns="0" rIns="0" bIns="0" anchor="ctr"/>
          <a:lstStyle>
            <a:lvl1pPr algn="l">
              <a:defRPr sz="3200" b="0" cap="none" baseline="0">
                <a:solidFill>
                  <a:srgbClr val="FFFFFF"/>
                </a:solidFill>
              </a:defRPr>
            </a:lvl1pPr>
          </a:lstStyle>
          <a:p>
            <a:r>
              <a:rPr lang="en-GB"/>
              <a:t>Title Here </a:t>
            </a:r>
          </a:p>
        </p:txBody>
      </p:sp>
      <p:sp>
        <p:nvSpPr>
          <p:cNvPr id="3" name="Subtitle 2"/>
          <p:cNvSpPr>
            <a:spLocks noGrp="1"/>
          </p:cNvSpPr>
          <p:nvPr>
            <p:ph type="subTitle" idx="1" hasCustomPrompt="1"/>
          </p:nvPr>
        </p:nvSpPr>
        <p:spPr>
          <a:xfrm>
            <a:off x="1155993" y="3740509"/>
            <a:ext cx="3358770" cy="270621"/>
          </a:xfrm>
        </p:spPr>
        <p:txBody>
          <a:bodyPr anchor="ctr"/>
          <a:lstStyle>
            <a:lvl1pPr marL="0" indent="0" algn="l">
              <a:buNone/>
              <a:defRPr sz="1200" b="1">
                <a:solidFill>
                  <a:srgbClr val="FFD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p>
        </p:txBody>
      </p:sp>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sp>
        <p:nvSpPr>
          <p:cNvPr id="19" name="Footer Placeholder 11">
            <a:extLst>
              <a:ext uri="{FF2B5EF4-FFF2-40B4-BE49-F238E27FC236}">
                <a16:creationId xmlns:a16="http://schemas.microsoft.com/office/drawing/2014/main" id="{A75CBC7F-2623-A48C-8C6E-D34F64056DBA}"/>
              </a:ext>
            </a:extLst>
          </p:cNvPr>
          <p:cNvSpPr txBox="1">
            <a:spLocks/>
          </p:cNvSpPr>
          <p:nvPr/>
        </p:nvSpPr>
        <p:spPr>
          <a:xfrm>
            <a:off x="0" y="0"/>
            <a:ext cx="0" cy="0"/>
          </a:xfrm>
          <a:prstGeom prst="rect">
            <a:avLst/>
          </a:prstGeom>
        </p:spPr>
        <p:txBody>
          <a:bodyPr vert="horz" lIns="0" tIns="0" rIns="0" bIns="0" rtlCol="0" anchor="t"/>
          <a:lstStyle>
            <a:defPPr>
              <a:defRPr lang="en-US"/>
            </a:defPPr>
            <a:lvl1pPr marL="0" algn="l" defTabSz="521437" rtl="0" eaLnBrk="1" latinLnBrk="0" hangingPunct="1">
              <a:defRPr sz="900" b="1" kern="1200">
                <a:solidFill>
                  <a:srgbClr val="898C93">
                    <a:alpha val="0"/>
                  </a:srgbClr>
                </a:solidFill>
                <a:latin typeface="+mn-lt"/>
                <a:ea typeface="+mn-ea"/>
                <a:cs typeface="Arial" panose="020B0604020202020204" pitchFamily="34" charset="0"/>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a:lstStyle>
          <a:p>
            <a:r>
              <a:rPr lang="en-GB"/>
              <a:t>Title (Also acts as the slide footers)</a:t>
            </a:r>
          </a:p>
        </p:txBody>
      </p:sp>
      <p:sp>
        <p:nvSpPr>
          <p:cNvPr id="20" name="Slide Number Placeholder 12">
            <a:extLst>
              <a:ext uri="{FF2B5EF4-FFF2-40B4-BE49-F238E27FC236}">
                <a16:creationId xmlns:a16="http://schemas.microsoft.com/office/drawing/2014/main" id="{394A7E64-808C-36A0-E14D-AC34CF0EB08A}"/>
              </a:ext>
            </a:extLst>
          </p:cNvPr>
          <p:cNvSpPr txBox="1">
            <a:spLocks/>
          </p:cNvSpPr>
          <p:nvPr/>
        </p:nvSpPr>
        <p:spPr>
          <a:xfrm>
            <a:off x="0" y="0"/>
            <a:ext cx="0" cy="0"/>
          </a:xfrm>
          <a:prstGeom prst="rect">
            <a:avLst/>
          </a:prstGeom>
        </p:spPr>
        <p:txBody>
          <a:bodyPr vert="horz" lIns="0" tIns="0" rIns="0" bIns="0" rtlCol="0" anchor="t"/>
          <a:lstStyle>
            <a:defPPr>
              <a:defRPr lang="en-US"/>
            </a:defPPr>
            <a:lvl1pPr marL="0" algn="ctr" defTabSz="521437" rtl="0" eaLnBrk="1" latinLnBrk="0" hangingPunct="1">
              <a:defRPr sz="100" kern="1200">
                <a:solidFill>
                  <a:srgbClr val="FFFFFF">
                    <a:alpha val="0"/>
                  </a:srgbClr>
                </a:solidFill>
                <a:latin typeface="+mn-lt"/>
                <a:ea typeface="+mn-ea"/>
                <a:cs typeface="Arial" panose="020B0604020202020204" pitchFamily="34" charset="0"/>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a:lstStyle>
          <a:p>
            <a:fld id="{355F9927-066A-4E42-B902-7FE3DF2732F9}" type="slidenum">
              <a:rPr lang="en-GB" smtClean="0"/>
              <a:pPr/>
              <a:t>‹#›</a:t>
            </a:fld>
            <a:endParaRPr lang="en-GB"/>
          </a:p>
        </p:txBody>
      </p:sp>
      <p:sp>
        <p:nvSpPr>
          <p:cNvPr id="6" name="Box">
            <a:extLst>
              <a:ext uri="{FF2B5EF4-FFF2-40B4-BE49-F238E27FC236}">
                <a16:creationId xmlns:a16="http://schemas.microsoft.com/office/drawing/2014/main" id="{C491B91C-5053-DC9D-9FDC-BA4C25E33191}"/>
              </a:ext>
            </a:extLst>
          </p:cNvPr>
          <p:cNvSpPr>
            <a:spLocks/>
          </p:cNvSpPr>
          <p:nvPr/>
        </p:nvSpPr>
        <p:spPr>
          <a:xfrm>
            <a:off x="-2844899" y="0"/>
            <a:ext cx="2617324" cy="613168"/>
          </a:xfrm>
          <a:prstGeom prst="rect">
            <a:avLst/>
          </a:prstGeom>
          <a:solidFill>
            <a:srgbClr val="CE181E"/>
          </a:solidFill>
          <a:ln w="12700" cap="flat" cmpd="sng" algn="ctr">
            <a:noFill/>
            <a:prstDash val="solid"/>
            <a:miter lim="800000"/>
          </a:ln>
          <a:effectLst/>
        </p:spPr>
        <p:txBody>
          <a:bodyPr lIns="72000" tIns="72000" rIns="72000" bIns="72000" rtlCol="0" anchor="t"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Option 3 </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srgbClr val="FFFFFF"/>
                </a:solidFill>
                <a:effectLst/>
                <a:uLnTx/>
                <a:uFillTx/>
                <a:latin typeface="Century Gothic"/>
                <a:ea typeface="+mn-ea"/>
                <a:cs typeface="+mn-cs"/>
              </a:rPr>
              <a:t>Delete if unrequired</a:t>
            </a: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p:txBody>
      </p:sp>
      <p:grpSp>
        <p:nvGrpSpPr>
          <p:cNvPr id="7" name="Group 6">
            <a:extLst>
              <a:ext uri="{FF2B5EF4-FFF2-40B4-BE49-F238E27FC236}">
                <a16:creationId xmlns:a16="http://schemas.microsoft.com/office/drawing/2014/main" id="{1657F0E9-8AD2-9A35-202E-B7FBA67A3A9E}"/>
              </a:ext>
            </a:extLst>
          </p:cNvPr>
          <p:cNvGrpSpPr/>
          <p:nvPr/>
        </p:nvGrpSpPr>
        <p:grpSpPr>
          <a:xfrm>
            <a:off x="-2844899" y="707322"/>
            <a:ext cx="2617324" cy="6852353"/>
            <a:chOff x="-2844899" y="707322"/>
            <a:chExt cx="2617324" cy="6852353"/>
          </a:xfrm>
        </p:grpSpPr>
        <p:sp>
          <p:nvSpPr>
            <p:cNvPr id="8" name="Rectangle 7">
              <a:extLst>
                <a:ext uri="{FF2B5EF4-FFF2-40B4-BE49-F238E27FC236}">
                  <a16:creationId xmlns:a16="http://schemas.microsoft.com/office/drawing/2014/main" id="{8484CC43-7927-0155-D7C1-58EF68765D06}"/>
                </a:ext>
              </a:extLst>
            </p:cNvPr>
            <p:cNvSpPr/>
            <p:nvPr/>
          </p:nvSpPr>
          <p:spPr>
            <a:xfrm>
              <a:off x="-2844899" y="707322"/>
              <a:ext cx="2617324" cy="6852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grpSp>
          <p:nvGrpSpPr>
            <p:cNvPr id="10" name="Group 9">
              <a:extLst>
                <a:ext uri="{FF2B5EF4-FFF2-40B4-BE49-F238E27FC236}">
                  <a16:creationId xmlns:a16="http://schemas.microsoft.com/office/drawing/2014/main" id="{56F49567-8458-94E2-5C39-E1A33A890349}"/>
                </a:ext>
              </a:extLst>
            </p:cNvPr>
            <p:cNvGrpSpPr/>
            <p:nvPr/>
          </p:nvGrpSpPr>
          <p:grpSpPr>
            <a:xfrm>
              <a:off x="-2691571" y="754836"/>
              <a:ext cx="2310668" cy="2136330"/>
              <a:chOff x="-2691571" y="3507408"/>
              <a:chExt cx="2310668" cy="2136330"/>
            </a:xfrm>
            <a:noFill/>
          </p:grpSpPr>
          <p:sp>
            <p:nvSpPr>
              <p:cNvPr id="21" name="Box">
                <a:extLst>
                  <a:ext uri="{FF2B5EF4-FFF2-40B4-BE49-F238E27FC236}">
                    <a16:creationId xmlns:a16="http://schemas.microsoft.com/office/drawing/2014/main" id="{995812F1-79C2-B80F-2347-E9879AFE8283}"/>
                  </a:ext>
                </a:extLst>
              </p:cNvPr>
              <p:cNvSpPr>
                <a:spLocks/>
              </p:cNvSpPr>
              <p:nvPr/>
            </p:nvSpPr>
            <p:spPr>
              <a:xfrm>
                <a:off x="-2691571" y="3507408"/>
                <a:ext cx="2310668" cy="2136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 (Automated)</a:t>
                </a:r>
              </a:p>
              <a:p>
                <a:pPr>
                  <a:spcAft>
                    <a:spcPts val="600"/>
                  </a:spcAft>
                </a:pPr>
                <a:r>
                  <a:rPr lang="en-US" sz="1100">
                    <a:solidFill>
                      <a:srgbClr val="FFFFFF"/>
                    </a:solidFill>
                  </a:rPr>
                  <a:t>Enter a presentation title into the title placeholder. </a:t>
                </a:r>
              </a:p>
              <a:p>
                <a:pPr>
                  <a:spcAft>
                    <a:spcPts val="600"/>
                  </a:spcAft>
                </a:pPr>
                <a:r>
                  <a:rPr lang="en-US" sz="1100" b="1">
                    <a:solidFill>
                      <a:srgbClr val="FFFFFF"/>
                    </a:solidFill>
                  </a:rPr>
                  <a:t>Click on Refresh </a:t>
                </a:r>
                <a:r>
                  <a:rPr lang="en-US" sz="1100">
                    <a:solidFill>
                      <a:srgbClr val="FFFFFF"/>
                    </a:solidFill>
                  </a:rPr>
                  <a:t>and your changes will pull through. </a:t>
                </a:r>
              </a:p>
              <a:p>
                <a:pPr algn="l"/>
                <a:endParaRPr lang="en-GB" sz="1100">
                  <a:solidFill>
                    <a:srgbClr val="FFFFFF"/>
                  </a:solidFill>
                </a:endParaRPr>
              </a:p>
            </p:txBody>
          </p:sp>
          <p:pic>
            <p:nvPicPr>
              <p:cNvPr id="22" name="Screenshot">
                <a:extLst>
                  <a:ext uri="{FF2B5EF4-FFF2-40B4-BE49-F238E27FC236}">
                    <a16:creationId xmlns:a16="http://schemas.microsoft.com/office/drawing/2014/main" id="{A8ADA63F-7287-F8C1-82B3-10E9F5E4EBC5}"/>
                  </a:ext>
                </a:extLst>
              </p:cNvPr>
              <p:cNvPicPr>
                <a:picLocks noChangeAspect="1"/>
              </p:cNvPicPr>
              <p:nvPr/>
            </p:nvPicPr>
            <p:blipFill>
              <a:blip r:embed="rId3"/>
              <a:stretch>
                <a:fillRect/>
              </a:stretch>
            </p:blipFill>
            <p:spPr>
              <a:xfrm>
                <a:off x="-2070918" y="4646443"/>
                <a:ext cx="1182021" cy="828082"/>
              </a:xfrm>
              <a:prstGeom prst="rect">
                <a:avLst/>
              </a:prstGeom>
              <a:grpFill/>
            </p:spPr>
          </p:pic>
        </p:grpSp>
        <p:sp>
          <p:nvSpPr>
            <p:cNvPr id="11" name="Box">
              <a:extLst>
                <a:ext uri="{FF2B5EF4-FFF2-40B4-BE49-F238E27FC236}">
                  <a16:creationId xmlns:a16="http://schemas.microsoft.com/office/drawing/2014/main" id="{895630AD-67F2-2A49-C4A3-24B744B070E9}"/>
                </a:ext>
              </a:extLst>
            </p:cNvPr>
            <p:cNvSpPr>
              <a:spLocks/>
            </p:cNvSpPr>
            <p:nvPr/>
          </p:nvSpPr>
          <p:spPr>
            <a:xfrm>
              <a:off x="-2691571" y="2749687"/>
              <a:ext cx="2310668" cy="155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a:t>
              </a:r>
              <a:r>
                <a:rPr lang="en-GB" sz="1100" b="1">
                  <a:solidFill>
                    <a:srgbClr val="FFFFFF"/>
                  </a:solidFill>
                </a:rPr>
                <a:t> (Manual)</a:t>
              </a:r>
            </a:p>
            <a:p>
              <a:pPr>
                <a:spcAft>
                  <a:spcPts val="600"/>
                </a:spcAft>
              </a:pPr>
              <a:r>
                <a:rPr lang="en-GB" sz="1100" b="0">
                  <a:solidFill>
                    <a:srgbClr val="FFFFFF"/>
                  </a:solidFill>
                </a:rPr>
                <a:t>If the above method doesn’t work for your needs, the footer can be updated manually via the ‘Options’ button below:</a:t>
              </a:r>
              <a:endParaRPr lang="en-US" sz="1100" b="0">
                <a:solidFill>
                  <a:srgbClr val="FFFFFF"/>
                </a:solidFill>
              </a:endParaRPr>
            </a:p>
          </p:txBody>
        </p:sp>
        <p:pic>
          <p:nvPicPr>
            <p:cNvPr id="14" name="Picture 13">
              <a:extLst>
                <a:ext uri="{FF2B5EF4-FFF2-40B4-BE49-F238E27FC236}">
                  <a16:creationId xmlns:a16="http://schemas.microsoft.com/office/drawing/2014/main" id="{AFCA2F3E-0012-4D98-F486-9EEE3946997B}"/>
                </a:ext>
              </a:extLst>
            </p:cNvPr>
            <p:cNvPicPr>
              <a:picLocks noChangeAspect="1"/>
            </p:cNvPicPr>
            <p:nvPr/>
          </p:nvPicPr>
          <p:blipFill>
            <a:blip r:embed="rId4"/>
            <a:stretch>
              <a:fillRect/>
            </a:stretch>
          </p:blipFill>
          <p:spPr>
            <a:xfrm>
              <a:off x="-2202291" y="3918528"/>
              <a:ext cx="1247949" cy="885949"/>
            </a:xfrm>
            <a:prstGeom prst="rect">
              <a:avLst/>
            </a:prstGeom>
          </p:spPr>
        </p:pic>
        <p:pic>
          <p:nvPicPr>
            <p:cNvPr id="17" name="Picture 16">
              <a:extLst>
                <a:ext uri="{FF2B5EF4-FFF2-40B4-BE49-F238E27FC236}">
                  <a16:creationId xmlns:a16="http://schemas.microsoft.com/office/drawing/2014/main" id="{60063603-FB0C-B2F6-D95B-DA188BA8F135}"/>
                </a:ext>
              </a:extLst>
            </p:cNvPr>
            <p:cNvPicPr>
              <a:picLocks noChangeAspect="1"/>
            </p:cNvPicPr>
            <p:nvPr/>
          </p:nvPicPr>
          <p:blipFill>
            <a:blip r:embed="rId5"/>
            <a:stretch>
              <a:fillRect/>
            </a:stretch>
          </p:blipFill>
          <p:spPr>
            <a:xfrm>
              <a:off x="-2691571" y="4975082"/>
              <a:ext cx="2310668" cy="1098514"/>
            </a:xfrm>
            <a:prstGeom prst="rect">
              <a:avLst/>
            </a:prstGeom>
          </p:spPr>
        </p:pic>
        <p:sp>
          <p:nvSpPr>
            <p:cNvPr id="18" name="Box">
              <a:extLst>
                <a:ext uri="{FF2B5EF4-FFF2-40B4-BE49-F238E27FC236}">
                  <a16:creationId xmlns:a16="http://schemas.microsoft.com/office/drawing/2014/main" id="{7071D3F8-5B8D-5F4D-8601-8E40016FE129}"/>
                </a:ext>
              </a:extLst>
            </p:cNvPr>
            <p:cNvSpPr>
              <a:spLocks/>
            </p:cNvSpPr>
            <p:nvPr/>
          </p:nvSpPr>
          <p:spPr>
            <a:xfrm>
              <a:off x="-2746490" y="6160205"/>
              <a:ext cx="2365587" cy="127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GB" sz="1100" b="0">
                  <a:solidFill>
                    <a:srgbClr val="FFFFFF"/>
                  </a:solidFill>
                </a:rPr>
                <a:t>A pane on the right hand side will open, as seen above.</a:t>
              </a:r>
            </a:p>
            <a:p>
              <a:pPr>
                <a:spcAft>
                  <a:spcPts val="600"/>
                </a:spcAft>
              </a:pPr>
              <a:r>
                <a:rPr lang="en-GB" sz="1100" b="0">
                  <a:solidFill>
                    <a:srgbClr val="FFFFFF"/>
                  </a:solidFill>
                </a:rPr>
                <a:t>Under ‘Footer’, type what you would like to appear. Close the pane and hit ‘Refresh’ under the UpSlide ribbon.</a:t>
              </a:r>
              <a:endParaRPr lang="en-US" sz="1100" b="0">
                <a:solidFill>
                  <a:srgbClr val="FFFFFF"/>
                </a:solidFill>
              </a:endParaRPr>
            </a:p>
          </p:txBody>
        </p:sp>
      </p:grpSp>
      <p:sp>
        <p:nvSpPr>
          <p:cNvPr id="23" name="Picture Placeholder 11">
            <a:extLst>
              <a:ext uri="{FF2B5EF4-FFF2-40B4-BE49-F238E27FC236}">
                <a16:creationId xmlns:a16="http://schemas.microsoft.com/office/drawing/2014/main" id="{17C99966-33F6-A2D7-B3AA-E9502ADD5898}"/>
              </a:ext>
            </a:extLst>
          </p:cNvPr>
          <p:cNvSpPr>
            <a:spLocks noGrp="1"/>
          </p:cNvSpPr>
          <p:nvPr>
            <p:ph type="pic" sz="quarter" idx="18" hasCustomPrompt="1"/>
          </p:nvPr>
        </p:nvSpPr>
        <p:spPr>
          <a:xfrm>
            <a:off x="1159839" y="5088213"/>
            <a:ext cx="1893004" cy="1008778"/>
          </a:xfrm>
        </p:spPr>
        <p:txBody>
          <a:bodyPr anchor="ctr"/>
          <a:lstStyle>
            <a:lvl1pPr algn="ctr">
              <a:defRPr>
                <a:solidFill>
                  <a:schemeClr val="bg2"/>
                </a:solidFill>
              </a:defRPr>
            </a:lvl1pPr>
          </a:lstStyle>
          <a:p>
            <a:r>
              <a:rPr lang="en-GB"/>
              <a:t>Insert client logo, or delete if not needed</a:t>
            </a:r>
          </a:p>
        </p:txBody>
      </p:sp>
    </p:spTree>
    <p:extLst>
      <p:ext uri="{BB962C8B-B14F-4D97-AF65-F5344CB8AC3E}">
        <p14:creationId xmlns:p14="http://schemas.microsoft.com/office/powerpoint/2010/main" val="35187372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CA Back Cover">
    <p:spTree>
      <p:nvGrpSpPr>
        <p:cNvPr id="1" name=""/>
        <p:cNvGrpSpPr/>
        <p:nvPr/>
      </p:nvGrpSpPr>
      <p:grpSpPr>
        <a:xfrm>
          <a:off x="0" y="0"/>
          <a:ext cx="0" cy="0"/>
          <a:chOff x="0" y="0"/>
          <a:chExt cx="0" cy="0"/>
        </a:xfrm>
      </p:grpSpPr>
      <p:pic>
        <p:nvPicPr>
          <p:cNvPr id="7" name="Picture Placeholder 12" descr="A close-up of a blue cube&#10;&#10;Description automatically generated">
            <a:extLst>
              <a:ext uri="{FF2B5EF4-FFF2-40B4-BE49-F238E27FC236}">
                <a16:creationId xmlns:a16="http://schemas.microsoft.com/office/drawing/2014/main" id="{82D61AE5-EA79-BB69-45B4-D92E29EBA15F}"/>
              </a:ext>
            </a:extLst>
          </p:cNvPr>
          <p:cNvPicPr>
            <a:picLocks noChangeAspect="1"/>
          </p:cNvPicPr>
          <p:nvPr userDrawn="1"/>
        </p:nvPicPr>
        <p:blipFill>
          <a:blip r:embed="rId2">
            <a:extLst>
              <a:ext uri="{28A0092B-C50C-407E-A947-70E740481C1C}">
                <a14:useLocalDpi xmlns:a14="http://schemas.microsoft.com/office/drawing/2010/main" val="0"/>
              </a:ext>
            </a:extLst>
          </a:blip>
          <a:srcRect l="3989" r="3989"/>
          <a:stretch/>
        </p:blipFill>
        <p:spPr>
          <a:xfrm>
            <a:off x="392113" y="304800"/>
            <a:ext cx="9907587" cy="6950075"/>
          </a:xfrm>
          <a:prstGeom prst="rect">
            <a:avLst/>
          </a:prstGeom>
        </p:spPr>
      </p:pic>
      <p:sp>
        <p:nvSpPr>
          <p:cNvPr id="2" name="Title 1"/>
          <p:cNvSpPr>
            <a:spLocks noGrp="1"/>
          </p:cNvSpPr>
          <p:nvPr>
            <p:ph type="ctrTitle" hasCustomPrompt="1"/>
          </p:nvPr>
        </p:nvSpPr>
        <p:spPr>
          <a:xfrm>
            <a:off x="0" y="0"/>
            <a:ext cx="0" cy="0"/>
          </a:xfrm>
          <a:prstGeom prst="rect">
            <a:avLst/>
          </a:prstGeom>
        </p:spPr>
        <p:txBody>
          <a:bodyPr rIns="0" bIns="0" anchor="b"/>
          <a:lstStyle>
            <a:lvl1pPr algn="l">
              <a:defRPr sz="100">
                <a:solidFill>
                  <a:srgbClr val="FFFFFF">
                    <a:alpha val="0"/>
                  </a:srgbClr>
                </a:solidFill>
              </a:defRPr>
            </a:lvl1pPr>
          </a:lstStyle>
          <a:p>
            <a:r>
              <a:rPr lang="en-GB"/>
              <a:t> </a:t>
            </a:r>
          </a:p>
        </p:txBody>
      </p:sp>
      <p:sp>
        <p:nvSpPr>
          <p:cNvPr id="5" name="Footer Placeholder 4"/>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6" name="Slide Number Placeholder 5"/>
          <p:cNvSpPr>
            <a:spLocks noGrp="1"/>
          </p:cNvSpPr>
          <p:nvPr>
            <p:ph type="sldNum" sz="quarter" idx="12"/>
          </p:nvPr>
        </p:nvSpPr>
        <p:spPr>
          <a:xfrm>
            <a:off x="0" y="0"/>
            <a:ext cx="0" cy="0"/>
          </a:xfrm>
        </p:spPr>
        <p:txBody>
          <a:bodyPr/>
          <a:lstStyle>
            <a:lvl1pPr>
              <a:defRPr sz="100">
                <a:solidFill>
                  <a:srgbClr val="FFFFFF">
                    <a:alpha val="0"/>
                  </a:srgbClr>
                </a:solidFill>
              </a:defRPr>
            </a:lvl1pPr>
          </a:lstStyle>
          <a:p>
            <a:r>
              <a:rPr lang="en-GB"/>
              <a:t> </a:t>
            </a:r>
          </a:p>
        </p:txBody>
      </p:sp>
      <p:sp>
        <p:nvSpPr>
          <p:cNvPr id="9" name="Text Placeholder 8">
            <a:extLst>
              <a:ext uri="{FF2B5EF4-FFF2-40B4-BE49-F238E27FC236}">
                <a16:creationId xmlns:a16="http://schemas.microsoft.com/office/drawing/2014/main" id="{D208396F-54A9-C8B7-FF8E-7905AE835DDB}"/>
              </a:ext>
            </a:extLst>
          </p:cNvPr>
          <p:cNvSpPr>
            <a:spLocks noGrp="1"/>
          </p:cNvSpPr>
          <p:nvPr>
            <p:ph type="body" sz="quarter" idx="13" hasCustomPrompt="1"/>
          </p:nvPr>
        </p:nvSpPr>
        <p:spPr>
          <a:xfrm>
            <a:off x="740546" y="3851845"/>
            <a:ext cx="7485879" cy="576088"/>
          </a:xfrm>
        </p:spPr>
        <p:txBody>
          <a:bodyPr anchor="ctr"/>
          <a:lstStyle>
            <a:lvl1pPr>
              <a:defRPr sz="2800" b="0">
                <a:solidFill>
                  <a:schemeClr val="bg2"/>
                </a:solidFill>
              </a:defRPr>
            </a:lvl1pPr>
            <a:lvl2pPr>
              <a:defRPr sz="3200"/>
            </a:lvl2pPr>
            <a:lvl3pPr>
              <a:defRPr sz="2000"/>
            </a:lvl3pPr>
            <a:lvl4pPr>
              <a:defRPr sz="2000"/>
            </a:lvl4pPr>
            <a:lvl5pPr>
              <a:defRPr sz="5400"/>
            </a:lvl5pPr>
          </a:lstStyle>
          <a:p>
            <a:pPr lvl="0"/>
            <a:r>
              <a:rPr lang="en-US"/>
              <a:t>Title</a:t>
            </a:r>
            <a:endParaRPr lang="en-GB"/>
          </a:p>
        </p:txBody>
      </p:sp>
      <p:pic>
        <p:nvPicPr>
          <p:cNvPr id="4" name="Graphic 3">
            <a:extLst>
              <a:ext uri="{FF2B5EF4-FFF2-40B4-BE49-F238E27FC236}">
                <a16:creationId xmlns:a16="http://schemas.microsoft.com/office/drawing/2014/main" id="{F5CB2E8F-C193-1C9E-1713-3A6F5BFEA74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313" t="33313" r="26313" b="33313"/>
          <a:stretch/>
        </p:blipFill>
        <p:spPr>
          <a:xfrm>
            <a:off x="9378354" y="539477"/>
            <a:ext cx="655254" cy="653198"/>
          </a:xfrm>
          <a:prstGeom prst="rect">
            <a:avLst/>
          </a:prstGeom>
        </p:spPr>
      </p:pic>
      <p:sp>
        <p:nvSpPr>
          <p:cNvPr id="8" name="TextBox 7">
            <a:extLst>
              <a:ext uri="{FF2B5EF4-FFF2-40B4-BE49-F238E27FC236}">
                <a16:creationId xmlns:a16="http://schemas.microsoft.com/office/drawing/2014/main" id="{CE2A66F3-53B8-8E5F-9EC2-465E20FB2B64}"/>
              </a:ext>
            </a:extLst>
          </p:cNvPr>
          <p:cNvSpPr txBox="1"/>
          <p:nvPr userDrawn="1"/>
        </p:nvSpPr>
        <p:spPr>
          <a:xfrm>
            <a:off x="740546" y="6881356"/>
            <a:ext cx="6784426" cy="123111"/>
          </a:xfrm>
          <a:prstGeom prst="rect">
            <a:avLst/>
          </a:prstGeom>
          <a:noFill/>
        </p:spPr>
        <p:txBody>
          <a:bodyPr wrap="square" lIns="0" tIns="0" rIns="0" bIns="0">
            <a:spAutoFit/>
          </a:bodyPr>
          <a:lstStyle/>
          <a:p>
            <a:pPr marL="0" defTabSz="1042744" rtl="0" eaLnBrk="1" latinLnBrk="0" hangingPunct="1"/>
            <a:fld id="{7218B115-EEED-407E-AD15-BE626589345C}" type="datetime4">
              <a:rPr lang="en-GB" sz="800" b="0" kern="1200" smtClean="0">
                <a:solidFill>
                  <a:srgbClr val="FFFFFF"/>
                </a:solidFill>
                <a:latin typeface="+mn-lt"/>
                <a:ea typeface="+mn-ea"/>
                <a:cs typeface="+mn-cs"/>
              </a:rPr>
              <a:pPr marL="0" defTabSz="1042744" rtl="0" eaLnBrk="1" latinLnBrk="0" hangingPunct="1"/>
              <a:t>09 June 2025</a:t>
            </a:fld>
            <a:r>
              <a:rPr lang="en-GB" sz="800" b="0" kern="1200">
                <a:solidFill>
                  <a:srgbClr val="FFFFFF"/>
                </a:solidFill>
                <a:latin typeface="+mn-lt"/>
                <a:ea typeface="+mn-ea"/>
                <a:cs typeface="+mn-cs"/>
              </a:rPr>
              <a:t>  |  Strictly Private and Confidential</a:t>
            </a:r>
          </a:p>
        </p:txBody>
      </p:sp>
      <p:sp>
        <p:nvSpPr>
          <p:cNvPr id="3" name="Strictly Private and Confidential">
            <a:extLst>
              <a:ext uri="{FF2B5EF4-FFF2-40B4-BE49-F238E27FC236}">
                <a16:creationId xmlns:a16="http://schemas.microsoft.com/office/drawing/2014/main" id="{BD220CE7-E7E0-41AE-31AE-99467C7B2F62}"/>
              </a:ext>
            </a:extLst>
          </p:cNvPr>
          <p:cNvSpPr txBox="1">
            <a:spLocks/>
          </p:cNvSpPr>
          <p:nvPr userDrawn="1"/>
        </p:nvSpPr>
        <p:spPr>
          <a:xfrm>
            <a:off x="5629116" y="6860467"/>
            <a:ext cx="4404492" cy="144000"/>
          </a:xfrm>
          <a:prstGeom prst="rect">
            <a:avLst/>
          </a:prstGeom>
          <a:noFill/>
        </p:spPr>
        <p:txBody>
          <a:bodyPr vert="horz" wrap="square" lIns="0" tIns="0" rIns="0" bIns="0" rtlCol="0" anchor="ctr">
            <a:noAutofit/>
          </a:bodyPr>
          <a:lstStyle/>
          <a:p>
            <a:pPr marL="0" algn="r" defTabSz="1042744" rtl="0" eaLnBrk="1" latinLnBrk="0" hangingPunct="1"/>
            <a:r>
              <a:rPr lang="en-GB" sz="800" kern="1200" cap="all" spc="300" baseline="0">
                <a:solidFill>
                  <a:srgbClr val="FFFFFF"/>
                </a:solidFill>
                <a:latin typeface="+mn-lt"/>
                <a:ea typeface="+mn-ea"/>
                <a:cs typeface="+mn-cs"/>
              </a:rPr>
              <a:t>SAVILLS CAPITAL ADVISORS</a:t>
            </a:r>
          </a:p>
        </p:txBody>
      </p:sp>
    </p:spTree>
    <p:extLst>
      <p:ext uri="{BB962C8B-B14F-4D97-AF65-F5344CB8AC3E}">
        <p14:creationId xmlns:p14="http://schemas.microsoft.com/office/powerpoint/2010/main" val="354355387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 Only">
    <p:bg>
      <p:bgPr>
        <a:solidFill>
          <a:schemeClr val="tx1"/>
        </a:solidFill>
        <a:effectLst/>
      </p:bgPr>
    </p:bg>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grpSp>
        <p:nvGrpSpPr>
          <p:cNvPr id="6" name="UpSlide Note">
            <a:extLst>
              <a:ext uri="{FF2B5EF4-FFF2-40B4-BE49-F238E27FC236}">
                <a16:creationId xmlns:a16="http://schemas.microsoft.com/office/drawing/2014/main" id="{E1C7D1DD-1704-F5D2-4D5E-8D713D9D4E78}"/>
              </a:ext>
            </a:extLst>
          </p:cNvPr>
          <p:cNvGrpSpPr>
            <a:grpSpLocks/>
          </p:cNvGrpSpPr>
          <p:nvPr/>
        </p:nvGrpSpPr>
        <p:grpSpPr>
          <a:xfrm>
            <a:off x="-2844899" y="3446828"/>
            <a:ext cx="2617324" cy="2458814"/>
            <a:chOff x="-2844899" y="7732786"/>
            <a:chExt cx="2617324" cy="2458814"/>
          </a:xfrm>
        </p:grpSpPr>
        <p:sp>
          <p:nvSpPr>
            <p:cNvPr id="7" name="Box">
              <a:extLst>
                <a:ext uri="{FF2B5EF4-FFF2-40B4-BE49-F238E27FC236}">
                  <a16:creationId xmlns:a16="http://schemas.microsoft.com/office/drawing/2014/main" id="{874DEB15-DD32-7B02-4346-0A9B52FADB4C}"/>
                </a:ext>
              </a:extLst>
            </p:cNvPr>
            <p:cNvSpPr>
              <a:spLocks/>
            </p:cNvSpPr>
            <p:nvPr/>
          </p:nvSpPr>
          <p:spPr>
            <a:xfrm>
              <a:off x="-2844899" y="7732786"/>
              <a:ext cx="2617324" cy="2458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400" b="1">
                  <a:solidFill>
                    <a:srgbClr val="FFFFFF"/>
                  </a:solidFill>
                </a:rPr>
                <a:t>Automated Footer</a:t>
              </a:r>
            </a:p>
            <a:p>
              <a:pPr>
                <a:spcAft>
                  <a:spcPts val="600"/>
                </a:spcAft>
              </a:pPr>
              <a:r>
                <a:rPr lang="en-US" sz="1200">
                  <a:solidFill>
                    <a:srgbClr val="FFFFFF"/>
                  </a:solidFill>
                </a:rPr>
                <a:t>This UpSlide template comes with an automated footer. Enter a presentation title into the Title placeholder. Click on Refresh and your changes will pull through. </a:t>
              </a:r>
            </a:p>
            <a:p>
              <a:pPr algn="l"/>
              <a:endParaRPr lang="en-GB" sz="1200">
                <a:solidFill>
                  <a:srgbClr val="FFFFFF"/>
                </a:solidFill>
              </a:endParaRPr>
            </a:p>
          </p:txBody>
        </p:sp>
        <p:pic>
          <p:nvPicPr>
            <p:cNvPr id="8" name="Screenshot">
              <a:extLst>
                <a:ext uri="{FF2B5EF4-FFF2-40B4-BE49-F238E27FC236}">
                  <a16:creationId xmlns:a16="http://schemas.microsoft.com/office/drawing/2014/main" id="{1B5386BE-CCC9-57AD-7F84-B4B1A0ADE025}"/>
                </a:ext>
              </a:extLst>
            </p:cNvPr>
            <p:cNvPicPr>
              <a:picLocks noChangeAspect="1"/>
            </p:cNvPicPr>
            <p:nvPr/>
          </p:nvPicPr>
          <p:blipFill>
            <a:blip r:embed="rId2"/>
            <a:stretch>
              <a:fillRect/>
            </a:stretch>
          </p:blipFill>
          <p:spPr>
            <a:xfrm>
              <a:off x="-2075689" y="9296216"/>
              <a:ext cx="1078903" cy="755841"/>
            </a:xfrm>
            <a:prstGeom prst="rect">
              <a:avLst/>
            </a:prstGeom>
          </p:spPr>
        </p:pic>
      </p:grpSp>
    </p:spTree>
    <p:extLst>
      <p:ext uri="{BB962C8B-B14F-4D97-AF65-F5344CB8AC3E}">
        <p14:creationId xmlns:p14="http://schemas.microsoft.com/office/powerpoint/2010/main" val="4248236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CA Fill Only">
    <p:bg>
      <p:bgPr>
        <a:solidFill>
          <a:schemeClr val="bg2"/>
        </a:solidFill>
        <a:effectLst/>
      </p:bgPr>
    </p:bg>
    <p:spTree>
      <p:nvGrpSpPr>
        <p:cNvPr id="1" name=""/>
        <p:cNvGrpSpPr/>
        <p:nvPr/>
      </p:nvGrpSpPr>
      <p:grpSpPr>
        <a:xfrm>
          <a:off x="0" y="0"/>
          <a:ext cx="0" cy="0"/>
          <a:chOff x="0" y="0"/>
          <a:chExt cx="0" cy="0"/>
        </a:xfrm>
      </p:grpSpPr>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sp>
        <p:nvSpPr>
          <p:cNvPr id="6" name="Rectangle 5">
            <a:extLst>
              <a:ext uri="{FF2B5EF4-FFF2-40B4-BE49-F238E27FC236}">
                <a16:creationId xmlns:a16="http://schemas.microsoft.com/office/drawing/2014/main" id="{0769C491-88D8-17EF-9D41-420F1330B324}"/>
              </a:ext>
            </a:extLst>
          </p:cNvPr>
          <p:cNvSpPr/>
          <p:nvPr userDrawn="1"/>
        </p:nvSpPr>
        <p:spPr>
          <a:xfrm>
            <a:off x="392112" y="304800"/>
            <a:ext cx="9907588" cy="69500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9340020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able of content Storage Layout">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1D7D441-5D49-DEA6-18D5-BAE43D97A4DF}"/>
              </a:ext>
            </a:extLst>
          </p:cNvPr>
          <p:cNvGrpSpPr>
            <a:grpSpLocks/>
          </p:cNvGrpSpPr>
          <p:nvPr/>
        </p:nvGrpSpPr>
        <p:grpSpPr>
          <a:xfrm>
            <a:off x="-2844899" y="1231695"/>
            <a:ext cx="2617324" cy="4248050"/>
            <a:chOff x="-2844899" y="2124075"/>
            <a:chExt cx="2617324" cy="4248050"/>
          </a:xfrm>
        </p:grpSpPr>
        <p:sp>
          <p:nvSpPr>
            <p:cNvPr id="6" name="Box">
              <a:extLst>
                <a:ext uri="{FF2B5EF4-FFF2-40B4-BE49-F238E27FC236}">
                  <a16:creationId xmlns:a16="http://schemas.microsoft.com/office/drawing/2014/main" id="{E1637F0F-1E9F-097C-D237-34FAE42CAB5E}"/>
                </a:ext>
              </a:extLst>
            </p:cNvPr>
            <p:cNvSpPr>
              <a:spLocks/>
            </p:cNvSpPr>
            <p:nvPr/>
          </p:nvSpPr>
          <p:spPr>
            <a:xfrm>
              <a:off x="-2844899" y="2124075"/>
              <a:ext cx="2617324" cy="4248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Table of Contents</a:t>
              </a:r>
            </a:p>
            <a:p>
              <a:pPr algn="l">
                <a:spcAft>
                  <a:spcPts val="600"/>
                </a:spcAft>
              </a:pPr>
              <a:r>
                <a:rPr lang="en-US" sz="1200" b="0">
                  <a:solidFill>
                    <a:srgbClr val="FFFFFF"/>
                  </a:solidFill>
                </a:rPr>
                <a:t>To </a:t>
              </a:r>
              <a:r>
                <a:rPr lang="en-US" sz="1200" b="1">
                  <a:solidFill>
                    <a:srgbClr val="FFFFFF"/>
                  </a:solidFill>
                </a:rPr>
                <a:t>add a section </a:t>
              </a:r>
              <a:r>
                <a:rPr lang="en-US" sz="1200" b="0">
                  <a:solidFill>
                    <a:srgbClr val="FFFFFF"/>
                  </a:solidFill>
                </a:rPr>
                <a:t>click on Insert. Existing sections can be </a:t>
              </a:r>
              <a:r>
                <a:rPr lang="en-US" sz="1200" b="1">
                  <a:solidFill>
                    <a:srgbClr val="FFFFFF"/>
                  </a:solidFill>
                </a:rPr>
                <a:t>renamed</a:t>
              </a:r>
              <a:r>
                <a:rPr lang="en-US" sz="1200" b="0">
                  <a:solidFill>
                    <a:srgbClr val="FFFFFF"/>
                  </a:solidFill>
                </a:rPr>
                <a:t> on the section divider. To </a:t>
              </a:r>
              <a:r>
                <a:rPr lang="en-US" sz="1200" b="1">
                  <a:solidFill>
                    <a:srgbClr val="FFFFFF"/>
                  </a:solidFill>
                </a:rPr>
                <a:t>delete</a:t>
              </a:r>
              <a:r>
                <a:rPr lang="en-US" sz="1200" b="0">
                  <a:solidFill>
                    <a:srgbClr val="FFFFFF"/>
                  </a:solidFill>
                </a:rPr>
                <a:t> a section simply delete the section divider slide. </a:t>
              </a:r>
            </a:p>
            <a:p>
              <a:pPr algn="l">
                <a:spcAft>
                  <a:spcPts val="600"/>
                </a:spcAft>
              </a:pPr>
              <a:endParaRPr lang="en-US" sz="1200" b="0">
                <a:solidFill>
                  <a:srgbClr val="FFFFFF"/>
                </a:solidFill>
              </a:endParaRPr>
            </a:p>
            <a:p>
              <a:pPr algn="l">
                <a:spcAft>
                  <a:spcPts val="600"/>
                </a:spcAft>
              </a:pPr>
              <a:r>
                <a:rPr lang="en-US" sz="1200" b="0">
                  <a:solidFill>
                    <a:srgbClr val="FFFFFF"/>
                  </a:solidFill>
                </a:rPr>
                <a:t>Subsections can be displayed in your table of contents but do not come with a subsection divider. To </a:t>
              </a:r>
              <a:r>
                <a:rPr lang="en-US" sz="1200" b="1">
                  <a:solidFill>
                    <a:srgbClr val="FFFFFF"/>
                  </a:solidFill>
                </a:rPr>
                <a:t>add a subsection</a:t>
              </a:r>
              <a:r>
                <a:rPr lang="en-US" sz="1200" b="0">
                  <a:solidFill>
                    <a:srgbClr val="FFFFFF"/>
                  </a:solidFill>
                </a:rPr>
                <a:t>, open the Outline pane, right click on a slide and select “Insert &gt; Subsection (before)”.</a:t>
              </a:r>
            </a:p>
          </p:txBody>
        </p:sp>
        <p:pic>
          <p:nvPicPr>
            <p:cNvPr id="7" name="Screenshot">
              <a:extLst>
                <a:ext uri="{FF2B5EF4-FFF2-40B4-BE49-F238E27FC236}">
                  <a16:creationId xmlns:a16="http://schemas.microsoft.com/office/drawing/2014/main" id="{4395F659-5CE9-F39F-8FF9-AF48BEB98616}"/>
                </a:ext>
              </a:extLst>
            </p:cNvPr>
            <p:cNvPicPr>
              <a:picLocks noChangeAspect="1"/>
            </p:cNvPicPr>
            <p:nvPr/>
          </p:nvPicPr>
          <p:blipFill>
            <a:blip r:embed="rId11"/>
            <a:stretch>
              <a:fillRect/>
            </a:stretch>
          </p:blipFill>
          <p:spPr>
            <a:xfrm>
              <a:off x="-2075689" y="5400017"/>
              <a:ext cx="1078903" cy="755841"/>
            </a:xfrm>
            <a:prstGeom prst="rect">
              <a:avLst/>
            </a:prstGeom>
            <a:solidFill>
              <a:schemeClr val="tx2"/>
            </a:solidFill>
          </p:spPr>
        </p:pic>
      </p:grpSp>
      <p:sp>
        <p:nvSpPr>
          <p:cNvPr id="17" name="Plot Area">
            <a:extLst>
              <a:ext uri="{FF2B5EF4-FFF2-40B4-BE49-F238E27FC236}">
                <a16:creationId xmlns:a16="http://schemas.microsoft.com/office/drawing/2014/main" id="{73A10293-8ECD-4023-AA8A-D89BE8F481FE}"/>
              </a:ext>
            </a:extLst>
          </p:cNvPr>
          <p:cNvSpPr>
            <a:spLocks/>
          </p:cNvSpPr>
          <p:nvPr>
            <p:custDataLst>
              <p:tags r:id="rId1"/>
            </p:custDataLst>
          </p:nvPr>
        </p:nvSpPr>
        <p:spPr>
          <a:xfrm>
            <a:off x="377825" y="1886447"/>
            <a:ext cx="5095876" cy="4519438"/>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18" name="Slide Title Box">
            <a:hlinkClick r:id="" action="ppaction://noaction"/>
            <a:extLst>
              <a:ext uri="{FF2B5EF4-FFF2-40B4-BE49-F238E27FC236}">
                <a16:creationId xmlns:a16="http://schemas.microsoft.com/office/drawing/2014/main" id="{18E8BD9E-DBE5-4D4A-8544-9A8133E934BA}"/>
              </a:ext>
            </a:extLst>
          </p:cNvPr>
          <p:cNvSpPr txBox="1">
            <a:spLocks/>
          </p:cNvSpPr>
          <p:nvPr>
            <p:custDataLst>
              <p:tags r:id="rId2"/>
            </p:custDataLst>
          </p:nvPr>
        </p:nvSpPr>
        <p:spPr>
          <a:xfrm>
            <a:off x="773374" y="2527468"/>
            <a:ext cx="4212468" cy="324000"/>
          </a:xfrm>
          <a:prstGeom prst="rect">
            <a:avLst/>
          </a:prstGeom>
          <a:noFill/>
        </p:spPr>
        <p:txBody>
          <a:bodyPr vert="horz" wrap="square" lIns="212400" tIns="0" rIns="0" bIns="18000" rtlCol="0" anchor="ctr">
            <a:noAutofit/>
          </a:bodyPr>
          <a:lstStyle/>
          <a:p>
            <a:r>
              <a:rPr lang="en-GB" sz="1000" b="0" i="0">
                <a:solidFill>
                  <a:srgbClr val="FFFFFF"/>
                </a:solidFill>
                <a:latin typeface="+mn-lt"/>
                <a:cs typeface="Arial" panose="020B0604020202020204" pitchFamily="34" charset="0"/>
              </a:rPr>
              <a:t>Slide Title (DO NOT DELETE)</a:t>
            </a:r>
          </a:p>
        </p:txBody>
      </p:sp>
      <p:sp>
        <p:nvSpPr>
          <p:cNvPr id="25" name="Slide Page Box">
            <a:extLst>
              <a:ext uri="{FF2B5EF4-FFF2-40B4-BE49-F238E27FC236}">
                <a16:creationId xmlns:a16="http://schemas.microsoft.com/office/drawing/2014/main" id="{FFD1721C-424C-4885-B4AB-22A8C3A1D2B5}"/>
              </a:ext>
            </a:extLst>
          </p:cNvPr>
          <p:cNvSpPr txBox="1">
            <a:spLocks/>
          </p:cNvSpPr>
          <p:nvPr>
            <p:custDataLst>
              <p:tags r:id="rId3"/>
            </p:custDataLst>
          </p:nvPr>
        </p:nvSpPr>
        <p:spPr>
          <a:xfrm>
            <a:off x="4985818" y="2527468"/>
            <a:ext cx="252076" cy="324000"/>
          </a:xfrm>
          <a:prstGeom prst="rect">
            <a:avLst/>
          </a:prstGeom>
          <a:noFill/>
          <a:ln>
            <a:noFill/>
          </a:ln>
        </p:spPr>
        <p:txBody>
          <a:bodyPr wrap="none" lIns="0" tIns="0" rIns="0" bIns="18000" rtlCol="0" anchor="ctr" anchorCtr="0">
            <a:noAutofit/>
          </a:bodyPr>
          <a:lstStyle/>
          <a:p>
            <a:pPr algn="r"/>
            <a:r>
              <a:rPr lang="en-GB" sz="1000" b="0" i="0">
                <a:solidFill>
                  <a:srgbClr val="FFFFFF"/>
                </a:solidFill>
                <a:latin typeface="+mn-lt"/>
                <a:cs typeface="Arial" panose="020B0604020202020204" pitchFamily="34" charset="0"/>
              </a:rPr>
              <a:t>1</a:t>
            </a:r>
          </a:p>
        </p:txBody>
      </p:sp>
      <p:sp>
        <p:nvSpPr>
          <p:cNvPr id="19" name="Subsection Title Box">
            <a:hlinkClick r:id="" action="ppaction://noaction"/>
            <a:extLst>
              <a:ext uri="{FF2B5EF4-FFF2-40B4-BE49-F238E27FC236}">
                <a16:creationId xmlns:a16="http://schemas.microsoft.com/office/drawing/2014/main" id="{4C086C46-F893-4DA3-A21F-0A71CFF0442C}"/>
              </a:ext>
            </a:extLst>
          </p:cNvPr>
          <p:cNvSpPr txBox="1">
            <a:spLocks/>
          </p:cNvSpPr>
          <p:nvPr>
            <p:custDataLst>
              <p:tags r:id="rId4"/>
            </p:custDataLst>
          </p:nvPr>
        </p:nvSpPr>
        <p:spPr>
          <a:xfrm>
            <a:off x="773398" y="2215507"/>
            <a:ext cx="4212468" cy="324000"/>
          </a:xfrm>
          <a:prstGeom prst="rect">
            <a:avLst/>
          </a:prstGeom>
          <a:noFill/>
        </p:spPr>
        <p:txBody>
          <a:bodyPr vert="horz" wrap="square" lIns="212400" tIns="0" rIns="0" bIns="18000" rtlCol="0" anchor="ctr" anchorCtr="0">
            <a:noAutofit/>
          </a:bodyPr>
          <a:lstStyle/>
          <a:p>
            <a:r>
              <a:rPr lang="en-GB" sz="1000" b="0">
                <a:solidFill>
                  <a:srgbClr val="FFFFFF"/>
                </a:solidFill>
                <a:latin typeface="+mn-lt"/>
                <a:cs typeface="Arial" panose="020B0604020202020204" pitchFamily="34" charset="0"/>
              </a:rPr>
              <a:t>Subsection Title (DO NOT DELETE)</a:t>
            </a:r>
          </a:p>
        </p:txBody>
      </p:sp>
      <p:sp>
        <p:nvSpPr>
          <p:cNvPr id="20" name="Subsection Index Box">
            <a:hlinkClick r:id="" action="ppaction://noaction"/>
            <a:extLst>
              <a:ext uri="{FF2B5EF4-FFF2-40B4-BE49-F238E27FC236}">
                <a16:creationId xmlns:a16="http://schemas.microsoft.com/office/drawing/2014/main" id="{51F04C58-750F-410F-AD8B-B5061B06CBE8}"/>
              </a:ext>
            </a:extLst>
          </p:cNvPr>
          <p:cNvSpPr txBox="1">
            <a:spLocks/>
          </p:cNvSpPr>
          <p:nvPr>
            <p:custDataLst>
              <p:tags r:id="rId5"/>
            </p:custDataLst>
          </p:nvPr>
        </p:nvSpPr>
        <p:spPr bwMode="auto">
          <a:xfrm>
            <a:off x="377824" y="2215507"/>
            <a:ext cx="395573" cy="324000"/>
          </a:xfrm>
          <a:prstGeom prst="rect">
            <a:avLst/>
          </a:prstGeom>
          <a:noFill/>
          <a:effectLst/>
        </p:spPr>
        <p:txBody>
          <a:bodyPr vert="horz" wrap="none" lIns="0" tIns="0" rIns="36000" bIns="18000" numCol="1" rtlCol="0" anchor="ctr"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000" b="1" i="0" kern="1200">
                <a:solidFill>
                  <a:srgbClr val="FFDF00"/>
                </a:solidFill>
                <a:effectLst/>
                <a:latin typeface="+mn-lt"/>
                <a:ea typeface="+mj-ea"/>
                <a:cs typeface="Arial" panose="020B0604020202020204" pitchFamily="34" charset="0"/>
              </a:rPr>
              <a:t>1.1</a:t>
            </a:r>
          </a:p>
        </p:txBody>
      </p:sp>
      <p:sp>
        <p:nvSpPr>
          <p:cNvPr id="21" name="Subsection Page Box">
            <a:hlinkClick r:id="" action="ppaction://noaction"/>
            <a:extLst>
              <a:ext uri="{FF2B5EF4-FFF2-40B4-BE49-F238E27FC236}">
                <a16:creationId xmlns:a16="http://schemas.microsoft.com/office/drawing/2014/main" id="{F09B9DA0-533C-4293-996C-3E63ECF00DB0}"/>
              </a:ext>
            </a:extLst>
          </p:cNvPr>
          <p:cNvSpPr txBox="1">
            <a:spLocks/>
          </p:cNvSpPr>
          <p:nvPr>
            <p:custDataLst>
              <p:tags r:id="rId6"/>
            </p:custDataLst>
          </p:nvPr>
        </p:nvSpPr>
        <p:spPr>
          <a:xfrm>
            <a:off x="4985818" y="2215507"/>
            <a:ext cx="252076" cy="324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18000" rtlCol="0" anchor="ctr" anchorCtr="0">
            <a:noAutofit/>
          </a:bodyPr>
          <a:lstStyle/>
          <a:p>
            <a:pPr algn="r"/>
            <a:r>
              <a:rPr lang="en-GB" sz="1000" b="0">
                <a:solidFill>
                  <a:srgbClr val="FFFFFF"/>
                </a:solidFill>
                <a:latin typeface="+mn-lt"/>
                <a:cs typeface="Arial" panose="020B0604020202020204" pitchFamily="34" charset="0"/>
              </a:rPr>
              <a:t>6</a:t>
            </a:r>
          </a:p>
        </p:txBody>
      </p:sp>
      <p:sp>
        <p:nvSpPr>
          <p:cNvPr id="24" name="Section Title Box">
            <a:extLst>
              <a:ext uri="{FF2B5EF4-FFF2-40B4-BE49-F238E27FC236}">
                <a16:creationId xmlns:a16="http://schemas.microsoft.com/office/drawing/2014/main" id="{18BDB993-8955-4DCC-A2B2-E258988EE007}"/>
              </a:ext>
            </a:extLst>
          </p:cNvPr>
          <p:cNvSpPr txBox="1">
            <a:spLocks/>
          </p:cNvSpPr>
          <p:nvPr>
            <p:custDataLst>
              <p:tags r:id="rId7"/>
            </p:custDataLst>
          </p:nvPr>
        </p:nvSpPr>
        <p:spPr>
          <a:xfrm>
            <a:off x="773398" y="1892389"/>
            <a:ext cx="4212468" cy="324000"/>
          </a:xfrm>
          <a:prstGeom prst="rect">
            <a:avLst/>
          </a:prstGeom>
          <a:noFill/>
          <a:ln>
            <a:noFill/>
          </a:ln>
        </p:spPr>
        <p:txBody>
          <a:bodyPr wrap="square" lIns="212400" tIns="0" rIns="0" bIns="18000" rtlCol="0" anchor="ctr" anchorCtr="0">
            <a:noAutofit/>
          </a:bodyPr>
          <a:lstStyle/>
          <a:p>
            <a:r>
              <a:rPr lang="en-GB" sz="1000" b="0">
                <a:solidFill>
                  <a:srgbClr val="FFFFFF"/>
                </a:solidFill>
                <a:latin typeface="+mn-lt"/>
                <a:cs typeface="Arial" panose="020B0604020202020204" pitchFamily="34" charset="0"/>
              </a:rPr>
              <a:t>Section Title (DO NOT DELETE)</a:t>
            </a:r>
          </a:p>
        </p:txBody>
      </p:sp>
      <p:sp>
        <p:nvSpPr>
          <p:cNvPr id="23" name="Section Page Box">
            <a:extLst>
              <a:ext uri="{FF2B5EF4-FFF2-40B4-BE49-F238E27FC236}">
                <a16:creationId xmlns:a16="http://schemas.microsoft.com/office/drawing/2014/main" id="{E9EF7E3E-2217-4C1A-BE64-BAE6B39BEA40}"/>
              </a:ext>
            </a:extLst>
          </p:cNvPr>
          <p:cNvSpPr txBox="1">
            <a:spLocks/>
          </p:cNvSpPr>
          <p:nvPr>
            <p:custDataLst>
              <p:tags r:id="rId8"/>
            </p:custDataLst>
          </p:nvPr>
        </p:nvSpPr>
        <p:spPr>
          <a:xfrm>
            <a:off x="4985818" y="1892389"/>
            <a:ext cx="252076" cy="324000"/>
          </a:xfrm>
          <a:prstGeom prst="rect">
            <a:avLst/>
          </a:prstGeom>
          <a:noFill/>
        </p:spPr>
        <p:txBody>
          <a:bodyPr wrap="none" lIns="0" tIns="0" rIns="0" bIns="18000" rtlCol="0" anchor="ctr" anchorCtr="0">
            <a:noAutofit/>
          </a:bodyPr>
          <a:lstStyle/>
          <a:p>
            <a:pPr algn="r"/>
            <a:r>
              <a:rPr lang="en-GB" sz="1000" b="0">
                <a:solidFill>
                  <a:srgbClr val="FFFFFF"/>
                </a:solidFill>
                <a:latin typeface="+mn-lt"/>
                <a:cs typeface="Arial" panose="020B0604020202020204" pitchFamily="34" charset="0"/>
              </a:rPr>
              <a:t> 2</a:t>
            </a:r>
          </a:p>
        </p:txBody>
      </p:sp>
      <p:sp>
        <p:nvSpPr>
          <p:cNvPr id="27" name="Section Index Box">
            <a:extLst>
              <a:ext uri="{FF2B5EF4-FFF2-40B4-BE49-F238E27FC236}">
                <a16:creationId xmlns:a16="http://schemas.microsoft.com/office/drawing/2014/main" id="{F704B190-216E-4C27-8F41-A5FDAA407FEC}"/>
              </a:ext>
            </a:extLst>
          </p:cNvPr>
          <p:cNvSpPr txBox="1">
            <a:spLocks/>
          </p:cNvSpPr>
          <p:nvPr>
            <p:custDataLst>
              <p:tags r:id="rId9"/>
            </p:custDataLst>
          </p:nvPr>
        </p:nvSpPr>
        <p:spPr>
          <a:xfrm>
            <a:off x="377824" y="1892389"/>
            <a:ext cx="395573" cy="324000"/>
          </a:xfrm>
          <a:prstGeom prst="rect">
            <a:avLst/>
          </a:prstGeom>
          <a:noFill/>
          <a:ln>
            <a:noFill/>
          </a:ln>
        </p:spPr>
        <p:txBody>
          <a:bodyPr wrap="none" lIns="0" tIns="0" rIns="36000" bIns="18000" rtlCol="0" anchor="ctr" anchorCtr="0">
            <a:noAutofit/>
          </a:bodyPr>
          <a:lstStyle/>
          <a:p>
            <a:pPr algn="r"/>
            <a:r>
              <a:rPr lang="en-GB" sz="1000" b="1">
                <a:solidFill>
                  <a:srgbClr val="FFDF00"/>
                </a:solidFill>
                <a:latin typeface="+mn-lt"/>
                <a:cs typeface="Arial" panose="020B0604020202020204" pitchFamily="34" charset="0"/>
              </a:rPr>
              <a:t>1</a:t>
            </a:r>
          </a:p>
        </p:txBody>
      </p:sp>
    </p:spTree>
    <p:extLst>
      <p:ext uri="{BB962C8B-B14F-4D97-AF65-F5344CB8AC3E}">
        <p14:creationId xmlns:p14="http://schemas.microsoft.com/office/powerpoint/2010/main" val="13280495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24">
          <p15:clr>
            <a:srgbClr val="FBAE40"/>
          </p15:clr>
        </p15:guide>
        <p15:guide id="2" orient="horz" pos="544">
          <p15:clr>
            <a:srgbClr val="FBAE40"/>
          </p15:clr>
        </p15:guide>
        <p15:guide id="3" orient="horz" pos="4240">
          <p15:clr>
            <a:srgbClr val="FBAE40"/>
          </p15:clr>
        </p15:guide>
        <p15:guide id="4" pos="6304">
          <p15:clr>
            <a:srgbClr val="FBAE40"/>
          </p15:clr>
        </p15:guide>
        <p15:guide id="5" orient="horz" pos="1080">
          <p15:clr>
            <a:srgbClr val="FBAE40"/>
          </p15:clr>
        </p15:guide>
        <p15:guide id="6" orient="horz" pos="1408">
          <p15:clr>
            <a:srgbClr val="FBAE40"/>
          </p15:clr>
        </p15:guide>
        <p15:guide id="7" orient="horz" pos="7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Divider Storage Layout">
    <p:bg>
      <p:bgRef idx="1001">
        <a:schemeClr val="bg1"/>
      </p:bgRef>
    </p:bg>
    <p:spTree>
      <p:nvGrpSpPr>
        <p:cNvPr id="1" name=""/>
        <p:cNvGrpSpPr/>
        <p:nvPr/>
      </p:nvGrpSpPr>
      <p:grpSpPr>
        <a:xfrm>
          <a:off x="0" y="0"/>
          <a:ext cx="0" cy="0"/>
          <a:chOff x="0" y="0"/>
          <a:chExt cx="0" cy="0"/>
        </a:xfrm>
      </p:grpSpPr>
      <p:sp>
        <p:nvSpPr>
          <p:cNvPr id="4" name="Box">
            <a:extLst>
              <a:ext uri="{FF2B5EF4-FFF2-40B4-BE49-F238E27FC236}">
                <a16:creationId xmlns:a16="http://schemas.microsoft.com/office/drawing/2014/main" id="{57194733-8048-6A79-AFF5-F4B12B57BCF4}"/>
              </a:ext>
            </a:extLst>
          </p:cNvPr>
          <p:cNvSpPr>
            <a:spLocks/>
          </p:cNvSpPr>
          <p:nvPr/>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8" name="Screenshot">
            <a:extLst>
              <a:ext uri="{FF2B5EF4-FFF2-40B4-BE49-F238E27FC236}">
                <a16:creationId xmlns:a16="http://schemas.microsoft.com/office/drawing/2014/main" id="{A1B21B1E-9B3D-F00D-9F8F-C14743C46AF2}"/>
              </a:ext>
            </a:extLst>
          </p:cNvPr>
          <p:cNvPicPr>
            <a:picLocks noChangeAspect="1"/>
          </p:cNvPicPr>
          <p:nvPr/>
        </p:nvPicPr>
        <p:blipFill>
          <a:blip r:embed="rId11"/>
          <a:stretch>
            <a:fillRect/>
          </a:stretch>
        </p:blipFill>
        <p:spPr>
          <a:xfrm>
            <a:off x="-2075689" y="4990099"/>
            <a:ext cx="1078903" cy="755841"/>
          </a:xfrm>
          <a:prstGeom prst="rect">
            <a:avLst/>
          </a:prstGeom>
          <a:solidFill>
            <a:schemeClr val="tx2"/>
          </a:solidFill>
        </p:spPr>
      </p:pic>
      <p:pic>
        <p:nvPicPr>
          <p:cNvPr id="9" name="Logo">
            <a:extLst>
              <a:ext uri="{FF2B5EF4-FFF2-40B4-BE49-F238E27FC236}">
                <a16:creationId xmlns:a16="http://schemas.microsoft.com/office/drawing/2014/main" id="{7B96B2B8-C165-3DD7-848A-729C99251A4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6411" t="34274" r="26411" b="34274"/>
          <a:stretch/>
        </p:blipFill>
        <p:spPr>
          <a:xfrm>
            <a:off x="9666386" y="251462"/>
            <a:ext cx="695582" cy="656224"/>
          </a:xfrm>
          <a:prstGeom prst="rect">
            <a:avLst/>
          </a:prstGeom>
        </p:spPr>
      </p:pic>
      <p:cxnSp>
        <p:nvCxnSpPr>
          <p:cNvPr id="10" name="Straight Connector 9">
            <a:extLst>
              <a:ext uri="{FF2B5EF4-FFF2-40B4-BE49-F238E27FC236}">
                <a16:creationId xmlns:a16="http://schemas.microsoft.com/office/drawing/2014/main" id="{2921E33D-D1D3-7BC4-9EF5-B920B71EC635}"/>
              </a:ext>
            </a:extLst>
          </p:cNvPr>
          <p:cNvCxnSpPr>
            <a:cxnSpLocks/>
          </p:cNvCxnSpPr>
          <p:nvPr/>
        </p:nvCxnSpPr>
        <p:spPr>
          <a:xfrm flipH="1">
            <a:off x="604999" y="3739514"/>
            <a:ext cx="750650" cy="0"/>
          </a:xfrm>
          <a:prstGeom prst="line">
            <a:avLst/>
          </a:prstGeom>
          <a:ln w="38100">
            <a:solidFill>
              <a:srgbClr val="FFDF00"/>
            </a:solidFill>
          </a:ln>
        </p:spPr>
        <p:style>
          <a:lnRef idx="1">
            <a:schemeClr val="accent1"/>
          </a:lnRef>
          <a:fillRef idx="0">
            <a:schemeClr val="accent1"/>
          </a:fillRef>
          <a:effectRef idx="0">
            <a:schemeClr val="accent1"/>
          </a:effectRef>
          <a:fontRef idx="minor">
            <a:schemeClr val="tx1"/>
          </a:fontRef>
        </p:style>
      </p:cxnSp>
      <p:sp>
        <p:nvSpPr>
          <p:cNvPr id="12" name="Plot Area">
            <a:extLst>
              <a:ext uri="{FF2B5EF4-FFF2-40B4-BE49-F238E27FC236}">
                <a16:creationId xmlns:a16="http://schemas.microsoft.com/office/drawing/2014/main" id="{89B558BF-B25E-47E4-BFDB-942A9B471A77}"/>
              </a:ext>
            </a:extLst>
          </p:cNvPr>
          <p:cNvSpPr>
            <a:spLocks/>
          </p:cNvSpPr>
          <p:nvPr>
            <p:custDataLst>
              <p:tags r:id="rId1"/>
            </p:custDataLst>
          </p:nvPr>
        </p:nvSpPr>
        <p:spPr>
          <a:xfrm>
            <a:off x="611189" y="3953815"/>
            <a:ext cx="5728428" cy="3138390"/>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GB" sz="20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14" name="Slide Page Box">
            <a:extLst>
              <a:ext uri="{FF2B5EF4-FFF2-40B4-BE49-F238E27FC236}">
                <a16:creationId xmlns:a16="http://schemas.microsoft.com/office/drawing/2014/main" id="{C643A264-BB23-498A-8BAB-D00ACEF42453}"/>
              </a:ext>
            </a:extLst>
          </p:cNvPr>
          <p:cNvSpPr txBox="1">
            <a:spLocks/>
          </p:cNvSpPr>
          <p:nvPr>
            <p:custDataLst>
              <p:tags r:id="rId2"/>
            </p:custDataLst>
          </p:nvPr>
        </p:nvSpPr>
        <p:spPr>
          <a:xfrm>
            <a:off x="5092700" y="4589219"/>
            <a:ext cx="36000" cy="317467"/>
          </a:xfrm>
          <a:prstGeom prst="rect">
            <a:avLst/>
          </a:prstGeom>
          <a:noFill/>
          <a:ln>
            <a:noFill/>
          </a:ln>
        </p:spPr>
        <p:txBody>
          <a:bodyPr wrap="square" lIns="0" tIns="0" rIns="0" bIns="0" rtlCol="0" anchor="t" anchorCtr="0">
            <a:noAutofit/>
          </a:bodyPr>
          <a:lstStyle/>
          <a:p>
            <a:pPr algn="r"/>
            <a:r>
              <a:rPr lang="en-GB" sz="100" b="0" i="0">
                <a:solidFill>
                  <a:srgbClr val="FFFFFF">
                    <a:alpha val="0"/>
                  </a:srgbClr>
                </a:solidFill>
                <a:latin typeface="+mn-lt"/>
                <a:cs typeface="Arial" panose="020B0604020202020204" pitchFamily="34" charset="0"/>
              </a:rPr>
              <a:t>1</a:t>
            </a:r>
          </a:p>
        </p:txBody>
      </p:sp>
      <p:sp>
        <p:nvSpPr>
          <p:cNvPr id="15" name="Slide Title Box">
            <a:hlinkClick r:id="" action="ppaction://noaction"/>
            <a:extLst>
              <a:ext uri="{FF2B5EF4-FFF2-40B4-BE49-F238E27FC236}">
                <a16:creationId xmlns:a16="http://schemas.microsoft.com/office/drawing/2014/main" id="{7E0FAB53-6797-4B79-8B1A-557A0011DDC1}"/>
              </a:ext>
            </a:extLst>
          </p:cNvPr>
          <p:cNvSpPr txBox="1">
            <a:spLocks/>
          </p:cNvSpPr>
          <p:nvPr>
            <p:custDataLst>
              <p:tags r:id="rId3"/>
            </p:custDataLst>
          </p:nvPr>
        </p:nvSpPr>
        <p:spPr>
          <a:xfrm>
            <a:off x="611187" y="4763195"/>
            <a:ext cx="4481511" cy="317467"/>
          </a:xfrm>
          <a:prstGeom prst="rect">
            <a:avLst/>
          </a:prstGeom>
          <a:noFill/>
        </p:spPr>
        <p:txBody>
          <a:bodyPr vert="horz" wrap="square" lIns="0" tIns="0" rIns="0" bIns="0" rtlCol="0" anchor="t">
            <a:noAutofit/>
          </a:bodyPr>
          <a:lstStyle/>
          <a:p>
            <a:r>
              <a:rPr lang="en-GB" sz="1200" b="0" i="0">
                <a:solidFill>
                  <a:srgbClr val="FFFFFF"/>
                </a:solidFill>
                <a:latin typeface="+mn-lt"/>
                <a:cs typeface="Arial" panose="020B0604020202020204" pitchFamily="34" charset="0"/>
              </a:rPr>
              <a:t>Slide Title (DO NOT DELETE)</a:t>
            </a:r>
          </a:p>
        </p:txBody>
      </p:sp>
      <p:sp>
        <p:nvSpPr>
          <p:cNvPr id="16" name="Subsection Title Box">
            <a:hlinkClick r:id="" action="ppaction://noaction"/>
            <a:extLst>
              <a:ext uri="{FF2B5EF4-FFF2-40B4-BE49-F238E27FC236}">
                <a16:creationId xmlns:a16="http://schemas.microsoft.com/office/drawing/2014/main" id="{EEA25597-8858-4D5A-8E8F-E9245A7457C8}"/>
              </a:ext>
            </a:extLst>
          </p:cNvPr>
          <p:cNvSpPr txBox="1">
            <a:spLocks/>
          </p:cNvSpPr>
          <p:nvPr>
            <p:custDataLst>
              <p:tags r:id="rId4"/>
            </p:custDataLst>
          </p:nvPr>
        </p:nvSpPr>
        <p:spPr>
          <a:xfrm>
            <a:off x="611187" y="4415243"/>
            <a:ext cx="4481511" cy="317467"/>
          </a:xfrm>
          <a:prstGeom prst="rect">
            <a:avLst/>
          </a:prstGeom>
          <a:noFill/>
        </p:spPr>
        <p:txBody>
          <a:bodyPr vert="horz" wrap="square" lIns="0" tIns="0" rIns="0" bIns="0" rtlCol="0" anchor="t" anchorCtr="0">
            <a:noAutofit/>
          </a:bodyPr>
          <a:lstStyle/>
          <a:p>
            <a:r>
              <a:rPr lang="en-GB" sz="1400" b="0">
                <a:solidFill>
                  <a:srgbClr val="FFFFFF"/>
                </a:solidFill>
                <a:latin typeface="+mn-lt"/>
                <a:cs typeface="Arial" panose="020B0604020202020204" pitchFamily="34" charset="0"/>
              </a:rPr>
              <a:t>Subsection Title (DO NOT DELETE)</a:t>
            </a:r>
          </a:p>
        </p:txBody>
      </p:sp>
      <p:sp>
        <p:nvSpPr>
          <p:cNvPr id="22" name="Subsection Page Box">
            <a:hlinkClick r:id="" action="ppaction://noaction"/>
            <a:extLst>
              <a:ext uri="{FF2B5EF4-FFF2-40B4-BE49-F238E27FC236}">
                <a16:creationId xmlns:a16="http://schemas.microsoft.com/office/drawing/2014/main" id="{460C00C9-8A5D-421A-8C0F-090EA6EDAACC}"/>
              </a:ext>
            </a:extLst>
          </p:cNvPr>
          <p:cNvSpPr txBox="1">
            <a:spLocks/>
          </p:cNvSpPr>
          <p:nvPr>
            <p:custDataLst>
              <p:tags r:id="rId5"/>
            </p:custDataLst>
          </p:nvPr>
        </p:nvSpPr>
        <p:spPr>
          <a:xfrm>
            <a:off x="5092700" y="4271752"/>
            <a:ext cx="36000" cy="317467"/>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6" name="Subsection Index Box">
            <a:hlinkClick r:id="" action="ppaction://noaction"/>
            <a:extLst>
              <a:ext uri="{FF2B5EF4-FFF2-40B4-BE49-F238E27FC236}">
                <a16:creationId xmlns:a16="http://schemas.microsoft.com/office/drawing/2014/main" id="{9EA541A5-AB46-4690-9609-6B4E68C365F5}"/>
              </a:ext>
            </a:extLst>
          </p:cNvPr>
          <p:cNvSpPr txBox="1">
            <a:spLocks/>
          </p:cNvSpPr>
          <p:nvPr>
            <p:custDataLst>
              <p:tags r:id="rId6"/>
            </p:custDataLst>
          </p:nvPr>
        </p:nvSpPr>
        <p:spPr bwMode="auto">
          <a:xfrm>
            <a:off x="611187" y="4271752"/>
            <a:ext cx="0" cy="0"/>
          </a:xfrm>
          <a:prstGeom prst="roundRect">
            <a:avLst>
              <a:gd name="adj" fmla="val 6411"/>
            </a:avLst>
          </a:prstGeom>
          <a:noFill/>
          <a:effectLst/>
        </p:spPr>
        <p:txBody>
          <a:bodyPr vert="horz" wrap="none" lIns="0" tIns="0" rIns="0" bIns="0" numCol="1" rtlCol="0" anchor="t"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00" b="0" i="0" kern="1200">
                <a:solidFill>
                  <a:schemeClr val="accent4">
                    <a:alpha val="0"/>
                  </a:schemeClr>
                </a:solidFill>
                <a:effectLst/>
                <a:latin typeface="+mn-lt"/>
                <a:ea typeface="+mj-ea"/>
                <a:cs typeface="Arial" panose="020B0604020202020204" pitchFamily="34" charset="0"/>
              </a:rPr>
              <a:t>1.1</a:t>
            </a:r>
          </a:p>
        </p:txBody>
      </p:sp>
      <p:sp>
        <p:nvSpPr>
          <p:cNvPr id="28" name="Section Page Box">
            <a:extLst>
              <a:ext uri="{FF2B5EF4-FFF2-40B4-BE49-F238E27FC236}">
                <a16:creationId xmlns:a16="http://schemas.microsoft.com/office/drawing/2014/main" id="{CA315595-3B03-412F-8285-D31A0D52090E}"/>
              </a:ext>
            </a:extLst>
          </p:cNvPr>
          <p:cNvSpPr txBox="1">
            <a:spLocks/>
          </p:cNvSpPr>
          <p:nvPr>
            <p:custDataLst>
              <p:tags r:id="rId7"/>
            </p:custDataLst>
          </p:nvPr>
        </p:nvSpPr>
        <p:spPr>
          <a:xfrm>
            <a:off x="5092700" y="3954049"/>
            <a:ext cx="36000" cy="317467"/>
          </a:xfrm>
          <a:prstGeom prst="rect">
            <a:avLst/>
          </a:prstGeom>
          <a:noFill/>
        </p:spPr>
        <p:txBody>
          <a:bodyPr wrap="square" lIns="0" tIns="0" rIns="0" bIns="0" rtlCol="0" anchor="t" anchorCtr="0">
            <a:noAutofit/>
          </a:bodyPr>
          <a:lstStyle/>
          <a:p>
            <a:pPr algn="r"/>
            <a:r>
              <a:rPr lang="en-GB" sz="100" b="0">
                <a:solidFill>
                  <a:srgbClr val="FFFFFF">
                    <a:alpha val="0"/>
                  </a:srgbClr>
                </a:solidFill>
                <a:latin typeface="+mn-lt"/>
                <a:cs typeface="Arial" panose="020B0604020202020204" pitchFamily="34" charset="0"/>
              </a:rPr>
              <a:t> 2</a:t>
            </a:r>
          </a:p>
        </p:txBody>
      </p:sp>
      <p:sp>
        <p:nvSpPr>
          <p:cNvPr id="29" name="Section Title Box">
            <a:extLst>
              <a:ext uri="{FF2B5EF4-FFF2-40B4-BE49-F238E27FC236}">
                <a16:creationId xmlns:a16="http://schemas.microsoft.com/office/drawing/2014/main" id="{25D7D304-892D-41C7-A69B-C0807E92661E}"/>
              </a:ext>
            </a:extLst>
          </p:cNvPr>
          <p:cNvSpPr txBox="1">
            <a:spLocks/>
          </p:cNvSpPr>
          <p:nvPr>
            <p:custDataLst>
              <p:tags r:id="rId8"/>
            </p:custDataLst>
          </p:nvPr>
        </p:nvSpPr>
        <p:spPr>
          <a:xfrm>
            <a:off x="611189" y="3954049"/>
            <a:ext cx="4481511" cy="317467"/>
          </a:xfrm>
          <a:prstGeom prst="rect">
            <a:avLst/>
          </a:prstGeom>
          <a:noFill/>
          <a:ln>
            <a:noFill/>
          </a:ln>
        </p:spPr>
        <p:txBody>
          <a:bodyPr wrap="square" lIns="0" tIns="0" rIns="0" bIns="0" rtlCol="0" anchor="t" anchorCtr="0">
            <a:noAutofit/>
          </a:bodyPr>
          <a:lstStyle/>
          <a:p>
            <a:pPr>
              <a:spcAft>
                <a:spcPts val="600"/>
              </a:spcAft>
            </a:pPr>
            <a:r>
              <a:rPr lang="en-GB" sz="2400" b="0">
                <a:solidFill>
                  <a:srgbClr val="FFFFFF"/>
                </a:solidFill>
                <a:latin typeface="+mj-lt"/>
                <a:cs typeface="Arial" panose="020B0604020202020204" pitchFamily="34" charset="0"/>
              </a:rPr>
              <a:t>Section Title (DO NOT DELETE)</a:t>
            </a:r>
          </a:p>
        </p:txBody>
      </p:sp>
      <p:sp>
        <p:nvSpPr>
          <p:cNvPr id="30" name="Section Index Box">
            <a:extLst>
              <a:ext uri="{FF2B5EF4-FFF2-40B4-BE49-F238E27FC236}">
                <a16:creationId xmlns:a16="http://schemas.microsoft.com/office/drawing/2014/main" id="{F8BD24EF-2C53-4460-8E5C-AF3FBB0E73DB}"/>
              </a:ext>
            </a:extLst>
          </p:cNvPr>
          <p:cNvSpPr txBox="1">
            <a:spLocks/>
          </p:cNvSpPr>
          <p:nvPr>
            <p:custDataLst>
              <p:tags r:id="rId9"/>
            </p:custDataLst>
          </p:nvPr>
        </p:nvSpPr>
        <p:spPr>
          <a:xfrm>
            <a:off x="604999" y="3954049"/>
            <a:ext cx="3600" cy="317467"/>
          </a:xfrm>
          <a:prstGeom prst="rect">
            <a:avLst/>
          </a:prstGeom>
          <a:noFill/>
          <a:ln>
            <a:noFill/>
          </a:ln>
        </p:spPr>
        <p:txBody>
          <a:bodyPr wrap="none" lIns="0" tIns="0" rIns="72000" bIns="900000" rtlCol="0" anchor="b" anchorCtr="0">
            <a:noAutofit/>
          </a:bodyPr>
          <a:lstStyle/>
          <a:p>
            <a:pPr algn="l">
              <a:lnSpc>
                <a:spcPct val="90000"/>
              </a:lnSpc>
            </a:pPr>
            <a:r>
              <a:rPr lang="en-GB" sz="6600" b="0">
                <a:solidFill>
                  <a:schemeClr val="tx2"/>
                </a:solidFill>
                <a:latin typeface="+mj-lt"/>
                <a:cs typeface="Arial" panose="020B0604020202020204" pitchFamily="34" charset="0"/>
              </a:rPr>
              <a:t>01</a:t>
            </a:r>
          </a:p>
        </p:txBody>
      </p:sp>
    </p:spTree>
    <p:extLst>
      <p:ext uri="{BB962C8B-B14F-4D97-AF65-F5344CB8AC3E}">
        <p14:creationId xmlns:p14="http://schemas.microsoft.com/office/powerpoint/2010/main" val="8752287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ubSection Divider Storage Layout">
    <p:spTree>
      <p:nvGrpSpPr>
        <p:cNvPr id="1" name=""/>
        <p:cNvGrpSpPr/>
        <p:nvPr/>
      </p:nvGrpSpPr>
      <p:grpSpPr>
        <a:xfrm>
          <a:off x="0" y="0"/>
          <a:ext cx="0" cy="0"/>
          <a:chOff x="0" y="0"/>
          <a:chExt cx="0" cy="0"/>
        </a:xfrm>
      </p:grpSpPr>
      <p:sp>
        <p:nvSpPr>
          <p:cNvPr id="5" name="Box">
            <a:extLst>
              <a:ext uri="{FF2B5EF4-FFF2-40B4-BE49-F238E27FC236}">
                <a16:creationId xmlns:a16="http://schemas.microsoft.com/office/drawing/2014/main" id="{15645CCF-E827-6A21-CFA3-CDD87CFE3E78}"/>
              </a:ext>
            </a:extLst>
          </p:cNvPr>
          <p:cNvSpPr>
            <a:spLocks/>
          </p:cNvSpPr>
          <p:nvPr/>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6" name="Screenshot">
            <a:extLst>
              <a:ext uri="{FF2B5EF4-FFF2-40B4-BE49-F238E27FC236}">
                <a16:creationId xmlns:a16="http://schemas.microsoft.com/office/drawing/2014/main" id="{21ABAEA2-469F-3F85-3ACA-E50A22569CB3}"/>
              </a:ext>
            </a:extLst>
          </p:cNvPr>
          <p:cNvPicPr>
            <a:picLocks noChangeAspect="1"/>
          </p:cNvPicPr>
          <p:nvPr/>
        </p:nvPicPr>
        <p:blipFill>
          <a:blip r:embed="rId11"/>
          <a:stretch>
            <a:fillRect/>
          </a:stretch>
        </p:blipFill>
        <p:spPr>
          <a:xfrm>
            <a:off x="-2075689" y="4990099"/>
            <a:ext cx="1078903" cy="755841"/>
          </a:xfrm>
          <a:prstGeom prst="rect">
            <a:avLst/>
          </a:prstGeom>
          <a:solidFill>
            <a:schemeClr val="tx2"/>
          </a:solidFill>
        </p:spPr>
      </p:pic>
      <p:pic>
        <p:nvPicPr>
          <p:cNvPr id="7" name="Logo">
            <a:extLst>
              <a:ext uri="{FF2B5EF4-FFF2-40B4-BE49-F238E27FC236}">
                <a16:creationId xmlns:a16="http://schemas.microsoft.com/office/drawing/2014/main" id="{9BE11268-5EE4-053F-2993-37CF332AE0D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6411" t="34274" r="26411" b="34274"/>
          <a:stretch/>
        </p:blipFill>
        <p:spPr>
          <a:xfrm>
            <a:off x="9666386" y="251462"/>
            <a:ext cx="695582" cy="656224"/>
          </a:xfrm>
          <a:prstGeom prst="rect">
            <a:avLst/>
          </a:prstGeom>
        </p:spPr>
      </p:pic>
      <p:cxnSp>
        <p:nvCxnSpPr>
          <p:cNvPr id="8" name="Straight Connector 7">
            <a:extLst>
              <a:ext uri="{FF2B5EF4-FFF2-40B4-BE49-F238E27FC236}">
                <a16:creationId xmlns:a16="http://schemas.microsoft.com/office/drawing/2014/main" id="{8414DCA6-3594-8994-3DB3-FE75BCD73706}"/>
              </a:ext>
            </a:extLst>
          </p:cNvPr>
          <p:cNvCxnSpPr>
            <a:cxnSpLocks/>
          </p:cNvCxnSpPr>
          <p:nvPr/>
        </p:nvCxnSpPr>
        <p:spPr>
          <a:xfrm flipH="1">
            <a:off x="604999" y="3739514"/>
            <a:ext cx="750650" cy="0"/>
          </a:xfrm>
          <a:prstGeom prst="line">
            <a:avLst/>
          </a:prstGeom>
          <a:ln w="38100">
            <a:solidFill>
              <a:srgbClr val="FFDF00"/>
            </a:solidFill>
          </a:ln>
        </p:spPr>
        <p:style>
          <a:lnRef idx="1">
            <a:schemeClr val="accent1"/>
          </a:lnRef>
          <a:fillRef idx="0">
            <a:schemeClr val="accent1"/>
          </a:fillRef>
          <a:effectRef idx="0">
            <a:schemeClr val="accent1"/>
          </a:effectRef>
          <a:fontRef idx="minor">
            <a:schemeClr val="tx1"/>
          </a:fontRef>
        </p:style>
      </p:cxnSp>
      <p:sp>
        <p:nvSpPr>
          <p:cNvPr id="22" name="Plot Area">
            <a:extLst>
              <a:ext uri="{FF2B5EF4-FFF2-40B4-BE49-F238E27FC236}">
                <a16:creationId xmlns:a16="http://schemas.microsoft.com/office/drawing/2014/main" id="{7A95D33B-E165-4202-A4C1-FA77D8C342B4}"/>
              </a:ext>
            </a:extLst>
          </p:cNvPr>
          <p:cNvSpPr>
            <a:spLocks/>
          </p:cNvSpPr>
          <p:nvPr>
            <p:custDataLst>
              <p:tags r:id="rId1"/>
            </p:custDataLst>
          </p:nvPr>
        </p:nvSpPr>
        <p:spPr>
          <a:xfrm>
            <a:off x="520878" y="1478687"/>
            <a:ext cx="9456292" cy="5396794"/>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GB" sz="28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23" name="Slide Page Box">
            <a:extLst>
              <a:ext uri="{FF2B5EF4-FFF2-40B4-BE49-F238E27FC236}">
                <a16:creationId xmlns:a16="http://schemas.microsoft.com/office/drawing/2014/main" id="{B3C0DA66-91DA-49F0-9093-D47F02484E82}"/>
              </a:ext>
            </a:extLst>
          </p:cNvPr>
          <p:cNvSpPr txBox="1"/>
          <p:nvPr>
            <p:custDataLst>
              <p:tags r:id="rId2"/>
            </p:custDataLst>
          </p:nvPr>
        </p:nvSpPr>
        <p:spPr>
          <a:xfrm>
            <a:off x="8727702" y="4367871"/>
            <a:ext cx="302341" cy="238100"/>
          </a:xfrm>
          <a:prstGeom prst="rect">
            <a:avLst/>
          </a:prstGeom>
          <a:noFill/>
          <a:ln>
            <a:noFill/>
          </a:ln>
        </p:spPr>
        <p:txBody>
          <a:bodyPr wrap="square" lIns="0" tIns="0" rIns="0" bIns="0" rtlCol="0" anchor="t" anchorCtr="0">
            <a:noAutofit/>
          </a:bodyPr>
          <a:lstStyle/>
          <a:p>
            <a:pPr algn="r"/>
            <a:r>
              <a:rPr lang="en-GB" sz="1200" b="0" i="1">
                <a:solidFill>
                  <a:schemeClr val="tx1"/>
                </a:solidFill>
                <a:latin typeface="Arial" panose="020B0604020202020204" pitchFamily="34" charset="0"/>
                <a:cs typeface="Arial" panose="020B0604020202020204" pitchFamily="34" charset="0"/>
              </a:rPr>
              <a:t>1</a:t>
            </a:r>
          </a:p>
        </p:txBody>
      </p:sp>
      <p:sp>
        <p:nvSpPr>
          <p:cNvPr id="24" name="Slide Title Box">
            <a:hlinkClick r:id="" action="ppaction://noaction"/>
            <a:extLst>
              <a:ext uri="{FF2B5EF4-FFF2-40B4-BE49-F238E27FC236}">
                <a16:creationId xmlns:a16="http://schemas.microsoft.com/office/drawing/2014/main" id="{AEC30E46-B9DE-4E9E-9254-E61DD9DAD084}"/>
              </a:ext>
            </a:extLst>
          </p:cNvPr>
          <p:cNvSpPr txBox="1"/>
          <p:nvPr>
            <p:custDataLst>
              <p:tags r:id="rId3"/>
            </p:custDataLst>
          </p:nvPr>
        </p:nvSpPr>
        <p:spPr>
          <a:xfrm>
            <a:off x="953418" y="4367874"/>
            <a:ext cx="7242175" cy="238100"/>
          </a:xfrm>
          <a:prstGeom prst="rect">
            <a:avLst/>
          </a:prstGeom>
          <a:noFill/>
        </p:spPr>
        <p:txBody>
          <a:bodyPr vert="horz" wrap="square" lIns="0" tIns="0" rIns="0" bIns="0" rtlCol="0" anchor="t">
            <a:noAutofit/>
          </a:bodyPr>
          <a:lstStyle/>
          <a:p>
            <a:r>
              <a:rPr lang="en-GB" sz="1200" b="0" i="1">
                <a:solidFill>
                  <a:schemeClr val="tx1"/>
                </a:solidFill>
                <a:latin typeface="Arial" panose="020B0604020202020204" pitchFamily="34" charset="0"/>
                <a:cs typeface="Arial" panose="020B0604020202020204" pitchFamily="34" charset="0"/>
              </a:rPr>
              <a:t>Slide Title (DO NOT DELETE)</a:t>
            </a:r>
          </a:p>
        </p:txBody>
      </p:sp>
      <p:sp>
        <p:nvSpPr>
          <p:cNvPr id="25" name="Subsection Title Box">
            <a:hlinkClick r:id="" action="ppaction://noaction"/>
            <a:extLst>
              <a:ext uri="{FF2B5EF4-FFF2-40B4-BE49-F238E27FC236}">
                <a16:creationId xmlns:a16="http://schemas.microsoft.com/office/drawing/2014/main" id="{4BF26BBD-2029-4EAB-A3DC-5B5614BC7EC1}"/>
              </a:ext>
            </a:extLst>
          </p:cNvPr>
          <p:cNvSpPr txBox="1"/>
          <p:nvPr>
            <p:custDataLst>
              <p:tags r:id="rId4"/>
            </p:custDataLst>
          </p:nvPr>
        </p:nvSpPr>
        <p:spPr>
          <a:xfrm>
            <a:off x="1403299" y="3985497"/>
            <a:ext cx="7242174" cy="238100"/>
          </a:xfrm>
          <a:prstGeom prst="rect">
            <a:avLst/>
          </a:prstGeom>
          <a:noFill/>
        </p:spPr>
        <p:txBody>
          <a:bodyPr vert="horz" wrap="square" lIns="0" tIns="0" rIns="0" bIns="0" rtlCol="0" anchor="t" anchorCtr="0">
            <a:noAutofit/>
          </a:bodyPr>
          <a:lstStyle/>
          <a:p>
            <a:r>
              <a:rPr lang="en-GB" sz="1400" b="1">
                <a:solidFill>
                  <a:schemeClr val="tx1"/>
                </a:solidFill>
                <a:latin typeface="Arial" panose="020B0604020202020204" pitchFamily="34" charset="0"/>
                <a:cs typeface="Arial" panose="020B0604020202020204" pitchFamily="34" charset="0"/>
              </a:rPr>
              <a:t>Subsection Title (DO NOT DELETE)</a:t>
            </a:r>
          </a:p>
        </p:txBody>
      </p:sp>
      <p:sp>
        <p:nvSpPr>
          <p:cNvPr id="26" name="Subsection Page Box">
            <a:hlinkClick r:id="" action="ppaction://noaction"/>
            <a:extLst>
              <a:ext uri="{FF2B5EF4-FFF2-40B4-BE49-F238E27FC236}">
                <a16:creationId xmlns:a16="http://schemas.microsoft.com/office/drawing/2014/main" id="{84BEDEAE-F90D-425B-8770-D9A7F81D8CA4}"/>
              </a:ext>
            </a:extLst>
          </p:cNvPr>
          <p:cNvSpPr txBox="1"/>
          <p:nvPr>
            <p:custDataLst>
              <p:tags r:id="rId5"/>
            </p:custDataLst>
          </p:nvPr>
        </p:nvSpPr>
        <p:spPr>
          <a:xfrm>
            <a:off x="8398637" y="3818061"/>
            <a:ext cx="631406" cy="2381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0" rtlCol="0" anchor="t" anchorCtr="0">
            <a:noAutofit/>
          </a:bodyPr>
          <a:lstStyle/>
          <a:p>
            <a:pPr algn="r"/>
            <a:r>
              <a:rPr lang="en-GB" sz="1400" b="1">
                <a:latin typeface="Arial" panose="020B0604020202020204" pitchFamily="34" charset="0"/>
                <a:cs typeface="Arial" panose="020B0604020202020204" pitchFamily="34" charset="0"/>
              </a:rPr>
              <a:t>6</a:t>
            </a:r>
          </a:p>
        </p:txBody>
      </p:sp>
      <p:sp>
        <p:nvSpPr>
          <p:cNvPr id="27" name="Subsection Index Box">
            <a:hlinkClick r:id="" action="ppaction://noaction"/>
            <a:extLst>
              <a:ext uri="{FF2B5EF4-FFF2-40B4-BE49-F238E27FC236}">
                <a16:creationId xmlns:a16="http://schemas.microsoft.com/office/drawing/2014/main" id="{9F5595BE-961C-4342-AA03-E1E62E2E0C20}"/>
              </a:ext>
            </a:extLst>
          </p:cNvPr>
          <p:cNvSpPr txBox="1"/>
          <p:nvPr>
            <p:custDataLst>
              <p:tags r:id="rId6"/>
            </p:custDataLst>
          </p:nvPr>
        </p:nvSpPr>
        <p:spPr bwMode="auto">
          <a:xfrm>
            <a:off x="661748" y="3985497"/>
            <a:ext cx="548706" cy="238100"/>
          </a:xfrm>
          <a:prstGeom prst="roundRect">
            <a:avLst>
              <a:gd name="adj" fmla="val 6411"/>
            </a:avLst>
          </a:prstGeom>
          <a:noFill/>
          <a:effectLst/>
        </p:spPr>
        <p:txBody>
          <a:bodyPr vert="horz" wrap="none" lIns="0" tIns="0" rIns="0" bIns="0" numCol="1" rtlCol="0" anchor="t"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400" b="1" i="0" kern="1200">
                <a:solidFill>
                  <a:schemeClr val="tx1"/>
                </a:solidFill>
                <a:effectLst/>
                <a:latin typeface="Arial" panose="020B0604020202020204" pitchFamily="34" charset="0"/>
                <a:ea typeface="+mj-ea"/>
                <a:cs typeface="Arial" panose="020B0604020202020204" pitchFamily="34" charset="0"/>
              </a:rPr>
              <a:t>1.1</a:t>
            </a:r>
          </a:p>
        </p:txBody>
      </p:sp>
      <p:sp>
        <p:nvSpPr>
          <p:cNvPr id="28" name="Section Page Box">
            <a:extLst>
              <a:ext uri="{FF2B5EF4-FFF2-40B4-BE49-F238E27FC236}">
                <a16:creationId xmlns:a16="http://schemas.microsoft.com/office/drawing/2014/main" id="{215ABE46-8FF6-4483-B60C-327F18A896F9}"/>
              </a:ext>
            </a:extLst>
          </p:cNvPr>
          <p:cNvSpPr txBox="1"/>
          <p:nvPr>
            <p:custDataLst>
              <p:tags r:id="rId7"/>
            </p:custDataLst>
          </p:nvPr>
        </p:nvSpPr>
        <p:spPr>
          <a:xfrm>
            <a:off x="8398637" y="3349074"/>
            <a:ext cx="631406" cy="317467"/>
          </a:xfrm>
          <a:prstGeom prst="rect">
            <a:avLst/>
          </a:prstGeom>
          <a:noFill/>
        </p:spPr>
        <p:txBody>
          <a:bodyPr wrap="square" lIns="0" tIns="0" rIns="0" bIns="0" rtlCol="0" anchor="t" anchorCtr="0">
            <a:noAutofit/>
          </a:bodyPr>
          <a:lstStyle/>
          <a:p>
            <a:pPr algn="r"/>
            <a:r>
              <a:rPr lang="en-GB" sz="2053" b="1">
                <a:latin typeface="Arial" panose="020B0604020202020204" pitchFamily="34" charset="0"/>
                <a:cs typeface="Arial" panose="020B0604020202020204" pitchFamily="34" charset="0"/>
              </a:rPr>
              <a:t> 2</a:t>
            </a:r>
          </a:p>
        </p:txBody>
      </p:sp>
      <p:sp>
        <p:nvSpPr>
          <p:cNvPr id="29" name="Section Title Box">
            <a:extLst>
              <a:ext uri="{FF2B5EF4-FFF2-40B4-BE49-F238E27FC236}">
                <a16:creationId xmlns:a16="http://schemas.microsoft.com/office/drawing/2014/main" id="{101C34E6-2610-42D5-A7E1-02CD18D6207D}"/>
              </a:ext>
            </a:extLst>
          </p:cNvPr>
          <p:cNvSpPr txBox="1"/>
          <p:nvPr>
            <p:custDataLst>
              <p:tags r:id="rId8"/>
            </p:custDataLst>
          </p:nvPr>
        </p:nvSpPr>
        <p:spPr>
          <a:xfrm>
            <a:off x="1403299" y="3397458"/>
            <a:ext cx="7732712" cy="317467"/>
          </a:xfrm>
          <a:prstGeom prst="rect">
            <a:avLst/>
          </a:prstGeom>
          <a:noFill/>
          <a:ln>
            <a:noFill/>
          </a:ln>
        </p:spPr>
        <p:txBody>
          <a:bodyPr wrap="square" lIns="0" tIns="0" rIns="0" bIns="0" rtlCol="0" anchor="t" anchorCtr="0">
            <a:noAutofit/>
          </a:bodyPr>
          <a:lstStyle/>
          <a:p>
            <a:r>
              <a:rPr lang="en-GB" sz="2053" b="1">
                <a:latin typeface="Arial" panose="020B0604020202020204" pitchFamily="34" charset="0"/>
                <a:cs typeface="Arial" panose="020B0604020202020204" pitchFamily="34" charset="0"/>
              </a:rPr>
              <a:t>Section Title (DO NOT DELETE)</a:t>
            </a:r>
          </a:p>
        </p:txBody>
      </p:sp>
      <p:sp>
        <p:nvSpPr>
          <p:cNvPr id="30" name="Section Index Box">
            <a:extLst>
              <a:ext uri="{FF2B5EF4-FFF2-40B4-BE49-F238E27FC236}">
                <a16:creationId xmlns:a16="http://schemas.microsoft.com/office/drawing/2014/main" id="{D5786366-B41E-477D-8973-D8B012711EB5}"/>
              </a:ext>
            </a:extLst>
          </p:cNvPr>
          <p:cNvSpPr txBox="1"/>
          <p:nvPr>
            <p:custDataLst>
              <p:tags r:id="rId9"/>
            </p:custDataLst>
          </p:nvPr>
        </p:nvSpPr>
        <p:spPr>
          <a:xfrm>
            <a:off x="520878" y="3397459"/>
            <a:ext cx="631406" cy="317467"/>
          </a:xfrm>
          <a:prstGeom prst="rect">
            <a:avLst/>
          </a:prstGeom>
          <a:noFill/>
          <a:ln>
            <a:noFill/>
          </a:ln>
        </p:spPr>
        <p:txBody>
          <a:bodyPr wrap="none" lIns="0" tIns="0" rIns="0" bIns="0" rtlCol="0" anchor="t" anchorCtr="0">
            <a:noAutofit/>
          </a:bodyPr>
          <a:lstStyle/>
          <a:p>
            <a:pPr algn="r"/>
            <a:r>
              <a:rPr lang="en-GB" sz="2053" b="1">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279476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Reminder shapes Storag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4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UpSlide Breadcrumb (Disabl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903495-6C86-3022-0081-BC19AA1CD8F3}"/>
              </a:ext>
            </a:extLst>
          </p:cNvPr>
          <p:cNvGrpSpPr/>
          <p:nvPr/>
        </p:nvGrpSpPr>
        <p:grpSpPr>
          <a:xfrm>
            <a:off x="521360" y="700777"/>
            <a:ext cx="2969948" cy="1687843"/>
            <a:chOff x="504151" y="381000"/>
            <a:chExt cx="2540000" cy="1531181"/>
          </a:xfrm>
        </p:grpSpPr>
        <p:sp>
          <p:nvSpPr>
            <p:cNvPr id="6" name="TextBox 5">
              <a:extLst>
                <a:ext uri="{FF2B5EF4-FFF2-40B4-BE49-F238E27FC236}">
                  <a16:creationId xmlns:a16="http://schemas.microsoft.com/office/drawing/2014/main" id="{F2BCB104-436F-BBBB-1B5A-9A77C4729922}"/>
                </a:ext>
              </a:extLst>
            </p:cNvPr>
            <p:cNvSpPr txBox="1"/>
            <p:nvPr/>
          </p:nvSpPr>
          <p:spPr>
            <a:xfrm>
              <a:off x="504151" y="1270000"/>
              <a:ext cx="2540000" cy="642181"/>
            </a:xfrm>
            <a:prstGeom prst="rect">
              <a:avLst/>
            </a:prstGeom>
            <a:noFill/>
          </p:spPr>
          <p:txBody>
            <a:bodyPr vert="horz" rtlCol="0">
              <a:spAutoFit/>
            </a:bodyPr>
            <a:lstStyle/>
            <a:p>
              <a:r>
                <a:rPr lang="en-US" sz="1000"/>
                <a:t>Edit alt text on the non-current shape for display options.</a:t>
              </a:r>
            </a:p>
            <a:p>
              <a:r>
                <a:rPr lang="en-US" sz="1000" b="1"/>
                <a:t>See </a:t>
              </a:r>
              <a:r>
                <a:rPr lang="en-US" sz="1000" b="1">
                  <a:hlinkClick r:id="rId2"/>
                </a:rPr>
                <a:t>here</a:t>
              </a:r>
              <a:r>
                <a:rPr lang="en-US" sz="1000" b="1"/>
                <a:t> for the options you can apply and other instructions to build a breadcrumb using UpSlide.</a:t>
              </a:r>
              <a:endParaRPr lang="en-SG" sz="1000" b="1"/>
            </a:p>
          </p:txBody>
        </p:sp>
        <p:cxnSp>
          <p:nvCxnSpPr>
            <p:cNvPr id="7" name="Straight Arrow Connector 6">
              <a:extLst>
                <a:ext uri="{FF2B5EF4-FFF2-40B4-BE49-F238E27FC236}">
                  <a16:creationId xmlns:a16="http://schemas.microsoft.com/office/drawing/2014/main" id="{014FABF3-A81A-B657-347B-ABB76BC17C88}"/>
                </a:ext>
              </a:extLst>
            </p:cNvPr>
            <p:cNvCxnSpPr/>
            <p:nvPr/>
          </p:nvCxnSpPr>
          <p:spPr>
            <a:xfrm>
              <a:off x="1016000" y="381000"/>
              <a:ext cx="0" cy="889000"/>
            </a:xfrm>
            <a:prstGeom prst="straightConnector1">
              <a:avLst/>
            </a:prstGeom>
            <a:ln>
              <a:head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61E2276E-BAF0-8822-85B6-33257E82603C}"/>
              </a:ext>
            </a:extLst>
          </p:cNvPr>
          <p:cNvCxnSpPr>
            <a:cxnSpLocks/>
          </p:cNvCxnSpPr>
          <p:nvPr/>
        </p:nvCxnSpPr>
        <p:spPr>
          <a:xfrm flipH="1" flipV="1">
            <a:off x="1377138" y="562612"/>
            <a:ext cx="1902177" cy="5834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3621396-E21E-E97B-A4FB-5B24DE8A2BBE}"/>
              </a:ext>
            </a:extLst>
          </p:cNvPr>
          <p:cNvGrpSpPr/>
          <p:nvPr/>
        </p:nvGrpSpPr>
        <p:grpSpPr>
          <a:xfrm>
            <a:off x="119241" y="560783"/>
            <a:ext cx="1083425" cy="833986"/>
            <a:chOff x="0" y="254000"/>
            <a:chExt cx="926582" cy="756577"/>
          </a:xfrm>
        </p:grpSpPr>
        <p:sp>
          <p:nvSpPr>
            <p:cNvPr id="10" name="TextBox 9">
              <a:extLst>
                <a:ext uri="{FF2B5EF4-FFF2-40B4-BE49-F238E27FC236}">
                  <a16:creationId xmlns:a16="http://schemas.microsoft.com/office/drawing/2014/main" id="{4EDBB9B2-958C-C761-A6C9-F3E39FB91B54}"/>
                </a:ext>
              </a:extLst>
            </p:cNvPr>
            <p:cNvSpPr txBox="1"/>
            <p:nvPr/>
          </p:nvSpPr>
          <p:spPr>
            <a:xfrm>
              <a:off x="0" y="508000"/>
              <a:ext cx="926582" cy="502577"/>
            </a:xfrm>
            <a:prstGeom prst="rect">
              <a:avLst/>
            </a:prstGeom>
            <a:noFill/>
          </p:spPr>
          <p:txBody>
            <a:bodyPr vert="horz" wrap="square" rtlCol="0">
              <a:spAutoFit/>
            </a:bodyPr>
            <a:lstStyle/>
            <a:p>
              <a:r>
                <a:rPr lang="en-SG" sz="1000"/>
                <a:t>First shape </a:t>
              </a:r>
              <a:br>
                <a:rPr lang="en-SG" sz="1000"/>
              </a:br>
              <a:r>
                <a:rPr lang="en-SG" sz="1000"/>
                <a:t>left margin from page</a:t>
              </a:r>
            </a:p>
          </p:txBody>
        </p:sp>
        <p:cxnSp>
          <p:nvCxnSpPr>
            <p:cNvPr id="11" name="Straight Arrow Connector 10">
              <a:extLst>
                <a:ext uri="{FF2B5EF4-FFF2-40B4-BE49-F238E27FC236}">
                  <a16:creationId xmlns:a16="http://schemas.microsoft.com/office/drawing/2014/main" id="{D480E05F-680C-18A3-F47E-C4B960161569}"/>
                </a:ext>
              </a:extLst>
            </p:cNvPr>
            <p:cNvCxnSpPr/>
            <p:nvPr/>
          </p:nvCxnSpPr>
          <p:spPr>
            <a:xfrm>
              <a:off x="190500" y="254000"/>
              <a:ext cx="0" cy="254000"/>
            </a:xfrm>
            <a:prstGeom prst="straightConnector1">
              <a:avLst/>
            </a:prstGeom>
            <a:ln>
              <a:head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212671E-C5B9-A999-AE7E-34F73535CEF7}"/>
              </a:ext>
            </a:extLst>
          </p:cNvPr>
          <p:cNvSpPr txBox="1"/>
          <p:nvPr/>
        </p:nvSpPr>
        <p:spPr>
          <a:xfrm>
            <a:off x="3279315" y="1120759"/>
            <a:ext cx="1484974" cy="400110"/>
          </a:xfrm>
          <a:prstGeom prst="rect">
            <a:avLst/>
          </a:prstGeom>
          <a:noFill/>
        </p:spPr>
        <p:txBody>
          <a:bodyPr vert="horz" rtlCol="0">
            <a:spAutoFit/>
          </a:bodyPr>
          <a:lstStyle/>
          <a:p>
            <a:r>
              <a:rPr lang="en-GB" sz="1000"/>
              <a:t>Margin between shapes</a:t>
            </a:r>
          </a:p>
        </p:txBody>
      </p:sp>
    </p:spTree>
    <p:extLst>
      <p:ext uri="{BB962C8B-B14F-4D97-AF65-F5344CB8AC3E}">
        <p14:creationId xmlns:p14="http://schemas.microsoft.com/office/powerpoint/2010/main" val="212728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able of content Storage Layout">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826A43-41E9-E86C-01DA-104EFAC17D00}"/>
              </a:ext>
            </a:extLst>
          </p:cNvPr>
          <p:cNvGrpSpPr>
            <a:grpSpLocks/>
          </p:cNvGrpSpPr>
          <p:nvPr userDrawn="1"/>
        </p:nvGrpSpPr>
        <p:grpSpPr>
          <a:xfrm>
            <a:off x="-2844899" y="1231695"/>
            <a:ext cx="2617324" cy="4248050"/>
            <a:chOff x="-2844899" y="2124075"/>
            <a:chExt cx="2617324" cy="4248050"/>
          </a:xfrm>
        </p:grpSpPr>
        <p:sp>
          <p:nvSpPr>
            <p:cNvPr id="6" name="Box">
              <a:extLst>
                <a:ext uri="{FF2B5EF4-FFF2-40B4-BE49-F238E27FC236}">
                  <a16:creationId xmlns:a16="http://schemas.microsoft.com/office/drawing/2014/main" id="{37CB5574-9FC6-EB62-0977-DEBFAB2B6DF4}"/>
                </a:ext>
              </a:extLst>
            </p:cNvPr>
            <p:cNvSpPr>
              <a:spLocks/>
            </p:cNvSpPr>
            <p:nvPr/>
          </p:nvSpPr>
          <p:spPr>
            <a:xfrm>
              <a:off x="-2844899" y="2124075"/>
              <a:ext cx="2617324" cy="4248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Table of Contents</a:t>
              </a:r>
            </a:p>
            <a:p>
              <a:pPr algn="l">
                <a:spcAft>
                  <a:spcPts val="600"/>
                </a:spcAft>
              </a:pPr>
              <a:r>
                <a:rPr lang="en-US" sz="1200" b="0">
                  <a:solidFill>
                    <a:srgbClr val="FFFFFF"/>
                  </a:solidFill>
                </a:rPr>
                <a:t>To </a:t>
              </a:r>
              <a:r>
                <a:rPr lang="en-US" sz="1200" b="1">
                  <a:solidFill>
                    <a:srgbClr val="FFFFFF"/>
                  </a:solidFill>
                </a:rPr>
                <a:t>add a section </a:t>
              </a:r>
              <a:r>
                <a:rPr lang="en-US" sz="1200" b="0">
                  <a:solidFill>
                    <a:srgbClr val="FFFFFF"/>
                  </a:solidFill>
                </a:rPr>
                <a:t>click on Insert. Existing sections can be </a:t>
              </a:r>
              <a:r>
                <a:rPr lang="en-US" sz="1200" b="1">
                  <a:solidFill>
                    <a:srgbClr val="FFFFFF"/>
                  </a:solidFill>
                </a:rPr>
                <a:t>renamed</a:t>
              </a:r>
              <a:r>
                <a:rPr lang="en-US" sz="1200" b="0">
                  <a:solidFill>
                    <a:srgbClr val="FFFFFF"/>
                  </a:solidFill>
                </a:rPr>
                <a:t> on the section divider. To </a:t>
              </a:r>
              <a:r>
                <a:rPr lang="en-US" sz="1200" b="1">
                  <a:solidFill>
                    <a:srgbClr val="FFFFFF"/>
                  </a:solidFill>
                </a:rPr>
                <a:t>delete</a:t>
              </a:r>
              <a:r>
                <a:rPr lang="en-US" sz="1200" b="0">
                  <a:solidFill>
                    <a:srgbClr val="FFFFFF"/>
                  </a:solidFill>
                </a:rPr>
                <a:t> a section simply delete the section divider slide. </a:t>
              </a:r>
            </a:p>
            <a:p>
              <a:pPr algn="l">
                <a:spcAft>
                  <a:spcPts val="600"/>
                </a:spcAft>
              </a:pPr>
              <a:endParaRPr lang="en-US" sz="1200" b="0">
                <a:solidFill>
                  <a:srgbClr val="FFFFFF"/>
                </a:solidFill>
              </a:endParaRPr>
            </a:p>
            <a:p>
              <a:pPr algn="l">
                <a:spcAft>
                  <a:spcPts val="600"/>
                </a:spcAft>
              </a:pPr>
              <a:r>
                <a:rPr lang="en-US" sz="1200" b="0">
                  <a:solidFill>
                    <a:srgbClr val="FFFFFF"/>
                  </a:solidFill>
                </a:rPr>
                <a:t>Subsections can be displayed in your table of contents but do not come with a subsection divider. To </a:t>
              </a:r>
              <a:r>
                <a:rPr lang="en-US" sz="1200" b="1">
                  <a:solidFill>
                    <a:srgbClr val="FFFFFF"/>
                  </a:solidFill>
                </a:rPr>
                <a:t>add a subsection</a:t>
              </a:r>
              <a:r>
                <a:rPr lang="en-US" sz="1200" b="0">
                  <a:solidFill>
                    <a:srgbClr val="FFFFFF"/>
                  </a:solidFill>
                </a:rPr>
                <a:t>, open the Outline pane, right click on a slide and select “Insert &gt; Subsection (before)”.</a:t>
              </a:r>
            </a:p>
          </p:txBody>
        </p:sp>
        <p:pic>
          <p:nvPicPr>
            <p:cNvPr id="7" name="Screenshot">
              <a:extLst>
                <a:ext uri="{FF2B5EF4-FFF2-40B4-BE49-F238E27FC236}">
                  <a16:creationId xmlns:a16="http://schemas.microsoft.com/office/drawing/2014/main" id="{4ED65EC4-5D6F-00CA-3275-CFCCFE176290}"/>
                </a:ext>
              </a:extLst>
            </p:cNvPr>
            <p:cNvPicPr>
              <a:picLocks noChangeAspect="1"/>
            </p:cNvPicPr>
            <p:nvPr/>
          </p:nvPicPr>
          <p:blipFill>
            <a:blip r:embed="rId12"/>
            <a:stretch>
              <a:fillRect/>
            </a:stretch>
          </p:blipFill>
          <p:spPr>
            <a:xfrm>
              <a:off x="-2075689" y="5400017"/>
              <a:ext cx="1078903" cy="755841"/>
            </a:xfrm>
            <a:prstGeom prst="rect">
              <a:avLst/>
            </a:prstGeom>
            <a:solidFill>
              <a:schemeClr val="tx2"/>
            </a:solidFill>
          </p:spPr>
        </p:pic>
      </p:grpSp>
      <p:sp>
        <p:nvSpPr>
          <p:cNvPr id="17" name="Plot Area">
            <a:extLst>
              <a:ext uri="{FF2B5EF4-FFF2-40B4-BE49-F238E27FC236}">
                <a16:creationId xmlns:a16="http://schemas.microsoft.com/office/drawing/2014/main" id="{73A10293-8ECD-4023-AA8A-D89BE8F481FE}"/>
              </a:ext>
            </a:extLst>
          </p:cNvPr>
          <p:cNvSpPr>
            <a:spLocks/>
          </p:cNvSpPr>
          <p:nvPr userDrawn="1">
            <p:custDataLst>
              <p:tags r:id="rId1"/>
            </p:custDataLst>
          </p:nvPr>
        </p:nvSpPr>
        <p:spPr>
          <a:xfrm>
            <a:off x="377825" y="1886447"/>
            <a:ext cx="5095876" cy="4519438"/>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18" name="Slide Title Box">
            <a:hlinkClick r:id="" action="ppaction://noaction"/>
            <a:extLst>
              <a:ext uri="{FF2B5EF4-FFF2-40B4-BE49-F238E27FC236}">
                <a16:creationId xmlns:a16="http://schemas.microsoft.com/office/drawing/2014/main" id="{18E8BD9E-DBE5-4D4A-8544-9A8133E934BA}"/>
              </a:ext>
            </a:extLst>
          </p:cNvPr>
          <p:cNvSpPr txBox="1">
            <a:spLocks/>
          </p:cNvSpPr>
          <p:nvPr userDrawn="1">
            <p:custDataLst>
              <p:tags r:id="rId2"/>
            </p:custDataLst>
          </p:nvPr>
        </p:nvSpPr>
        <p:spPr>
          <a:xfrm>
            <a:off x="773374" y="2527468"/>
            <a:ext cx="4212468" cy="324000"/>
          </a:xfrm>
          <a:prstGeom prst="rect">
            <a:avLst/>
          </a:prstGeom>
          <a:noFill/>
        </p:spPr>
        <p:txBody>
          <a:bodyPr vert="horz" wrap="square" lIns="212400" tIns="0" rIns="0" bIns="18000" rtlCol="0" anchor="ctr">
            <a:noAutofit/>
          </a:bodyPr>
          <a:lstStyle/>
          <a:p>
            <a:r>
              <a:rPr lang="en-GB" sz="1000" b="0" i="0">
                <a:solidFill>
                  <a:srgbClr val="FFFFFF"/>
                </a:solidFill>
                <a:latin typeface="+mn-lt"/>
                <a:cs typeface="Arial" panose="020B0604020202020204" pitchFamily="34" charset="0"/>
              </a:rPr>
              <a:t>Slide Title (DO NOT DELETE)</a:t>
            </a:r>
          </a:p>
        </p:txBody>
      </p:sp>
      <p:sp>
        <p:nvSpPr>
          <p:cNvPr id="25" name="Slide Page Box">
            <a:extLst>
              <a:ext uri="{FF2B5EF4-FFF2-40B4-BE49-F238E27FC236}">
                <a16:creationId xmlns:a16="http://schemas.microsoft.com/office/drawing/2014/main" id="{FFD1721C-424C-4885-B4AB-22A8C3A1D2B5}"/>
              </a:ext>
            </a:extLst>
          </p:cNvPr>
          <p:cNvSpPr txBox="1">
            <a:spLocks/>
          </p:cNvSpPr>
          <p:nvPr userDrawn="1">
            <p:custDataLst>
              <p:tags r:id="rId3"/>
            </p:custDataLst>
          </p:nvPr>
        </p:nvSpPr>
        <p:spPr>
          <a:xfrm>
            <a:off x="4985818" y="2527468"/>
            <a:ext cx="252076" cy="324000"/>
          </a:xfrm>
          <a:prstGeom prst="rect">
            <a:avLst/>
          </a:prstGeom>
          <a:noFill/>
          <a:ln>
            <a:noFill/>
          </a:ln>
        </p:spPr>
        <p:txBody>
          <a:bodyPr wrap="none" lIns="0" tIns="0" rIns="0" bIns="18000" rtlCol="0" anchor="ctr" anchorCtr="0">
            <a:noAutofit/>
          </a:bodyPr>
          <a:lstStyle/>
          <a:p>
            <a:pPr algn="r"/>
            <a:r>
              <a:rPr lang="en-GB" sz="1000" b="0" i="0">
                <a:solidFill>
                  <a:srgbClr val="FFFFFF"/>
                </a:solidFill>
                <a:latin typeface="+mn-lt"/>
                <a:cs typeface="Arial" panose="020B0604020202020204" pitchFamily="34" charset="0"/>
              </a:rPr>
              <a:t>1</a:t>
            </a:r>
          </a:p>
        </p:txBody>
      </p:sp>
      <p:sp>
        <p:nvSpPr>
          <p:cNvPr id="19" name="Subsection Title Box">
            <a:hlinkClick r:id="" action="ppaction://noaction"/>
            <a:extLst>
              <a:ext uri="{FF2B5EF4-FFF2-40B4-BE49-F238E27FC236}">
                <a16:creationId xmlns:a16="http://schemas.microsoft.com/office/drawing/2014/main" id="{4C086C46-F893-4DA3-A21F-0A71CFF0442C}"/>
              </a:ext>
            </a:extLst>
          </p:cNvPr>
          <p:cNvSpPr txBox="1">
            <a:spLocks/>
          </p:cNvSpPr>
          <p:nvPr userDrawn="1">
            <p:custDataLst>
              <p:tags r:id="rId4"/>
            </p:custDataLst>
          </p:nvPr>
        </p:nvSpPr>
        <p:spPr>
          <a:xfrm>
            <a:off x="773398" y="2215507"/>
            <a:ext cx="4212468" cy="324000"/>
          </a:xfrm>
          <a:prstGeom prst="rect">
            <a:avLst/>
          </a:prstGeom>
          <a:noFill/>
        </p:spPr>
        <p:txBody>
          <a:bodyPr vert="horz" wrap="square" lIns="212400" tIns="0" rIns="0" bIns="18000" rtlCol="0" anchor="ctr" anchorCtr="0">
            <a:noAutofit/>
          </a:bodyPr>
          <a:lstStyle/>
          <a:p>
            <a:r>
              <a:rPr lang="en-GB" sz="1000" b="0">
                <a:solidFill>
                  <a:srgbClr val="FFFFFF"/>
                </a:solidFill>
                <a:latin typeface="+mn-lt"/>
                <a:cs typeface="Arial" panose="020B0604020202020204" pitchFamily="34" charset="0"/>
              </a:rPr>
              <a:t>Subsection Title (DO NOT DELETE)</a:t>
            </a:r>
          </a:p>
        </p:txBody>
      </p:sp>
      <p:sp>
        <p:nvSpPr>
          <p:cNvPr id="20" name="Subsection Index Box">
            <a:hlinkClick r:id="" action="ppaction://noaction"/>
            <a:extLst>
              <a:ext uri="{FF2B5EF4-FFF2-40B4-BE49-F238E27FC236}">
                <a16:creationId xmlns:a16="http://schemas.microsoft.com/office/drawing/2014/main" id="{51F04C58-750F-410F-AD8B-B5061B06CBE8}"/>
              </a:ext>
            </a:extLst>
          </p:cNvPr>
          <p:cNvSpPr txBox="1">
            <a:spLocks/>
          </p:cNvSpPr>
          <p:nvPr userDrawn="1">
            <p:custDataLst>
              <p:tags r:id="rId5"/>
            </p:custDataLst>
          </p:nvPr>
        </p:nvSpPr>
        <p:spPr bwMode="auto">
          <a:xfrm>
            <a:off x="377824" y="2215507"/>
            <a:ext cx="395573" cy="324000"/>
          </a:xfrm>
          <a:prstGeom prst="rect">
            <a:avLst/>
          </a:prstGeom>
          <a:noFill/>
          <a:effectLst/>
        </p:spPr>
        <p:txBody>
          <a:bodyPr vert="horz" wrap="none" lIns="0" tIns="0" rIns="36000" bIns="18000" numCol="1" rtlCol="0" anchor="ctr"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000" b="1" i="0" kern="1200">
                <a:solidFill>
                  <a:srgbClr val="FFDF00"/>
                </a:solidFill>
                <a:effectLst/>
                <a:latin typeface="+mn-lt"/>
                <a:ea typeface="+mj-ea"/>
                <a:cs typeface="Arial" panose="020B0604020202020204" pitchFamily="34" charset="0"/>
              </a:rPr>
              <a:t>1.1</a:t>
            </a:r>
          </a:p>
        </p:txBody>
      </p:sp>
      <p:sp>
        <p:nvSpPr>
          <p:cNvPr id="21" name="Subsection Page Box">
            <a:hlinkClick r:id="" action="ppaction://noaction"/>
            <a:extLst>
              <a:ext uri="{FF2B5EF4-FFF2-40B4-BE49-F238E27FC236}">
                <a16:creationId xmlns:a16="http://schemas.microsoft.com/office/drawing/2014/main" id="{F09B9DA0-533C-4293-996C-3E63ECF00DB0}"/>
              </a:ext>
            </a:extLst>
          </p:cNvPr>
          <p:cNvSpPr txBox="1">
            <a:spLocks/>
          </p:cNvSpPr>
          <p:nvPr userDrawn="1">
            <p:custDataLst>
              <p:tags r:id="rId6"/>
            </p:custDataLst>
          </p:nvPr>
        </p:nvSpPr>
        <p:spPr>
          <a:xfrm>
            <a:off x="4985818" y="2215507"/>
            <a:ext cx="252076" cy="324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18000" rtlCol="0" anchor="ctr" anchorCtr="0">
            <a:noAutofit/>
          </a:bodyPr>
          <a:lstStyle/>
          <a:p>
            <a:pPr algn="r"/>
            <a:r>
              <a:rPr lang="en-GB" sz="1000" b="0">
                <a:solidFill>
                  <a:srgbClr val="FFFFFF"/>
                </a:solidFill>
                <a:latin typeface="+mn-lt"/>
                <a:cs typeface="Arial" panose="020B0604020202020204" pitchFamily="34" charset="0"/>
              </a:rPr>
              <a:t>6</a:t>
            </a:r>
          </a:p>
        </p:txBody>
      </p:sp>
      <p:sp>
        <p:nvSpPr>
          <p:cNvPr id="24" name="Section Title Box">
            <a:extLst>
              <a:ext uri="{FF2B5EF4-FFF2-40B4-BE49-F238E27FC236}">
                <a16:creationId xmlns:a16="http://schemas.microsoft.com/office/drawing/2014/main" id="{18BDB993-8955-4DCC-A2B2-E258988EE007}"/>
              </a:ext>
            </a:extLst>
          </p:cNvPr>
          <p:cNvSpPr txBox="1">
            <a:spLocks/>
          </p:cNvSpPr>
          <p:nvPr userDrawn="1">
            <p:custDataLst>
              <p:tags r:id="rId7"/>
            </p:custDataLst>
          </p:nvPr>
        </p:nvSpPr>
        <p:spPr>
          <a:xfrm>
            <a:off x="773398" y="1892389"/>
            <a:ext cx="4212468" cy="324000"/>
          </a:xfrm>
          <a:prstGeom prst="rect">
            <a:avLst/>
          </a:prstGeom>
          <a:noFill/>
          <a:ln>
            <a:noFill/>
          </a:ln>
        </p:spPr>
        <p:txBody>
          <a:bodyPr wrap="square" lIns="212400" tIns="0" rIns="0" bIns="18000" rtlCol="0" anchor="ctr" anchorCtr="0">
            <a:noAutofit/>
          </a:bodyPr>
          <a:lstStyle/>
          <a:p>
            <a:r>
              <a:rPr lang="en-GB" sz="1000" b="0">
                <a:solidFill>
                  <a:srgbClr val="FFFFFF"/>
                </a:solidFill>
                <a:latin typeface="+mn-lt"/>
                <a:cs typeface="Arial" panose="020B0604020202020204" pitchFamily="34" charset="0"/>
              </a:rPr>
              <a:t>Section Title (DO NOT DELETE)</a:t>
            </a:r>
          </a:p>
        </p:txBody>
      </p:sp>
      <p:sp>
        <p:nvSpPr>
          <p:cNvPr id="23" name="Section Page Box">
            <a:extLst>
              <a:ext uri="{FF2B5EF4-FFF2-40B4-BE49-F238E27FC236}">
                <a16:creationId xmlns:a16="http://schemas.microsoft.com/office/drawing/2014/main" id="{E9EF7E3E-2217-4C1A-BE64-BAE6B39BEA40}"/>
              </a:ext>
            </a:extLst>
          </p:cNvPr>
          <p:cNvSpPr txBox="1">
            <a:spLocks/>
          </p:cNvSpPr>
          <p:nvPr userDrawn="1">
            <p:custDataLst>
              <p:tags r:id="rId8"/>
            </p:custDataLst>
          </p:nvPr>
        </p:nvSpPr>
        <p:spPr>
          <a:xfrm>
            <a:off x="4985818" y="1892389"/>
            <a:ext cx="252076" cy="324000"/>
          </a:xfrm>
          <a:prstGeom prst="rect">
            <a:avLst/>
          </a:prstGeom>
          <a:noFill/>
        </p:spPr>
        <p:txBody>
          <a:bodyPr wrap="none" lIns="0" tIns="0" rIns="0" bIns="18000" rtlCol="0" anchor="ctr" anchorCtr="0">
            <a:noAutofit/>
          </a:bodyPr>
          <a:lstStyle/>
          <a:p>
            <a:pPr algn="r"/>
            <a:r>
              <a:rPr lang="en-GB" sz="1000" b="0">
                <a:solidFill>
                  <a:srgbClr val="FFFFFF"/>
                </a:solidFill>
                <a:latin typeface="+mn-lt"/>
                <a:cs typeface="Arial" panose="020B0604020202020204" pitchFamily="34" charset="0"/>
              </a:rPr>
              <a:t> 2</a:t>
            </a:r>
          </a:p>
        </p:txBody>
      </p:sp>
      <p:sp>
        <p:nvSpPr>
          <p:cNvPr id="27" name="Section Index Box">
            <a:extLst>
              <a:ext uri="{FF2B5EF4-FFF2-40B4-BE49-F238E27FC236}">
                <a16:creationId xmlns:a16="http://schemas.microsoft.com/office/drawing/2014/main" id="{F704B190-216E-4C27-8F41-A5FDAA407FEC}"/>
              </a:ext>
            </a:extLst>
          </p:cNvPr>
          <p:cNvSpPr txBox="1">
            <a:spLocks/>
          </p:cNvSpPr>
          <p:nvPr userDrawn="1">
            <p:custDataLst>
              <p:tags r:id="rId9"/>
            </p:custDataLst>
          </p:nvPr>
        </p:nvSpPr>
        <p:spPr>
          <a:xfrm>
            <a:off x="377824" y="1892389"/>
            <a:ext cx="395573" cy="324000"/>
          </a:xfrm>
          <a:prstGeom prst="rect">
            <a:avLst/>
          </a:prstGeom>
          <a:noFill/>
          <a:ln>
            <a:noFill/>
          </a:ln>
        </p:spPr>
        <p:txBody>
          <a:bodyPr wrap="none" lIns="0" tIns="0" rIns="36000" bIns="18000" rtlCol="0" anchor="ctr" anchorCtr="0">
            <a:noAutofit/>
          </a:bodyPr>
          <a:lstStyle/>
          <a:p>
            <a:pPr algn="r"/>
            <a:r>
              <a:rPr lang="en-GB" sz="1000" b="1">
                <a:solidFill>
                  <a:srgbClr val="FFDF00"/>
                </a:solidFill>
                <a:latin typeface="+mn-lt"/>
                <a:cs typeface="Arial" panose="020B0604020202020204" pitchFamily="34" charset="0"/>
              </a:rPr>
              <a:t>1</a:t>
            </a:r>
          </a:p>
        </p:txBody>
      </p:sp>
      <p:sp>
        <p:nvSpPr>
          <p:cNvPr id="4" name="Rectangle 3">
            <a:extLst>
              <a:ext uri="{FF2B5EF4-FFF2-40B4-BE49-F238E27FC236}">
                <a16:creationId xmlns:a16="http://schemas.microsoft.com/office/drawing/2014/main" id="{F08FB9BF-1BE8-5025-73F4-5BFB193ECB79}"/>
              </a:ext>
            </a:extLst>
          </p:cNvPr>
          <p:cNvSpPr/>
          <p:nvPr userDrawn="1">
            <p:custDataLst>
              <p:tags r:id="rId10"/>
            </p:custDataLst>
          </p:nvPr>
        </p:nvSpPr>
        <p:spPr>
          <a:xfrm>
            <a:off x="0" y="0"/>
            <a:ext cx="10691813" cy="7559675"/>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26955467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24">
          <p15:clr>
            <a:srgbClr val="FBAE40"/>
          </p15:clr>
        </p15:guide>
        <p15:guide id="2" orient="horz" pos="544">
          <p15:clr>
            <a:srgbClr val="FBAE40"/>
          </p15:clr>
        </p15:guide>
        <p15:guide id="3" orient="horz" pos="4240">
          <p15:clr>
            <a:srgbClr val="FBAE40"/>
          </p15:clr>
        </p15:guide>
        <p15:guide id="4" pos="6304">
          <p15:clr>
            <a:srgbClr val="FBAE40"/>
          </p15:clr>
        </p15:guide>
        <p15:guide id="5" orient="horz" pos="1080">
          <p15:clr>
            <a:srgbClr val="FBAE40"/>
          </p15:clr>
        </p15:guide>
        <p15:guide id="6" orient="horz" pos="1408">
          <p15:clr>
            <a:srgbClr val="FBAE40"/>
          </p15:clr>
        </p15:guide>
        <p15:guide id="7" orient="horz" pos="7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Storage Layout">
    <p:bg>
      <p:bgRef idx="1001">
        <a:schemeClr val="bg1"/>
      </p:bgRef>
    </p:bg>
    <p:spTree>
      <p:nvGrpSpPr>
        <p:cNvPr id="1" name=""/>
        <p:cNvGrpSpPr/>
        <p:nvPr/>
      </p:nvGrpSpPr>
      <p:grpSpPr>
        <a:xfrm>
          <a:off x="0" y="0"/>
          <a:ext cx="0" cy="0"/>
          <a:chOff x="0" y="0"/>
          <a:chExt cx="0" cy="0"/>
        </a:xfrm>
      </p:grpSpPr>
      <p:sp>
        <p:nvSpPr>
          <p:cNvPr id="2" name="Box">
            <a:extLst>
              <a:ext uri="{FF2B5EF4-FFF2-40B4-BE49-F238E27FC236}">
                <a16:creationId xmlns:a16="http://schemas.microsoft.com/office/drawing/2014/main" id="{FB6089B6-7F2D-95E7-F7AC-39B14DBDD46A}"/>
              </a:ext>
            </a:extLst>
          </p:cNvPr>
          <p:cNvSpPr>
            <a:spLocks/>
          </p:cNvSpPr>
          <p:nvPr userDrawn="1"/>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3" name="Screenshot">
            <a:extLst>
              <a:ext uri="{FF2B5EF4-FFF2-40B4-BE49-F238E27FC236}">
                <a16:creationId xmlns:a16="http://schemas.microsoft.com/office/drawing/2014/main" id="{4E2C09C1-E408-B196-D726-A26D269FF28D}"/>
              </a:ext>
            </a:extLst>
          </p:cNvPr>
          <p:cNvPicPr>
            <a:picLocks noChangeAspect="1"/>
          </p:cNvPicPr>
          <p:nvPr userDrawn="1"/>
        </p:nvPicPr>
        <p:blipFill>
          <a:blip r:embed="rId12"/>
          <a:stretch>
            <a:fillRect/>
          </a:stretch>
        </p:blipFill>
        <p:spPr>
          <a:xfrm>
            <a:off x="-2075689" y="4990099"/>
            <a:ext cx="1078903" cy="755841"/>
          </a:xfrm>
          <a:prstGeom prst="rect">
            <a:avLst/>
          </a:prstGeom>
          <a:solidFill>
            <a:schemeClr val="tx2"/>
          </a:solidFill>
        </p:spPr>
      </p:pic>
      <p:pic>
        <p:nvPicPr>
          <p:cNvPr id="5" name="Logo">
            <a:extLst>
              <a:ext uri="{FF2B5EF4-FFF2-40B4-BE49-F238E27FC236}">
                <a16:creationId xmlns:a16="http://schemas.microsoft.com/office/drawing/2014/main" id="{445A422F-AE47-670B-2229-C473ADE087A7}"/>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6411" t="34274" r="26411" b="34274"/>
          <a:stretch/>
        </p:blipFill>
        <p:spPr>
          <a:xfrm>
            <a:off x="9666386" y="251462"/>
            <a:ext cx="695582" cy="656224"/>
          </a:xfrm>
          <a:prstGeom prst="rect">
            <a:avLst/>
          </a:prstGeom>
        </p:spPr>
      </p:pic>
      <p:cxnSp>
        <p:nvCxnSpPr>
          <p:cNvPr id="6" name="Straight Connector 5">
            <a:extLst>
              <a:ext uri="{FF2B5EF4-FFF2-40B4-BE49-F238E27FC236}">
                <a16:creationId xmlns:a16="http://schemas.microsoft.com/office/drawing/2014/main" id="{ACB88B64-BED0-86ED-C8AF-FDCF9E857953}"/>
              </a:ext>
            </a:extLst>
          </p:cNvPr>
          <p:cNvCxnSpPr>
            <a:cxnSpLocks/>
          </p:cNvCxnSpPr>
          <p:nvPr userDrawn="1"/>
        </p:nvCxnSpPr>
        <p:spPr>
          <a:xfrm flipH="1">
            <a:off x="604999" y="3739514"/>
            <a:ext cx="1140507" cy="0"/>
          </a:xfrm>
          <a:prstGeom prst="line">
            <a:avLst/>
          </a:prstGeom>
          <a:ln w="12700">
            <a:solidFill>
              <a:srgbClr val="FFDF00"/>
            </a:solidFill>
          </a:ln>
        </p:spPr>
        <p:style>
          <a:lnRef idx="1">
            <a:schemeClr val="accent1"/>
          </a:lnRef>
          <a:fillRef idx="0">
            <a:schemeClr val="accent1"/>
          </a:fillRef>
          <a:effectRef idx="0">
            <a:schemeClr val="accent1"/>
          </a:effectRef>
          <a:fontRef idx="minor">
            <a:schemeClr val="tx1"/>
          </a:fontRef>
        </p:style>
      </p:cxnSp>
      <p:sp>
        <p:nvSpPr>
          <p:cNvPr id="12" name="Plot Area">
            <a:extLst>
              <a:ext uri="{FF2B5EF4-FFF2-40B4-BE49-F238E27FC236}">
                <a16:creationId xmlns:a16="http://schemas.microsoft.com/office/drawing/2014/main" id="{89B558BF-B25E-47E4-BFDB-942A9B471A77}"/>
              </a:ext>
            </a:extLst>
          </p:cNvPr>
          <p:cNvSpPr>
            <a:spLocks/>
          </p:cNvSpPr>
          <p:nvPr userDrawn="1">
            <p:custDataLst>
              <p:tags r:id="rId1"/>
            </p:custDataLst>
          </p:nvPr>
        </p:nvSpPr>
        <p:spPr>
          <a:xfrm>
            <a:off x="611188" y="3953815"/>
            <a:ext cx="9055197" cy="3138390"/>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GB" sz="20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14" name="Slide Page Box">
            <a:extLst>
              <a:ext uri="{FF2B5EF4-FFF2-40B4-BE49-F238E27FC236}">
                <a16:creationId xmlns:a16="http://schemas.microsoft.com/office/drawing/2014/main" id="{C643A264-BB23-498A-8BAB-D00ACEF42453}"/>
              </a:ext>
            </a:extLst>
          </p:cNvPr>
          <p:cNvSpPr txBox="1">
            <a:spLocks/>
          </p:cNvSpPr>
          <p:nvPr userDrawn="1">
            <p:custDataLst>
              <p:tags r:id="rId2"/>
            </p:custDataLst>
          </p:nvPr>
        </p:nvSpPr>
        <p:spPr>
          <a:xfrm>
            <a:off x="5092700" y="4589219"/>
            <a:ext cx="36000" cy="317467"/>
          </a:xfrm>
          <a:prstGeom prst="rect">
            <a:avLst/>
          </a:prstGeom>
          <a:noFill/>
          <a:ln>
            <a:noFill/>
          </a:ln>
        </p:spPr>
        <p:txBody>
          <a:bodyPr wrap="square" lIns="0" tIns="0" rIns="0" bIns="0" rtlCol="0" anchor="t" anchorCtr="0">
            <a:noAutofit/>
          </a:bodyPr>
          <a:lstStyle/>
          <a:p>
            <a:pPr algn="r"/>
            <a:r>
              <a:rPr lang="en-GB" sz="100" b="0" i="0">
                <a:solidFill>
                  <a:srgbClr val="FFFFFF">
                    <a:alpha val="0"/>
                  </a:srgbClr>
                </a:solidFill>
                <a:latin typeface="+mn-lt"/>
                <a:cs typeface="Arial" panose="020B0604020202020204" pitchFamily="34" charset="0"/>
              </a:rPr>
              <a:t>1</a:t>
            </a:r>
          </a:p>
        </p:txBody>
      </p:sp>
      <p:sp>
        <p:nvSpPr>
          <p:cNvPr id="15" name="Slide Title Box">
            <a:hlinkClick r:id="" action="ppaction://noaction"/>
            <a:extLst>
              <a:ext uri="{FF2B5EF4-FFF2-40B4-BE49-F238E27FC236}">
                <a16:creationId xmlns:a16="http://schemas.microsoft.com/office/drawing/2014/main" id="{7E0FAB53-6797-4B79-8B1A-557A0011DDC1}"/>
              </a:ext>
            </a:extLst>
          </p:cNvPr>
          <p:cNvSpPr txBox="1">
            <a:spLocks/>
          </p:cNvSpPr>
          <p:nvPr userDrawn="1">
            <p:custDataLst>
              <p:tags r:id="rId3"/>
            </p:custDataLst>
          </p:nvPr>
        </p:nvSpPr>
        <p:spPr>
          <a:xfrm>
            <a:off x="611187" y="4763195"/>
            <a:ext cx="9055197" cy="317467"/>
          </a:xfrm>
          <a:prstGeom prst="rect">
            <a:avLst/>
          </a:prstGeom>
          <a:noFill/>
        </p:spPr>
        <p:txBody>
          <a:bodyPr vert="horz" wrap="square" lIns="0" tIns="0" rIns="0" bIns="0" rtlCol="0" anchor="t">
            <a:noAutofit/>
          </a:bodyPr>
          <a:lstStyle/>
          <a:p>
            <a:r>
              <a:rPr lang="en-GB" sz="1200" b="0" i="0">
                <a:solidFill>
                  <a:srgbClr val="FFFFFF"/>
                </a:solidFill>
                <a:latin typeface="+mn-lt"/>
                <a:cs typeface="Arial" panose="020B0604020202020204" pitchFamily="34" charset="0"/>
              </a:rPr>
              <a:t>Slide Title (DO NOT DELETE)</a:t>
            </a:r>
          </a:p>
        </p:txBody>
      </p:sp>
      <p:sp>
        <p:nvSpPr>
          <p:cNvPr id="16" name="Subsection Title Box">
            <a:hlinkClick r:id="" action="ppaction://noaction"/>
            <a:extLst>
              <a:ext uri="{FF2B5EF4-FFF2-40B4-BE49-F238E27FC236}">
                <a16:creationId xmlns:a16="http://schemas.microsoft.com/office/drawing/2014/main" id="{EEA25597-8858-4D5A-8E8F-E9245A7457C8}"/>
              </a:ext>
            </a:extLst>
          </p:cNvPr>
          <p:cNvSpPr txBox="1">
            <a:spLocks/>
          </p:cNvSpPr>
          <p:nvPr userDrawn="1">
            <p:custDataLst>
              <p:tags r:id="rId4"/>
            </p:custDataLst>
          </p:nvPr>
        </p:nvSpPr>
        <p:spPr>
          <a:xfrm>
            <a:off x="611187" y="4415243"/>
            <a:ext cx="9055197" cy="317467"/>
          </a:xfrm>
          <a:prstGeom prst="rect">
            <a:avLst/>
          </a:prstGeom>
          <a:noFill/>
        </p:spPr>
        <p:txBody>
          <a:bodyPr vert="horz" wrap="square" lIns="0" tIns="0" rIns="0" bIns="0" rtlCol="0" anchor="t" anchorCtr="0">
            <a:noAutofit/>
          </a:bodyPr>
          <a:lstStyle/>
          <a:p>
            <a:r>
              <a:rPr lang="en-GB" sz="1400" b="0">
                <a:solidFill>
                  <a:srgbClr val="FFFFFF"/>
                </a:solidFill>
                <a:latin typeface="+mn-lt"/>
                <a:cs typeface="Arial" panose="020B0604020202020204" pitchFamily="34" charset="0"/>
              </a:rPr>
              <a:t>Subsection Title (DO NOT DELETE)</a:t>
            </a:r>
          </a:p>
        </p:txBody>
      </p:sp>
      <p:sp>
        <p:nvSpPr>
          <p:cNvPr id="22" name="Subsection Page Box">
            <a:hlinkClick r:id="" action="ppaction://noaction"/>
            <a:extLst>
              <a:ext uri="{FF2B5EF4-FFF2-40B4-BE49-F238E27FC236}">
                <a16:creationId xmlns:a16="http://schemas.microsoft.com/office/drawing/2014/main" id="{460C00C9-8A5D-421A-8C0F-090EA6EDAACC}"/>
              </a:ext>
            </a:extLst>
          </p:cNvPr>
          <p:cNvSpPr txBox="1">
            <a:spLocks/>
          </p:cNvSpPr>
          <p:nvPr userDrawn="1">
            <p:custDataLst>
              <p:tags r:id="rId5"/>
            </p:custDataLst>
          </p:nvPr>
        </p:nvSpPr>
        <p:spPr>
          <a:xfrm>
            <a:off x="5092700" y="4271752"/>
            <a:ext cx="36000" cy="317467"/>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6" name="Subsection Index Box">
            <a:hlinkClick r:id="" action="ppaction://noaction"/>
            <a:extLst>
              <a:ext uri="{FF2B5EF4-FFF2-40B4-BE49-F238E27FC236}">
                <a16:creationId xmlns:a16="http://schemas.microsoft.com/office/drawing/2014/main" id="{9EA541A5-AB46-4690-9609-6B4E68C365F5}"/>
              </a:ext>
            </a:extLst>
          </p:cNvPr>
          <p:cNvSpPr txBox="1">
            <a:spLocks/>
          </p:cNvSpPr>
          <p:nvPr userDrawn="1">
            <p:custDataLst>
              <p:tags r:id="rId6"/>
            </p:custDataLst>
          </p:nvPr>
        </p:nvSpPr>
        <p:spPr bwMode="auto">
          <a:xfrm>
            <a:off x="611187" y="4271752"/>
            <a:ext cx="0" cy="0"/>
          </a:xfrm>
          <a:prstGeom prst="roundRect">
            <a:avLst>
              <a:gd name="adj" fmla="val 6411"/>
            </a:avLst>
          </a:prstGeom>
          <a:noFill/>
          <a:effectLst/>
        </p:spPr>
        <p:txBody>
          <a:bodyPr vert="horz" wrap="none" lIns="0" tIns="0" rIns="0" bIns="0" numCol="1" rtlCol="0" anchor="t"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00" b="0" i="0" kern="1200">
                <a:solidFill>
                  <a:schemeClr val="accent4">
                    <a:alpha val="0"/>
                  </a:schemeClr>
                </a:solidFill>
                <a:effectLst/>
                <a:latin typeface="+mn-lt"/>
                <a:ea typeface="+mj-ea"/>
                <a:cs typeface="Arial" panose="020B0604020202020204" pitchFamily="34" charset="0"/>
              </a:rPr>
              <a:t>1.1</a:t>
            </a:r>
          </a:p>
        </p:txBody>
      </p:sp>
      <p:sp>
        <p:nvSpPr>
          <p:cNvPr id="28" name="Section Page Box">
            <a:extLst>
              <a:ext uri="{FF2B5EF4-FFF2-40B4-BE49-F238E27FC236}">
                <a16:creationId xmlns:a16="http://schemas.microsoft.com/office/drawing/2014/main" id="{CA315595-3B03-412F-8285-D31A0D52090E}"/>
              </a:ext>
            </a:extLst>
          </p:cNvPr>
          <p:cNvSpPr txBox="1">
            <a:spLocks/>
          </p:cNvSpPr>
          <p:nvPr userDrawn="1">
            <p:custDataLst>
              <p:tags r:id="rId7"/>
            </p:custDataLst>
          </p:nvPr>
        </p:nvSpPr>
        <p:spPr>
          <a:xfrm>
            <a:off x="5092700" y="3954049"/>
            <a:ext cx="36000" cy="317467"/>
          </a:xfrm>
          <a:prstGeom prst="rect">
            <a:avLst/>
          </a:prstGeom>
          <a:noFill/>
        </p:spPr>
        <p:txBody>
          <a:bodyPr wrap="square" lIns="0" tIns="0" rIns="0" bIns="0" rtlCol="0" anchor="t" anchorCtr="0">
            <a:noAutofit/>
          </a:bodyPr>
          <a:lstStyle/>
          <a:p>
            <a:pPr algn="r"/>
            <a:r>
              <a:rPr lang="en-GB" sz="100" b="0">
                <a:solidFill>
                  <a:srgbClr val="FFFFFF">
                    <a:alpha val="0"/>
                  </a:srgbClr>
                </a:solidFill>
                <a:latin typeface="+mn-lt"/>
                <a:cs typeface="Arial" panose="020B0604020202020204" pitchFamily="34" charset="0"/>
              </a:rPr>
              <a:t> 2</a:t>
            </a:r>
          </a:p>
        </p:txBody>
      </p:sp>
      <p:sp>
        <p:nvSpPr>
          <p:cNvPr id="29" name="Section Title Box">
            <a:extLst>
              <a:ext uri="{FF2B5EF4-FFF2-40B4-BE49-F238E27FC236}">
                <a16:creationId xmlns:a16="http://schemas.microsoft.com/office/drawing/2014/main" id="{25D7D304-892D-41C7-A69B-C0807E92661E}"/>
              </a:ext>
            </a:extLst>
          </p:cNvPr>
          <p:cNvSpPr txBox="1">
            <a:spLocks/>
          </p:cNvSpPr>
          <p:nvPr userDrawn="1">
            <p:custDataLst>
              <p:tags r:id="rId8"/>
            </p:custDataLst>
          </p:nvPr>
        </p:nvSpPr>
        <p:spPr>
          <a:xfrm>
            <a:off x="611189" y="3954049"/>
            <a:ext cx="9055197" cy="317467"/>
          </a:xfrm>
          <a:prstGeom prst="rect">
            <a:avLst/>
          </a:prstGeom>
          <a:noFill/>
          <a:ln>
            <a:noFill/>
          </a:ln>
        </p:spPr>
        <p:txBody>
          <a:bodyPr wrap="square" lIns="0" tIns="0" rIns="0" bIns="0" rtlCol="0" anchor="t" anchorCtr="0">
            <a:noAutofit/>
          </a:bodyPr>
          <a:lstStyle/>
          <a:p>
            <a:pPr>
              <a:spcAft>
                <a:spcPts val="600"/>
              </a:spcAft>
            </a:pPr>
            <a:r>
              <a:rPr lang="en-GB" sz="2400" b="0">
                <a:solidFill>
                  <a:srgbClr val="FFFFFF"/>
                </a:solidFill>
                <a:latin typeface="+mj-lt"/>
                <a:cs typeface="Arial" panose="020B0604020202020204" pitchFamily="34" charset="0"/>
              </a:rPr>
              <a:t>Section Title (DO NOT DELETE)</a:t>
            </a:r>
          </a:p>
        </p:txBody>
      </p:sp>
      <p:sp>
        <p:nvSpPr>
          <p:cNvPr id="30" name="Section Index Box">
            <a:extLst>
              <a:ext uri="{FF2B5EF4-FFF2-40B4-BE49-F238E27FC236}">
                <a16:creationId xmlns:a16="http://schemas.microsoft.com/office/drawing/2014/main" id="{F8BD24EF-2C53-4460-8E5C-AF3FBB0E73DB}"/>
              </a:ext>
            </a:extLst>
          </p:cNvPr>
          <p:cNvSpPr txBox="1">
            <a:spLocks/>
          </p:cNvSpPr>
          <p:nvPr userDrawn="1">
            <p:custDataLst>
              <p:tags r:id="rId9"/>
            </p:custDataLst>
          </p:nvPr>
        </p:nvSpPr>
        <p:spPr>
          <a:xfrm>
            <a:off x="604999" y="3954049"/>
            <a:ext cx="3600" cy="317467"/>
          </a:xfrm>
          <a:prstGeom prst="rect">
            <a:avLst/>
          </a:prstGeom>
          <a:noFill/>
          <a:ln>
            <a:noFill/>
          </a:ln>
        </p:spPr>
        <p:txBody>
          <a:bodyPr wrap="none" lIns="0" tIns="0" rIns="72000" bIns="900000" rtlCol="0" anchor="b" anchorCtr="0">
            <a:noAutofit/>
          </a:bodyPr>
          <a:lstStyle/>
          <a:p>
            <a:pPr algn="l">
              <a:lnSpc>
                <a:spcPct val="90000"/>
              </a:lnSpc>
            </a:pPr>
            <a:r>
              <a:rPr lang="en-GB" sz="6600" b="0">
                <a:solidFill>
                  <a:schemeClr val="tx2"/>
                </a:solidFill>
                <a:latin typeface="+mj-lt"/>
                <a:cs typeface="Arial" panose="020B0604020202020204" pitchFamily="34" charset="0"/>
              </a:rPr>
              <a:t>01</a:t>
            </a:r>
          </a:p>
        </p:txBody>
      </p:sp>
      <p:sp>
        <p:nvSpPr>
          <p:cNvPr id="7" name="Rectangle 6">
            <a:extLst>
              <a:ext uri="{FF2B5EF4-FFF2-40B4-BE49-F238E27FC236}">
                <a16:creationId xmlns:a16="http://schemas.microsoft.com/office/drawing/2014/main" id="{5B206C7F-5F1C-D829-3423-95800EF2EDDA}"/>
              </a:ext>
            </a:extLst>
          </p:cNvPr>
          <p:cNvSpPr/>
          <p:nvPr userDrawn="1">
            <p:custDataLst>
              <p:tags r:id="rId10"/>
            </p:custDataLst>
          </p:nvPr>
        </p:nvSpPr>
        <p:spPr>
          <a:xfrm>
            <a:off x="0" y="0"/>
            <a:ext cx="10691813" cy="7559675"/>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3537852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Front Cover - Opt. 1">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598" y="3203773"/>
            <a:ext cx="9021796" cy="450642"/>
          </a:xfrm>
          <a:prstGeom prst="rect">
            <a:avLst/>
          </a:prstGeom>
        </p:spPr>
        <p:txBody>
          <a:bodyPr lIns="0" tIns="0" rIns="0" bIns="0" anchor="ctr"/>
          <a:lstStyle>
            <a:lvl1pPr algn="l">
              <a:defRPr sz="3200" b="0" cap="none" baseline="0">
                <a:solidFill>
                  <a:srgbClr val="FFFFFF"/>
                </a:solidFill>
              </a:defRPr>
            </a:lvl1pPr>
          </a:lstStyle>
          <a:p>
            <a:r>
              <a:rPr lang="en-GB"/>
              <a:t>Title Here </a:t>
            </a:r>
          </a:p>
        </p:txBody>
      </p:sp>
      <p:sp>
        <p:nvSpPr>
          <p:cNvPr id="3" name="Subtitle 2"/>
          <p:cNvSpPr>
            <a:spLocks noGrp="1"/>
          </p:cNvSpPr>
          <p:nvPr>
            <p:ph type="subTitle" idx="1" hasCustomPrompt="1"/>
          </p:nvPr>
        </p:nvSpPr>
        <p:spPr>
          <a:xfrm>
            <a:off x="716598" y="3740509"/>
            <a:ext cx="9021796" cy="270621"/>
          </a:xfrm>
        </p:spPr>
        <p:txBody>
          <a:bodyPr anchor="ctr"/>
          <a:lstStyle>
            <a:lvl1pPr marL="0" indent="0" algn="l">
              <a:buNone/>
              <a:defRPr sz="1200" b="1">
                <a:solidFill>
                  <a:srgbClr val="FFD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p>
        </p:txBody>
      </p:sp>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9" name="Picture Placeholder 11">
            <a:extLst>
              <a:ext uri="{FF2B5EF4-FFF2-40B4-BE49-F238E27FC236}">
                <a16:creationId xmlns:a16="http://schemas.microsoft.com/office/drawing/2014/main" id="{D5A5CB8C-9ADE-540C-7330-7F54089D48F0}"/>
              </a:ext>
            </a:extLst>
          </p:cNvPr>
          <p:cNvSpPr>
            <a:spLocks noGrp="1"/>
          </p:cNvSpPr>
          <p:nvPr>
            <p:ph type="pic" sz="quarter" idx="14" hasCustomPrompt="1"/>
          </p:nvPr>
        </p:nvSpPr>
        <p:spPr>
          <a:xfrm>
            <a:off x="716598" y="5724053"/>
            <a:ext cx="1893004" cy="1008778"/>
          </a:xfrm>
        </p:spPr>
        <p:txBody>
          <a:bodyPr anchor="ctr"/>
          <a:lstStyle>
            <a:lvl1pPr algn="ctr">
              <a:defRPr>
                <a:solidFill>
                  <a:schemeClr val="bg2"/>
                </a:solidFill>
              </a:defRPr>
            </a:lvl1pPr>
          </a:lstStyle>
          <a:p>
            <a:r>
              <a:rPr lang="en-GB"/>
              <a:t>Insert client logo, or delete if not needed</a:t>
            </a:r>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pic>
        <p:nvPicPr>
          <p:cNvPr id="10" name="Logo">
            <a:extLst>
              <a:ext uri="{FF2B5EF4-FFF2-40B4-BE49-F238E27FC236}">
                <a16:creationId xmlns:a16="http://schemas.microsoft.com/office/drawing/2014/main" id="{E865D64A-47B4-1B7E-2764-8D0229D95CA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411" t="34274" r="26411" b="34274"/>
          <a:stretch/>
        </p:blipFill>
        <p:spPr>
          <a:xfrm>
            <a:off x="9666386" y="251462"/>
            <a:ext cx="695582" cy="656224"/>
          </a:xfrm>
          <a:prstGeom prst="rect">
            <a:avLst/>
          </a:prstGeom>
        </p:spPr>
      </p:pic>
      <p:sp>
        <p:nvSpPr>
          <p:cNvPr id="14" name="Strictly Private and Confidential">
            <a:extLst>
              <a:ext uri="{FF2B5EF4-FFF2-40B4-BE49-F238E27FC236}">
                <a16:creationId xmlns:a16="http://schemas.microsoft.com/office/drawing/2014/main" id="{5DC8E77C-14AF-44B7-013A-EF60E197A600}"/>
              </a:ext>
            </a:extLst>
          </p:cNvPr>
          <p:cNvSpPr txBox="1">
            <a:spLocks/>
          </p:cNvSpPr>
          <p:nvPr/>
        </p:nvSpPr>
        <p:spPr>
          <a:xfrm>
            <a:off x="5777954" y="7092205"/>
            <a:ext cx="4404492" cy="144000"/>
          </a:xfrm>
          <a:prstGeom prst="rect">
            <a:avLst/>
          </a:prstGeom>
          <a:noFill/>
        </p:spPr>
        <p:txBody>
          <a:bodyPr vert="horz" wrap="square" lIns="0" tIns="0" rIns="0" bIns="0" rtlCol="0" anchor="t">
            <a:noAutofit/>
          </a:bodyPr>
          <a:lstStyle/>
          <a:p>
            <a:pPr marL="0" algn="r" defTabSz="1042744" rtl="0" eaLnBrk="1" latinLnBrk="0" hangingPunct="1"/>
            <a:r>
              <a:rPr lang="en-GB" sz="800" kern="1200" spc="300">
                <a:solidFill>
                  <a:srgbClr val="FFFFFF"/>
                </a:solidFill>
                <a:latin typeface="+mn-lt"/>
                <a:ea typeface="+mn-ea"/>
                <a:cs typeface="+mn-cs"/>
              </a:rPr>
              <a:t>OPERATIONAL CAPITAL MARKETS</a:t>
            </a:r>
          </a:p>
        </p:txBody>
      </p:sp>
      <p:sp>
        <p:nvSpPr>
          <p:cNvPr id="22" name="Box">
            <a:extLst>
              <a:ext uri="{FF2B5EF4-FFF2-40B4-BE49-F238E27FC236}">
                <a16:creationId xmlns:a16="http://schemas.microsoft.com/office/drawing/2014/main" id="{BFDA4D50-F500-B7D9-E0D7-A20D497843B2}"/>
              </a:ext>
            </a:extLst>
          </p:cNvPr>
          <p:cNvSpPr>
            <a:spLocks/>
          </p:cNvSpPr>
          <p:nvPr/>
        </p:nvSpPr>
        <p:spPr>
          <a:xfrm>
            <a:off x="-2844899" y="0"/>
            <a:ext cx="2617324" cy="613168"/>
          </a:xfrm>
          <a:prstGeom prst="rect">
            <a:avLst/>
          </a:prstGeom>
          <a:solidFill>
            <a:srgbClr val="CE181E"/>
          </a:solidFill>
          <a:ln w="12700" cap="flat" cmpd="sng" algn="ctr">
            <a:noFill/>
            <a:prstDash val="solid"/>
            <a:miter lim="800000"/>
          </a:ln>
          <a:effectLst/>
        </p:spPr>
        <p:txBody>
          <a:bodyPr lIns="72000" tIns="72000" rIns="72000" bIns="72000" rtlCol="0" anchor="t"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Option 1 </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srgbClr val="FFFFFF"/>
                </a:solidFill>
                <a:effectLst/>
                <a:uLnTx/>
                <a:uFillTx/>
                <a:latin typeface="Century Gothic"/>
                <a:ea typeface="+mn-ea"/>
                <a:cs typeface="+mn-cs"/>
              </a:rPr>
              <a:t>Delete if not wanted</a:t>
            </a: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p:txBody>
      </p:sp>
      <p:grpSp>
        <p:nvGrpSpPr>
          <p:cNvPr id="35" name="Group 34">
            <a:extLst>
              <a:ext uri="{FF2B5EF4-FFF2-40B4-BE49-F238E27FC236}">
                <a16:creationId xmlns:a16="http://schemas.microsoft.com/office/drawing/2014/main" id="{08795C7F-FB40-765E-519A-67F1A9C6A37F}"/>
              </a:ext>
            </a:extLst>
          </p:cNvPr>
          <p:cNvGrpSpPr/>
          <p:nvPr/>
        </p:nvGrpSpPr>
        <p:grpSpPr>
          <a:xfrm>
            <a:off x="-2844899" y="707322"/>
            <a:ext cx="2617324" cy="6852353"/>
            <a:chOff x="-2844899" y="707322"/>
            <a:chExt cx="2617324" cy="6852353"/>
          </a:xfrm>
        </p:grpSpPr>
        <p:sp>
          <p:nvSpPr>
            <p:cNvPr id="36" name="Rectangle 35">
              <a:extLst>
                <a:ext uri="{FF2B5EF4-FFF2-40B4-BE49-F238E27FC236}">
                  <a16:creationId xmlns:a16="http://schemas.microsoft.com/office/drawing/2014/main" id="{A30CE2AC-B9CB-7EF9-F123-8045AE41680E}"/>
                </a:ext>
              </a:extLst>
            </p:cNvPr>
            <p:cNvSpPr/>
            <p:nvPr/>
          </p:nvSpPr>
          <p:spPr>
            <a:xfrm>
              <a:off x="-2844899" y="707322"/>
              <a:ext cx="2617324" cy="6852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grpSp>
          <p:nvGrpSpPr>
            <p:cNvPr id="37" name="Group 36">
              <a:extLst>
                <a:ext uri="{FF2B5EF4-FFF2-40B4-BE49-F238E27FC236}">
                  <a16:creationId xmlns:a16="http://schemas.microsoft.com/office/drawing/2014/main" id="{37F9BC16-E13F-733C-8DD8-805161BE6625}"/>
                </a:ext>
              </a:extLst>
            </p:cNvPr>
            <p:cNvGrpSpPr/>
            <p:nvPr/>
          </p:nvGrpSpPr>
          <p:grpSpPr>
            <a:xfrm>
              <a:off x="-2691571" y="754836"/>
              <a:ext cx="2310668" cy="2136330"/>
              <a:chOff x="-2691571" y="3507408"/>
              <a:chExt cx="2310668" cy="2136330"/>
            </a:xfrm>
            <a:noFill/>
          </p:grpSpPr>
          <p:sp>
            <p:nvSpPr>
              <p:cNvPr id="42" name="Box">
                <a:extLst>
                  <a:ext uri="{FF2B5EF4-FFF2-40B4-BE49-F238E27FC236}">
                    <a16:creationId xmlns:a16="http://schemas.microsoft.com/office/drawing/2014/main" id="{2EFA7A0A-E6FD-E382-5D2B-D40EF43E98C2}"/>
                  </a:ext>
                </a:extLst>
              </p:cNvPr>
              <p:cNvSpPr>
                <a:spLocks/>
              </p:cNvSpPr>
              <p:nvPr/>
            </p:nvSpPr>
            <p:spPr>
              <a:xfrm>
                <a:off x="-2691571" y="3507408"/>
                <a:ext cx="2310668" cy="2136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 (Automated)</a:t>
                </a:r>
              </a:p>
              <a:p>
                <a:pPr>
                  <a:spcAft>
                    <a:spcPts val="600"/>
                  </a:spcAft>
                </a:pPr>
                <a:r>
                  <a:rPr lang="en-US" sz="1100">
                    <a:solidFill>
                      <a:srgbClr val="FFFFFF"/>
                    </a:solidFill>
                  </a:rPr>
                  <a:t>Enter a presentation title into the title placeholder. </a:t>
                </a:r>
              </a:p>
              <a:p>
                <a:pPr>
                  <a:spcAft>
                    <a:spcPts val="600"/>
                  </a:spcAft>
                </a:pPr>
                <a:r>
                  <a:rPr lang="en-US" sz="1100" b="1">
                    <a:solidFill>
                      <a:srgbClr val="FFFFFF"/>
                    </a:solidFill>
                  </a:rPr>
                  <a:t>Click on Refresh </a:t>
                </a:r>
                <a:r>
                  <a:rPr lang="en-US" sz="1100">
                    <a:solidFill>
                      <a:srgbClr val="FFFFFF"/>
                    </a:solidFill>
                  </a:rPr>
                  <a:t>and your changes will pull through. </a:t>
                </a:r>
              </a:p>
              <a:p>
                <a:pPr algn="l"/>
                <a:endParaRPr lang="en-GB" sz="1100">
                  <a:solidFill>
                    <a:srgbClr val="FFFFFF"/>
                  </a:solidFill>
                </a:endParaRPr>
              </a:p>
            </p:txBody>
          </p:sp>
          <p:pic>
            <p:nvPicPr>
              <p:cNvPr id="43" name="Screenshot">
                <a:extLst>
                  <a:ext uri="{FF2B5EF4-FFF2-40B4-BE49-F238E27FC236}">
                    <a16:creationId xmlns:a16="http://schemas.microsoft.com/office/drawing/2014/main" id="{183D36EF-EB9A-AB71-E483-CFA2A321553C}"/>
                  </a:ext>
                </a:extLst>
              </p:cNvPr>
              <p:cNvPicPr>
                <a:picLocks noChangeAspect="1"/>
              </p:cNvPicPr>
              <p:nvPr/>
            </p:nvPicPr>
            <p:blipFill>
              <a:blip r:embed="rId5"/>
              <a:stretch>
                <a:fillRect/>
              </a:stretch>
            </p:blipFill>
            <p:spPr>
              <a:xfrm>
                <a:off x="-2070918" y="4646443"/>
                <a:ext cx="1182021" cy="828082"/>
              </a:xfrm>
              <a:prstGeom prst="rect">
                <a:avLst/>
              </a:prstGeom>
              <a:grpFill/>
            </p:spPr>
          </p:pic>
        </p:grpSp>
        <p:sp>
          <p:nvSpPr>
            <p:cNvPr id="38" name="Box">
              <a:extLst>
                <a:ext uri="{FF2B5EF4-FFF2-40B4-BE49-F238E27FC236}">
                  <a16:creationId xmlns:a16="http://schemas.microsoft.com/office/drawing/2014/main" id="{38CDB814-653A-36B1-F2E2-8EC0459C8CD0}"/>
                </a:ext>
              </a:extLst>
            </p:cNvPr>
            <p:cNvSpPr>
              <a:spLocks/>
            </p:cNvSpPr>
            <p:nvPr/>
          </p:nvSpPr>
          <p:spPr>
            <a:xfrm>
              <a:off x="-2691571" y="2749687"/>
              <a:ext cx="2310668" cy="155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a:t>
              </a:r>
              <a:r>
                <a:rPr lang="en-GB" sz="1100" b="1">
                  <a:solidFill>
                    <a:srgbClr val="FFFFFF"/>
                  </a:solidFill>
                </a:rPr>
                <a:t> (Manual)</a:t>
              </a:r>
            </a:p>
            <a:p>
              <a:pPr>
                <a:spcAft>
                  <a:spcPts val="600"/>
                </a:spcAft>
              </a:pPr>
              <a:r>
                <a:rPr lang="en-GB" sz="1100" b="0">
                  <a:solidFill>
                    <a:srgbClr val="FFFFFF"/>
                  </a:solidFill>
                </a:rPr>
                <a:t>If the above method doesn’t work for your needs, the footer can be updated manually via the ‘Options’ button below:</a:t>
              </a:r>
              <a:endParaRPr lang="en-US" sz="1100" b="0">
                <a:solidFill>
                  <a:srgbClr val="FFFFFF"/>
                </a:solidFill>
              </a:endParaRPr>
            </a:p>
          </p:txBody>
        </p:sp>
        <p:pic>
          <p:nvPicPr>
            <p:cNvPr id="39" name="Picture 38">
              <a:extLst>
                <a:ext uri="{FF2B5EF4-FFF2-40B4-BE49-F238E27FC236}">
                  <a16:creationId xmlns:a16="http://schemas.microsoft.com/office/drawing/2014/main" id="{9452FFBD-D91E-FB13-C17F-A9EB78B10E3E}"/>
                </a:ext>
              </a:extLst>
            </p:cNvPr>
            <p:cNvPicPr>
              <a:picLocks noChangeAspect="1"/>
            </p:cNvPicPr>
            <p:nvPr/>
          </p:nvPicPr>
          <p:blipFill>
            <a:blip r:embed="rId6"/>
            <a:stretch>
              <a:fillRect/>
            </a:stretch>
          </p:blipFill>
          <p:spPr>
            <a:xfrm>
              <a:off x="-2202291" y="3918528"/>
              <a:ext cx="1247949" cy="885949"/>
            </a:xfrm>
            <a:prstGeom prst="rect">
              <a:avLst/>
            </a:prstGeom>
          </p:spPr>
        </p:pic>
        <p:pic>
          <p:nvPicPr>
            <p:cNvPr id="40" name="Picture 39">
              <a:extLst>
                <a:ext uri="{FF2B5EF4-FFF2-40B4-BE49-F238E27FC236}">
                  <a16:creationId xmlns:a16="http://schemas.microsoft.com/office/drawing/2014/main" id="{889CCA63-3ED0-372F-5B88-E8E524B44DA5}"/>
                </a:ext>
              </a:extLst>
            </p:cNvPr>
            <p:cNvPicPr>
              <a:picLocks noChangeAspect="1"/>
            </p:cNvPicPr>
            <p:nvPr/>
          </p:nvPicPr>
          <p:blipFill>
            <a:blip r:embed="rId7"/>
            <a:stretch>
              <a:fillRect/>
            </a:stretch>
          </p:blipFill>
          <p:spPr>
            <a:xfrm>
              <a:off x="-2691571" y="4975082"/>
              <a:ext cx="2310668" cy="1098514"/>
            </a:xfrm>
            <a:prstGeom prst="rect">
              <a:avLst/>
            </a:prstGeom>
          </p:spPr>
        </p:pic>
        <p:sp>
          <p:nvSpPr>
            <p:cNvPr id="41" name="Box">
              <a:extLst>
                <a:ext uri="{FF2B5EF4-FFF2-40B4-BE49-F238E27FC236}">
                  <a16:creationId xmlns:a16="http://schemas.microsoft.com/office/drawing/2014/main" id="{62EBBB65-0BD3-7A35-7F43-EEBEFF50590B}"/>
                </a:ext>
              </a:extLst>
            </p:cNvPr>
            <p:cNvSpPr>
              <a:spLocks/>
            </p:cNvSpPr>
            <p:nvPr/>
          </p:nvSpPr>
          <p:spPr>
            <a:xfrm>
              <a:off x="-2746490" y="6160205"/>
              <a:ext cx="2365587" cy="127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GB" sz="1100" b="0">
                  <a:solidFill>
                    <a:srgbClr val="FFFFFF"/>
                  </a:solidFill>
                </a:rPr>
                <a:t>A pane on the right hand side will open, as seen above.</a:t>
              </a:r>
            </a:p>
            <a:p>
              <a:pPr>
                <a:spcAft>
                  <a:spcPts val="600"/>
                </a:spcAft>
              </a:pPr>
              <a:r>
                <a:rPr lang="en-GB" sz="1100" b="0">
                  <a:solidFill>
                    <a:srgbClr val="FFFFFF"/>
                  </a:solidFill>
                </a:rPr>
                <a:t>Under ‘Footer’, type what you would like to appear. Close the pane and hit ‘Refresh’ under the UpSlide ribbon.</a:t>
              </a:r>
              <a:endParaRPr lang="en-US" sz="1100" b="0">
                <a:solidFill>
                  <a:srgbClr val="FFFFFF"/>
                </a:solidFill>
              </a:endParaRPr>
            </a:p>
          </p:txBody>
        </p:sp>
      </p:grpSp>
    </p:spTree>
    <p:extLst>
      <p:ext uri="{BB962C8B-B14F-4D97-AF65-F5344CB8AC3E}">
        <p14:creationId xmlns:p14="http://schemas.microsoft.com/office/powerpoint/2010/main" val="19962546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Storage Layout">
    <p:spTree>
      <p:nvGrpSpPr>
        <p:cNvPr id="1" name=""/>
        <p:cNvGrpSpPr/>
        <p:nvPr/>
      </p:nvGrpSpPr>
      <p:grpSpPr>
        <a:xfrm>
          <a:off x="0" y="0"/>
          <a:ext cx="0" cy="0"/>
          <a:chOff x="0" y="0"/>
          <a:chExt cx="0" cy="0"/>
        </a:xfrm>
      </p:grpSpPr>
      <p:sp>
        <p:nvSpPr>
          <p:cNvPr id="5" name="Box">
            <a:extLst>
              <a:ext uri="{FF2B5EF4-FFF2-40B4-BE49-F238E27FC236}">
                <a16:creationId xmlns:a16="http://schemas.microsoft.com/office/drawing/2014/main" id="{DEAC6D7E-5D95-555B-A217-FF867821BFD9}"/>
              </a:ext>
            </a:extLst>
          </p:cNvPr>
          <p:cNvSpPr>
            <a:spLocks/>
          </p:cNvSpPr>
          <p:nvPr userDrawn="1"/>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6" name="Screenshot">
            <a:extLst>
              <a:ext uri="{FF2B5EF4-FFF2-40B4-BE49-F238E27FC236}">
                <a16:creationId xmlns:a16="http://schemas.microsoft.com/office/drawing/2014/main" id="{03D253CA-6A09-8989-51C6-908FEE57D0FA}"/>
              </a:ext>
            </a:extLst>
          </p:cNvPr>
          <p:cNvPicPr>
            <a:picLocks noChangeAspect="1"/>
          </p:cNvPicPr>
          <p:nvPr userDrawn="1"/>
        </p:nvPicPr>
        <p:blipFill>
          <a:blip r:embed="rId12"/>
          <a:stretch>
            <a:fillRect/>
          </a:stretch>
        </p:blipFill>
        <p:spPr>
          <a:xfrm>
            <a:off x="-2075689" y="4990099"/>
            <a:ext cx="1078903" cy="755841"/>
          </a:xfrm>
          <a:prstGeom prst="rect">
            <a:avLst/>
          </a:prstGeom>
          <a:solidFill>
            <a:schemeClr val="tx2"/>
          </a:solidFill>
        </p:spPr>
      </p:pic>
      <p:pic>
        <p:nvPicPr>
          <p:cNvPr id="7" name="Logo">
            <a:extLst>
              <a:ext uri="{FF2B5EF4-FFF2-40B4-BE49-F238E27FC236}">
                <a16:creationId xmlns:a16="http://schemas.microsoft.com/office/drawing/2014/main" id="{E951565F-F0DB-7594-CDB3-5E0FDB76C9AE}"/>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6411" t="34274" r="26411" b="34274"/>
          <a:stretch/>
        </p:blipFill>
        <p:spPr>
          <a:xfrm>
            <a:off x="9666386" y="251462"/>
            <a:ext cx="695582" cy="656224"/>
          </a:xfrm>
          <a:prstGeom prst="rect">
            <a:avLst/>
          </a:prstGeom>
        </p:spPr>
      </p:pic>
      <p:cxnSp>
        <p:nvCxnSpPr>
          <p:cNvPr id="8" name="Straight Connector 7">
            <a:extLst>
              <a:ext uri="{FF2B5EF4-FFF2-40B4-BE49-F238E27FC236}">
                <a16:creationId xmlns:a16="http://schemas.microsoft.com/office/drawing/2014/main" id="{4D8E5927-48E3-10DD-D23D-5DA362F9A40A}"/>
              </a:ext>
            </a:extLst>
          </p:cNvPr>
          <p:cNvCxnSpPr>
            <a:cxnSpLocks/>
          </p:cNvCxnSpPr>
          <p:nvPr userDrawn="1"/>
        </p:nvCxnSpPr>
        <p:spPr>
          <a:xfrm flipH="1">
            <a:off x="604999" y="3739514"/>
            <a:ext cx="1140507" cy="0"/>
          </a:xfrm>
          <a:prstGeom prst="line">
            <a:avLst/>
          </a:prstGeom>
          <a:ln w="12700">
            <a:solidFill>
              <a:srgbClr val="FFDF00"/>
            </a:solidFill>
          </a:ln>
        </p:spPr>
        <p:style>
          <a:lnRef idx="1">
            <a:schemeClr val="accent1"/>
          </a:lnRef>
          <a:fillRef idx="0">
            <a:schemeClr val="accent1"/>
          </a:fillRef>
          <a:effectRef idx="0">
            <a:schemeClr val="accent1"/>
          </a:effectRef>
          <a:fontRef idx="minor">
            <a:schemeClr val="tx1"/>
          </a:fontRef>
        </p:style>
      </p:cxnSp>
      <p:sp>
        <p:nvSpPr>
          <p:cNvPr id="22" name="Plot Area">
            <a:extLst>
              <a:ext uri="{FF2B5EF4-FFF2-40B4-BE49-F238E27FC236}">
                <a16:creationId xmlns:a16="http://schemas.microsoft.com/office/drawing/2014/main" id="{7A95D33B-E165-4202-A4C1-FA77D8C342B4}"/>
              </a:ext>
            </a:extLst>
          </p:cNvPr>
          <p:cNvSpPr>
            <a:spLocks/>
          </p:cNvSpPr>
          <p:nvPr userDrawn="1">
            <p:custDataLst>
              <p:tags r:id="rId1"/>
            </p:custDataLst>
          </p:nvPr>
        </p:nvSpPr>
        <p:spPr>
          <a:xfrm>
            <a:off x="520878" y="1478687"/>
            <a:ext cx="9456292" cy="5396794"/>
          </a:xfrm>
          <a:prstGeom prst="rect">
            <a:avLst/>
          </a:prstGeom>
          <a:noFill/>
          <a:ln w="25400">
            <a:solidFill>
              <a:srgbClr val="000000"/>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GB" sz="2800" cap="all" baseline="0">
                <a:solidFill>
                  <a:srgbClr val="000000"/>
                </a:solidFill>
                <a:latin typeface="Arial" panose="020B0604020202020204" pitchFamily="34" charset="0"/>
                <a:cs typeface="Arial" panose="020B0604020202020204" pitchFamily="34" charset="0"/>
              </a:rPr>
              <a:t>Workspace (DO NOT DELETE): this shape delimits the vertical space where UpSlide will draw the Agenda.</a:t>
            </a:r>
          </a:p>
        </p:txBody>
      </p:sp>
      <p:sp>
        <p:nvSpPr>
          <p:cNvPr id="23" name="Slide Page Box">
            <a:extLst>
              <a:ext uri="{FF2B5EF4-FFF2-40B4-BE49-F238E27FC236}">
                <a16:creationId xmlns:a16="http://schemas.microsoft.com/office/drawing/2014/main" id="{B3C0DA66-91DA-49F0-9093-D47F02484E82}"/>
              </a:ext>
            </a:extLst>
          </p:cNvPr>
          <p:cNvSpPr txBox="1"/>
          <p:nvPr userDrawn="1">
            <p:custDataLst>
              <p:tags r:id="rId2"/>
            </p:custDataLst>
          </p:nvPr>
        </p:nvSpPr>
        <p:spPr>
          <a:xfrm>
            <a:off x="8727702" y="4367871"/>
            <a:ext cx="302341" cy="238100"/>
          </a:xfrm>
          <a:prstGeom prst="rect">
            <a:avLst/>
          </a:prstGeom>
          <a:noFill/>
          <a:ln>
            <a:noFill/>
          </a:ln>
        </p:spPr>
        <p:txBody>
          <a:bodyPr wrap="square" lIns="0" tIns="0" rIns="0" bIns="0" rtlCol="0" anchor="t" anchorCtr="0">
            <a:noAutofit/>
          </a:bodyPr>
          <a:lstStyle/>
          <a:p>
            <a:pPr algn="r"/>
            <a:r>
              <a:rPr lang="en-GB" sz="1200" b="0" i="1">
                <a:solidFill>
                  <a:schemeClr val="tx1"/>
                </a:solidFill>
                <a:latin typeface="Arial" panose="020B0604020202020204" pitchFamily="34" charset="0"/>
                <a:cs typeface="Arial" panose="020B0604020202020204" pitchFamily="34" charset="0"/>
              </a:rPr>
              <a:t>1</a:t>
            </a:r>
          </a:p>
        </p:txBody>
      </p:sp>
      <p:sp>
        <p:nvSpPr>
          <p:cNvPr id="24" name="Slide Title Box">
            <a:hlinkClick r:id="" action="ppaction://noaction"/>
            <a:extLst>
              <a:ext uri="{FF2B5EF4-FFF2-40B4-BE49-F238E27FC236}">
                <a16:creationId xmlns:a16="http://schemas.microsoft.com/office/drawing/2014/main" id="{AEC30E46-B9DE-4E9E-9254-E61DD9DAD084}"/>
              </a:ext>
            </a:extLst>
          </p:cNvPr>
          <p:cNvSpPr txBox="1"/>
          <p:nvPr userDrawn="1">
            <p:custDataLst>
              <p:tags r:id="rId3"/>
            </p:custDataLst>
          </p:nvPr>
        </p:nvSpPr>
        <p:spPr>
          <a:xfrm>
            <a:off x="953418" y="4367874"/>
            <a:ext cx="7242175" cy="238100"/>
          </a:xfrm>
          <a:prstGeom prst="rect">
            <a:avLst/>
          </a:prstGeom>
          <a:noFill/>
        </p:spPr>
        <p:txBody>
          <a:bodyPr vert="horz" wrap="square" lIns="0" tIns="0" rIns="0" bIns="0" rtlCol="0" anchor="t">
            <a:noAutofit/>
          </a:bodyPr>
          <a:lstStyle/>
          <a:p>
            <a:r>
              <a:rPr lang="en-GB" sz="1200" b="0" i="1">
                <a:solidFill>
                  <a:schemeClr val="tx1"/>
                </a:solidFill>
                <a:latin typeface="Arial" panose="020B0604020202020204" pitchFamily="34" charset="0"/>
                <a:cs typeface="Arial" panose="020B0604020202020204" pitchFamily="34" charset="0"/>
              </a:rPr>
              <a:t>Slide Title (DO NOT DELETE)</a:t>
            </a:r>
          </a:p>
        </p:txBody>
      </p:sp>
      <p:sp>
        <p:nvSpPr>
          <p:cNvPr id="25" name="Subsection Title Box">
            <a:hlinkClick r:id="" action="ppaction://noaction"/>
            <a:extLst>
              <a:ext uri="{FF2B5EF4-FFF2-40B4-BE49-F238E27FC236}">
                <a16:creationId xmlns:a16="http://schemas.microsoft.com/office/drawing/2014/main" id="{4BF26BBD-2029-4EAB-A3DC-5B5614BC7EC1}"/>
              </a:ext>
            </a:extLst>
          </p:cNvPr>
          <p:cNvSpPr txBox="1"/>
          <p:nvPr userDrawn="1">
            <p:custDataLst>
              <p:tags r:id="rId4"/>
            </p:custDataLst>
          </p:nvPr>
        </p:nvSpPr>
        <p:spPr>
          <a:xfrm>
            <a:off x="1403299" y="3985497"/>
            <a:ext cx="7242174" cy="238100"/>
          </a:xfrm>
          <a:prstGeom prst="rect">
            <a:avLst/>
          </a:prstGeom>
          <a:noFill/>
        </p:spPr>
        <p:txBody>
          <a:bodyPr vert="horz" wrap="square" lIns="0" tIns="0" rIns="0" bIns="0" rtlCol="0" anchor="t" anchorCtr="0">
            <a:noAutofit/>
          </a:bodyPr>
          <a:lstStyle/>
          <a:p>
            <a:r>
              <a:rPr lang="en-GB" sz="1400" b="1">
                <a:solidFill>
                  <a:schemeClr val="tx1"/>
                </a:solidFill>
                <a:latin typeface="Arial" panose="020B0604020202020204" pitchFamily="34" charset="0"/>
                <a:cs typeface="Arial" panose="020B0604020202020204" pitchFamily="34" charset="0"/>
              </a:rPr>
              <a:t>Subsection Title (DO NOT DELETE)</a:t>
            </a:r>
          </a:p>
        </p:txBody>
      </p:sp>
      <p:sp>
        <p:nvSpPr>
          <p:cNvPr id="26" name="Subsection Page Box">
            <a:hlinkClick r:id="" action="ppaction://noaction"/>
            <a:extLst>
              <a:ext uri="{FF2B5EF4-FFF2-40B4-BE49-F238E27FC236}">
                <a16:creationId xmlns:a16="http://schemas.microsoft.com/office/drawing/2014/main" id="{84BEDEAE-F90D-425B-8770-D9A7F81D8CA4}"/>
              </a:ext>
            </a:extLst>
          </p:cNvPr>
          <p:cNvSpPr txBox="1"/>
          <p:nvPr userDrawn="1">
            <p:custDataLst>
              <p:tags r:id="rId5"/>
            </p:custDataLst>
          </p:nvPr>
        </p:nvSpPr>
        <p:spPr>
          <a:xfrm>
            <a:off x="8398637" y="3818061"/>
            <a:ext cx="631406" cy="2381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tIns="0" rIns="0" bIns="0" rtlCol="0" anchor="t" anchorCtr="0">
            <a:noAutofit/>
          </a:bodyPr>
          <a:lstStyle/>
          <a:p>
            <a:pPr algn="r"/>
            <a:r>
              <a:rPr lang="en-GB" sz="1400" b="1">
                <a:latin typeface="Arial" panose="020B0604020202020204" pitchFamily="34" charset="0"/>
                <a:cs typeface="Arial" panose="020B0604020202020204" pitchFamily="34" charset="0"/>
              </a:rPr>
              <a:t>6</a:t>
            </a:r>
          </a:p>
        </p:txBody>
      </p:sp>
      <p:sp>
        <p:nvSpPr>
          <p:cNvPr id="27" name="Subsection Index Box">
            <a:hlinkClick r:id="" action="ppaction://noaction"/>
            <a:extLst>
              <a:ext uri="{FF2B5EF4-FFF2-40B4-BE49-F238E27FC236}">
                <a16:creationId xmlns:a16="http://schemas.microsoft.com/office/drawing/2014/main" id="{9F5595BE-961C-4342-AA03-E1E62E2E0C20}"/>
              </a:ext>
            </a:extLst>
          </p:cNvPr>
          <p:cNvSpPr txBox="1"/>
          <p:nvPr userDrawn="1">
            <p:custDataLst>
              <p:tags r:id="rId6"/>
            </p:custDataLst>
          </p:nvPr>
        </p:nvSpPr>
        <p:spPr bwMode="auto">
          <a:xfrm>
            <a:off x="661748" y="3985497"/>
            <a:ext cx="548706" cy="238100"/>
          </a:xfrm>
          <a:prstGeom prst="roundRect">
            <a:avLst>
              <a:gd name="adj" fmla="val 6411"/>
            </a:avLst>
          </a:prstGeom>
          <a:noFill/>
          <a:effectLst/>
        </p:spPr>
        <p:txBody>
          <a:bodyPr vert="horz" wrap="none" lIns="0" tIns="0" rIns="0" bIns="0" numCol="1" rtlCol="0" anchor="t" anchorCtr="0" compatLnSpc="1">
            <a:prstTxWarp prst="textNoShape">
              <a:avLst/>
            </a:prstTxWarp>
            <a:noAutofit/>
          </a:bodyPr>
          <a:lstStyle/>
          <a:p>
            <a:pPr algn="r" rtl="0" fontAlgn="base">
              <a:spcBef>
                <a:spcPct val="20000"/>
              </a:spcBef>
              <a:spcAft>
                <a:spcPct val="0"/>
              </a:spcAft>
              <a:buClr>
                <a:srgbClr val="376092"/>
              </a:buClr>
              <a:buSzPct val="60000"/>
              <a:buFont typeface="Garamond" pitchFamily="18" charset="0"/>
            </a:pPr>
            <a:r>
              <a:rPr lang="en-GB" sz="1400" b="1" i="0" kern="1200">
                <a:solidFill>
                  <a:schemeClr val="tx1"/>
                </a:solidFill>
                <a:effectLst/>
                <a:latin typeface="Arial" panose="020B0604020202020204" pitchFamily="34" charset="0"/>
                <a:ea typeface="+mj-ea"/>
                <a:cs typeface="Arial" panose="020B0604020202020204" pitchFamily="34" charset="0"/>
              </a:rPr>
              <a:t>1.1</a:t>
            </a:r>
          </a:p>
        </p:txBody>
      </p:sp>
      <p:sp>
        <p:nvSpPr>
          <p:cNvPr id="28" name="Section Page Box">
            <a:extLst>
              <a:ext uri="{FF2B5EF4-FFF2-40B4-BE49-F238E27FC236}">
                <a16:creationId xmlns:a16="http://schemas.microsoft.com/office/drawing/2014/main" id="{215ABE46-8FF6-4483-B60C-327F18A896F9}"/>
              </a:ext>
            </a:extLst>
          </p:cNvPr>
          <p:cNvSpPr txBox="1"/>
          <p:nvPr userDrawn="1">
            <p:custDataLst>
              <p:tags r:id="rId7"/>
            </p:custDataLst>
          </p:nvPr>
        </p:nvSpPr>
        <p:spPr>
          <a:xfrm>
            <a:off x="8398637" y="3349074"/>
            <a:ext cx="631406" cy="317467"/>
          </a:xfrm>
          <a:prstGeom prst="rect">
            <a:avLst/>
          </a:prstGeom>
          <a:noFill/>
        </p:spPr>
        <p:txBody>
          <a:bodyPr wrap="square" lIns="0" tIns="0" rIns="0" bIns="0" rtlCol="0" anchor="t" anchorCtr="0">
            <a:noAutofit/>
          </a:bodyPr>
          <a:lstStyle/>
          <a:p>
            <a:pPr algn="r"/>
            <a:r>
              <a:rPr lang="en-GB" sz="2053" b="1">
                <a:latin typeface="Arial" panose="020B0604020202020204" pitchFamily="34" charset="0"/>
                <a:cs typeface="Arial" panose="020B0604020202020204" pitchFamily="34" charset="0"/>
              </a:rPr>
              <a:t> 2</a:t>
            </a:r>
          </a:p>
        </p:txBody>
      </p:sp>
      <p:sp>
        <p:nvSpPr>
          <p:cNvPr id="29" name="Section Title Box">
            <a:extLst>
              <a:ext uri="{FF2B5EF4-FFF2-40B4-BE49-F238E27FC236}">
                <a16:creationId xmlns:a16="http://schemas.microsoft.com/office/drawing/2014/main" id="{101C34E6-2610-42D5-A7E1-02CD18D6207D}"/>
              </a:ext>
            </a:extLst>
          </p:cNvPr>
          <p:cNvSpPr txBox="1"/>
          <p:nvPr userDrawn="1">
            <p:custDataLst>
              <p:tags r:id="rId8"/>
            </p:custDataLst>
          </p:nvPr>
        </p:nvSpPr>
        <p:spPr>
          <a:xfrm>
            <a:off x="1403299" y="3397458"/>
            <a:ext cx="7732712" cy="317467"/>
          </a:xfrm>
          <a:prstGeom prst="rect">
            <a:avLst/>
          </a:prstGeom>
          <a:noFill/>
          <a:ln>
            <a:noFill/>
          </a:ln>
        </p:spPr>
        <p:txBody>
          <a:bodyPr wrap="square" lIns="0" tIns="0" rIns="0" bIns="0" rtlCol="0" anchor="t" anchorCtr="0">
            <a:noAutofit/>
          </a:bodyPr>
          <a:lstStyle/>
          <a:p>
            <a:r>
              <a:rPr lang="en-GB" sz="2053" b="1">
                <a:latin typeface="Arial" panose="020B0604020202020204" pitchFamily="34" charset="0"/>
                <a:cs typeface="Arial" panose="020B0604020202020204" pitchFamily="34" charset="0"/>
              </a:rPr>
              <a:t>Section Title (DO NOT DELETE)</a:t>
            </a:r>
          </a:p>
        </p:txBody>
      </p:sp>
      <p:sp>
        <p:nvSpPr>
          <p:cNvPr id="30" name="Section Index Box">
            <a:extLst>
              <a:ext uri="{FF2B5EF4-FFF2-40B4-BE49-F238E27FC236}">
                <a16:creationId xmlns:a16="http://schemas.microsoft.com/office/drawing/2014/main" id="{D5786366-B41E-477D-8973-D8B012711EB5}"/>
              </a:ext>
            </a:extLst>
          </p:cNvPr>
          <p:cNvSpPr txBox="1"/>
          <p:nvPr userDrawn="1">
            <p:custDataLst>
              <p:tags r:id="rId9"/>
            </p:custDataLst>
          </p:nvPr>
        </p:nvSpPr>
        <p:spPr>
          <a:xfrm>
            <a:off x="520878" y="3397459"/>
            <a:ext cx="631406" cy="317467"/>
          </a:xfrm>
          <a:prstGeom prst="rect">
            <a:avLst/>
          </a:prstGeom>
          <a:noFill/>
          <a:ln>
            <a:noFill/>
          </a:ln>
        </p:spPr>
        <p:txBody>
          <a:bodyPr wrap="none" lIns="0" tIns="0" rIns="0" bIns="0" rtlCol="0" anchor="t" anchorCtr="0">
            <a:noAutofit/>
          </a:bodyPr>
          <a:lstStyle/>
          <a:p>
            <a:pPr algn="r"/>
            <a:r>
              <a:rPr lang="en-GB" sz="2053" b="1">
                <a:latin typeface="Arial" panose="020B0604020202020204" pitchFamily="34" charset="0"/>
                <a:cs typeface="Arial" panose="020B0604020202020204" pitchFamily="34" charset="0"/>
              </a:rPr>
              <a:t>1</a:t>
            </a:r>
          </a:p>
        </p:txBody>
      </p:sp>
      <p:sp>
        <p:nvSpPr>
          <p:cNvPr id="2" name="Rectangle 1">
            <a:extLst>
              <a:ext uri="{FF2B5EF4-FFF2-40B4-BE49-F238E27FC236}">
                <a16:creationId xmlns:a16="http://schemas.microsoft.com/office/drawing/2014/main" id="{6742CCE1-2BB3-89E9-EFD4-8E33D0536966}"/>
              </a:ext>
            </a:extLst>
          </p:cNvPr>
          <p:cNvSpPr/>
          <p:nvPr userDrawn="1">
            <p:custDataLst>
              <p:tags r:id="rId10"/>
            </p:custDataLst>
          </p:nvPr>
        </p:nvSpPr>
        <p:spPr>
          <a:xfrm>
            <a:off x="0" y="0"/>
            <a:ext cx="10691813" cy="7559675"/>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2248174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Reminder shapes Storag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44B648-5B50-AED1-D63D-B283AB7A2B8B}"/>
              </a:ext>
            </a:extLst>
          </p:cNvPr>
          <p:cNvSpPr/>
          <p:nvPr userDrawn="1">
            <p:custDataLst>
              <p:tags r:id="rId1"/>
            </p:custDataLst>
          </p:nvPr>
        </p:nvSpPr>
        <p:spPr>
          <a:xfrm>
            <a:off x="0" y="0"/>
            <a:ext cx="10691813" cy="7559675"/>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1924485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UpSlide Breadcrumb (Disabl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903495-6C86-3022-0081-BC19AA1CD8F3}"/>
              </a:ext>
            </a:extLst>
          </p:cNvPr>
          <p:cNvGrpSpPr/>
          <p:nvPr userDrawn="1"/>
        </p:nvGrpSpPr>
        <p:grpSpPr>
          <a:xfrm>
            <a:off x="521360" y="700777"/>
            <a:ext cx="2969948" cy="1687843"/>
            <a:chOff x="504151" y="381000"/>
            <a:chExt cx="2540000" cy="1531181"/>
          </a:xfrm>
        </p:grpSpPr>
        <p:sp>
          <p:nvSpPr>
            <p:cNvPr id="6" name="TextBox 5">
              <a:extLst>
                <a:ext uri="{FF2B5EF4-FFF2-40B4-BE49-F238E27FC236}">
                  <a16:creationId xmlns:a16="http://schemas.microsoft.com/office/drawing/2014/main" id="{F2BCB104-436F-BBBB-1B5A-9A77C4729922}"/>
                </a:ext>
              </a:extLst>
            </p:cNvPr>
            <p:cNvSpPr txBox="1"/>
            <p:nvPr userDrawn="1"/>
          </p:nvSpPr>
          <p:spPr>
            <a:xfrm>
              <a:off x="504151" y="1270000"/>
              <a:ext cx="2540000" cy="642181"/>
            </a:xfrm>
            <a:prstGeom prst="rect">
              <a:avLst/>
            </a:prstGeom>
            <a:noFill/>
          </p:spPr>
          <p:txBody>
            <a:bodyPr vert="horz" rtlCol="0">
              <a:spAutoFit/>
            </a:bodyPr>
            <a:lstStyle/>
            <a:p>
              <a:r>
                <a:rPr lang="en-US" sz="1000"/>
                <a:t>Edit alt text on the non-current shape for display options.</a:t>
              </a:r>
            </a:p>
            <a:p>
              <a:r>
                <a:rPr lang="en-US" sz="1000" b="1"/>
                <a:t>See </a:t>
              </a:r>
              <a:r>
                <a:rPr lang="en-US" sz="1000" b="1">
                  <a:hlinkClick r:id="rId3"/>
                </a:rPr>
                <a:t>here</a:t>
              </a:r>
              <a:r>
                <a:rPr lang="en-US" sz="1000" b="1"/>
                <a:t> for the options you can apply and other instructions to build a breadcrumb using UpSlide.</a:t>
              </a:r>
              <a:endParaRPr lang="en-SG" sz="1000" b="1"/>
            </a:p>
          </p:txBody>
        </p:sp>
        <p:cxnSp>
          <p:nvCxnSpPr>
            <p:cNvPr id="7" name="Straight Arrow Connector 6">
              <a:extLst>
                <a:ext uri="{FF2B5EF4-FFF2-40B4-BE49-F238E27FC236}">
                  <a16:creationId xmlns:a16="http://schemas.microsoft.com/office/drawing/2014/main" id="{014FABF3-A81A-B657-347B-ABB76BC17C88}"/>
                </a:ext>
              </a:extLst>
            </p:cNvPr>
            <p:cNvCxnSpPr/>
            <p:nvPr userDrawn="1"/>
          </p:nvCxnSpPr>
          <p:spPr>
            <a:xfrm>
              <a:off x="1016000" y="381000"/>
              <a:ext cx="0" cy="889000"/>
            </a:xfrm>
            <a:prstGeom prst="straightConnector1">
              <a:avLst/>
            </a:prstGeom>
            <a:ln>
              <a:head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61E2276E-BAF0-8822-85B6-33257E82603C}"/>
              </a:ext>
            </a:extLst>
          </p:cNvPr>
          <p:cNvCxnSpPr>
            <a:cxnSpLocks/>
          </p:cNvCxnSpPr>
          <p:nvPr userDrawn="1"/>
        </p:nvCxnSpPr>
        <p:spPr>
          <a:xfrm flipH="1" flipV="1">
            <a:off x="1377138" y="562612"/>
            <a:ext cx="1902177" cy="5834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3621396-E21E-E97B-A4FB-5B24DE8A2BBE}"/>
              </a:ext>
            </a:extLst>
          </p:cNvPr>
          <p:cNvGrpSpPr/>
          <p:nvPr userDrawn="1"/>
        </p:nvGrpSpPr>
        <p:grpSpPr>
          <a:xfrm>
            <a:off x="119241" y="560783"/>
            <a:ext cx="1083425" cy="833986"/>
            <a:chOff x="0" y="254000"/>
            <a:chExt cx="926582" cy="756577"/>
          </a:xfrm>
        </p:grpSpPr>
        <p:sp>
          <p:nvSpPr>
            <p:cNvPr id="10" name="TextBox 9">
              <a:extLst>
                <a:ext uri="{FF2B5EF4-FFF2-40B4-BE49-F238E27FC236}">
                  <a16:creationId xmlns:a16="http://schemas.microsoft.com/office/drawing/2014/main" id="{4EDBB9B2-958C-C761-A6C9-F3E39FB91B54}"/>
                </a:ext>
              </a:extLst>
            </p:cNvPr>
            <p:cNvSpPr txBox="1"/>
            <p:nvPr userDrawn="1"/>
          </p:nvSpPr>
          <p:spPr>
            <a:xfrm>
              <a:off x="0" y="508000"/>
              <a:ext cx="926582" cy="502577"/>
            </a:xfrm>
            <a:prstGeom prst="rect">
              <a:avLst/>
            </a:prstGeom>
            <a:noFill/>
          </p:spPr>
          <p:txBody>
            <a:bodyPr vert="horz" wrap="square" rtlCol="0">
              <a:spAutoFit/>
            </a:bodyPr>
            <a:lstStyle/>
            <a:p>
              <a:r>
                <a:rPr lang="en-SG" sz="1000"/>
                <a:t>First shape </a:t>
              </a:r>
              <a:br>
                <a:rPr lang="en-SG" sz="1000"/>
              </a:br>
              <a:r>
                <a:rPr lang="en-SG" sz="1000"/>
                <a:t>left margin from page</a:t>
              </a:r>
            </a:p>
          </p:txBody>
        </p:sp>
        <p:cxnSp>
          <p:nvCxnSpPr>
            <p:cNvPr id="11" name="Straight Arrow Connector 10">
              <a:extLst>
                <a:ext uri="{FF2B5EF4-FFF2-40B4-BE49-F238E27FC236}">
                  <a16:creationId xmlns:a16="http://schemas.microsoft.com/office/drawing/2014/main" id="{D480E05F-680C-18A3-F47E-C4B960161569}"/>
                </a:ext>
              </a:extLst>
            </p:cNvPr>
            <p:cNvCxnSpPr/>
            <p:nvPr userDrawn="1"/>
          </p:nvCxnSpPr>
          <p:spPr>
            <a:xfrm>
              <a:off x="190500" y="254000"/>
              <a:ext cx="0" cy="254000"/>
            </a:xfrm>
            <a:prstGeom prst="straightConnector1">
              <a:avLst/>
            </a:prstGeom>
            <a:ln>
              <a:head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212671E-C5B9-A999-AE7E-34F73535CEF7}"/>
              </a:ext>
            </a:extLst>
          </p:cNvPr>
          <p:cNvSpPr txBox="1"/>
          <p:nvPr userDrawn="1"/>
        </p:nvSpPr>
        <p:spPr>
          <a:xfrm>
            <a:off x="3279315" y="1120759"/>
            <a:ext cx="1484974" cy="400110"/>
          </a:xfrm>
          <a:prstGeom prst="rect">
            <a:avLst/>
          </a:prstGeom>
          <a:noFill/>
        </p:spPr>
        <p:txBody>
          <a:bodyPr vert="horz" rtlCol="0">
            <a:spAutoFit/>
          </a:bodyPr>
          <a:lstStyle/>
          <a:p>
            <a:r>
              <a:rPr lang="en-GB" sz="1000"/>
              <a:t>Margin between shapes</a:t>
            </a:r>
          </a:p>
        </p:txBody>
      </p:sp>
      <p:sp>
        <p:nvSpPr>
          <p:cNvPr id="3" name="Rectangle 2">
            <a:extLst>
              <a:ext uri="{FF2B5EF4-FFF2-40B4-BE49-F238E27FC236}">
                <a16:creationId xmlns:a16="http://schemas.microsoft.com/office/drawing/2014/main" id="{B6F89A38-0B43-005F-8AA8-788D8A143072}"/>
              </a:ext>
            </a:extLst>
          </p:cNvPr>
          <p:cNvSpPr/>
          <p:nvPr userDrawn="1">
            <p:custDataLst>
              <p:tags r:id="rId1"/>
            </p:custDataLst>
          </p:nvPr>
        </p:nvSpPr>
        <p:spPr>
          <a:xfrm>
            <a:off x="0" y="0"/>
            <a:ext cx="10691813" cy="7559675"/>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Tree>
    <p:extLst>
      <p:ext uri="{BB962C8B-B14F-4D97-AF65-F5344CB8AC3E}">
        <p14:creationId xmlns:p14="http://schemas.microsoft.com/office/powerpoint/2010/main" val="32556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A Front Cover 2">
    <p:bg>
      <p:bgPr>
        <a:solidFill>
          <a:srgbClr val="FFFFFF"/>
        </a:solidFill>
        <a:effectLst/>
      </p:bgPr>
    </p:bg>
    <p:spTree>
      <p:nvGrpSpPr>
        <p:cNvPr id="1" name=""/>
        <p:cNvGrpSpPr/>
        <p:nvPr/>
      </p:nvGrpSpPr>
      <p:grpSpPr>
        <a:xfrm>
          <a:off x="0" y="0"/>
          <a:ext cx="0" cy="0"/>
          <a:chOff x="0" y="0"/>
          <a:chExt cx="0" cy="0"/>
        </a:xfrm>
      </p:grpSpPr>
      <p:pic>
        <p:nvPicPr>
          <p:cNvPr id="6" name="Picture Placeholder 12" descr="A close-up of a blue cube&#10;&#10;Description automatically generated">
            <a:extLst>
              <a:ext uri="{FF2B5EF4-FFF2-40B4-BE49-F238E27FC236}">
                <a16:creationId xmlns:a16="http://schemas.microsoft.com/office/drawing/2014/main" id="{C8728514-B5C4-9507-A806-E2871BDEE15C}"/>
              </a:ext>
            </a:extLst>
          </p:cNvPr>
          <p:cNvPicPr>
            <a:picLocks noChangeAspect="1"/>
          </p:cNvPicPr>
          <p:nvPr userDrawn="1"/>
        </p:nvPicPr>
        <p:blipFill>
          <a:blip r:embed="rId2">
            <a:extLst>
              <a:ext uri="{28A0092B-C50C-407E-A947-70E740481C1C}">
                <a14:useLocalDpi xmlns:a14="http://schemas.microsoft.com/office/drawing/2010/main" val="0"/>
              </a:ext>
            </a:extLst>
          </a:blip>
          <a:srcRect l="3989" r="3989"/>
          <a:stretch/>
        </p:blipFill>
        <p:spPr>
          <a:xfrm>
            <a:off x="392113" y="304800"/>
            <a:ext cx="9907587" cy="6950075"/>
          </a:xfrm>
          <a:prstGeom prst="rect">
            <a:avLst/>
          </a:prstGeom>
        </p:spPr>
      </p:pic>
      <p:sp>
        <p:nvSpPr>
          <p:cNvPr id="2" name="Title 1"/>
          <p:cNvSpPr>
            <a:spLocks noGrp="1"/>
          </p:cNvSpPr>
          <p:nvPr>
            <p:ph type="ctrTitle" hasCustomPrompt="1"/>
          </p:nvPr>
        </p:nvSpPr>
        <p:spPr>
          <a:xfrm>
            <a:off x="835008" y="3314305"/>
            <a:ext cx="9021796" cy="450642"/>
          </a:xfrm>
          <a:prstGeom prst="rect">
            <a:avLst/>
          </a:prstGeom>
        </p:spPr>
        <p:txBody>
          <a:bodyPr lIns="0" tIns="0" rIns="0" bIns="0" anchor="ctr"/>
          <a:lstStyle>
            <a:lvl1pPr algn="ctr">
              <a:defRPr sz="2000" b="0" cap="none" baseline="0">
                <a:solidFill>
                  <a:srgbClr val="FFFFFF"/>
                </a:solidFill>
              </a:defRPr>
            </a:lvl1pPr>
          </a:lstStyle>
          <a:p>
            <a:r>
              <a:rPr lang="en-GB"/>
              <a:t>Title Here </a:t>
            </a:r>
          </a:p>
        </p:txBody>
      </p:sp>
      <p:sp>
        <p:nvSpPr>
          <p:cNvPr id="3" name="Subtitle 2"/>
          <p:cNvSpPr>
            <a:spLocks noGrp="1"/>
          </p:cNvSpPr>
          <p:nvPr>
            <p:ph type="subTitle" idx="1" hasCustomPrompt="1"/>
          </p:nvPr>
        </p:nvSpPr>
        <p:spPr>
          <a:xfrm>
            <a:off x="835008" y="3851041"/>
            <a:ext cx="9021796" cy="270621"/>
          </a:xfrm>
        </p:spPr>
        <p:txBody>
          <a:bodyPr anchor="ctr"/>
          <a:lstStyle>
            <a:lvl1pPr marL="0" indent="0" algn="ctr">
              <a:buNone/>
              <a:defRPr sz="1200" b="1">
                <a:solidFill>
                  <a:srgbClr val="FFD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p>
        </p:txBody>
      </p:sp>
      <p:sp>
        <p:nvSpPr>
          <p:cNvPr id="4" name="Strictly Private and Confidential">
            <a:extLst>
              <a:ext uri="{FF2B5EF4-FFF2-40B4-BE49-F238E27FC236}">
                <a16:creationId xmlns:a16="http://schemas.microsoft.com/office/drawing/2014/main" id="{EA039E5A-2090-D83B-298E-4B4F12CEF817}"/>
              </a:ext>
            </a:extLst>
          </p:cNvPr>
          <p:cNvSpPr txBox="1">
            <a:spLocks/>
          </p:cNvSpPr>
          <p:nvPr/>
        </p:nvSpPr>
        <p:spPr>
          <a:xfrm>
            <a:off x="6366446" y="7092205"/>
            <a:ext cx="3816000" cy="144000"/>
          </a:xfrm>
          <a:prstGeom prst="rect">
            <a:avLst/>
          </a:prstGeom>
          <a:noFill/>
        </p:spPr>
        <p:txBody>
          <a:bodyPr vert="horz" wrap="square" lIns="0" tIns="0" rIns="0" bIns="0" rtlCol="0" anchor="t">
            <a:noAutofit/>
          </a:bodyPr>
          <a:lstStyle/>
          <a:p>
            <a:pPr marL="0" algn="r" defTabSz="1042744" rtl="0" eaLnBrk="1" latinLnBrk="0" hangingPunct="1"/>
            <a:endParaRPr lang="en-GB" sz="900" kern="1200">
              <a:solidFill>
                <a:srgbClr val="FFFFFF"/>
              </a:solidFill>
              <a:latin typeface="+mn-lt"/>
              <a:ea typeface="+mn-ea"/>
              <a:cs typeface="+mn-cs"/>
            </a:endParaRPr>
          </a:p>
        </p:txBody>
      </p:sp>
      <p:sp>
        <p:nvSpPr>
          <p:cNvPr id="12" name="Footer Placeholder 11">
            <a:extLst>
              <a:ext uri="{FF2B5EF4-FFF2-40B4-BE49-F238E27FC236}">
                <a16:creationId xmlns:a16="http://schemas.microsoft.com/office/drawing/2014/main" id="{80F15A17-C92A-3193-47B9-A4D2D15A4F4F}"/>
              </a:ext>
            </a:extLst>
          </p:cNvPr>
          <p:cNvSpPr>
            <a:spLocks noGrp="1"/>
          </p:cNvSpPr>
          <p:nvPr>
            <p:ph type="ftr" sz="quarter" idx="15"/>
          </p:nvPr>
        </p:nvSpPr>
        <p:spPr>
          <a:xfrm>
            <a:off x="0" y="0"/>
            <a:ext cx="0" cy="0"/>
          </a:xfrm>
        </p:spPr>
        <p:txBody>
          <a:bodyPr/>
          <a:lstStyle>
            <a:lvl1pPr>
              <a:defRPr>
                <a:solidFill>
                  <a:srgbClr val="898C93">
                    <a:alpha val="0"/>
                  </a:srgbClr>
                </a:solidFill>
              </a:defRPr>
            </a:lvl1pPr>
          </a:lstStyle>
          <a:p>
            <a:endParaRPr lang="en-GB"/>
          </a:p>
        </p:txBody>
      </p:sp>
      <p:sp>
        <p:nvSpPr>
          <p:cNvPr id="13" name="Slide Number Placeholder 12">
            <a:extLst>
              <a:ext uri="{FF2B5EF4-FFF2-40B4-BE49-F238E27FC236}">
                <a16:creationId xmlns:a16="http://schemas.microsoft.com/office/drawing/2014/main" id="{1A22E93A-96C9-578C-8EA8-29B4CEDAFB56}"/>
              </a:ext>
            </a:extLst>
          </p:cNvPr>
          <p:cNvSpPr>
            <a:spLocks noGrp="1"/>
          </p:cNvSpPr>
          <p:nvPr>
            <p:ph type="sldNum" sz="quarter" idx="16"/>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15" name="Subtitle 2">
            <a:extLst>
              <a:ext uri="{FF2B5EF4-FFF2-40B4-BE49-F238E27FC236}">
                <a16:creationId xmlns:a16="http://schemas.microsoft.com/office/drawing/2014/main" id="{088E6948-D30B-82E5-9FDE-DDE7475D024D}"/>
              </a:ext>
            </a:extLst>
          </p:cNvPr>
          <p:cNvSpPr txBox="1">
            <a:spLocks/>
          </p:cNvSpPr>
          <p:nvPr/>
        </p:nvSpPr>
        <p:spPr>
          <a:xfrm>
            <a:off x="716598" y="5946824"/>
            <a:ext cx="2056130" cy="2706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DF00"/>
                </a:solidFill>
                <a:latin typeface="+mn-lt"/>
                <a:ea typeface="+mn-ea"/>
                <a:cs typeface="Arial" panose="020B0604020202020204" pitchFamily="34" charset="0"/>
              </a:defRPr>
            </a:lvl1pPr>
            <a:lvl2pPr marL="457200" indent="0" algn="ctr" defTabSz="914400" rtl="0" eaLnBrk="1" latinLnBrk="0" hangingPunct="1">
              <a:lnSpc>
                <a:spcPct val="100000"/>
              </a:lnSpc>
              <a:spcBef>
                <a:spcPts val="200"/>
              </a:spcBef>
              <a:spcAft>
                <a:spcPts val="600"/>
              </a:spcAft>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2">
                    <a:lumMod val="50000"/>
                  </a:schemeClr>
                </a:solidFill>
                <a:latin typeface="+mn-lt"/>
                <a:ea typeface="+mn-ea"/>
                <a:cs typeface="Arial" panose="020B0604020202020204" pitchFamily="34" charset="0"/>
              </a:defRPr>
            </a:lvl3pPr>
            <a:lvl4pPr marL="1371600" indent="0" algn="ctr"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None/>
              <a:defRPr sz="1600" kern="1200">
                <a:solidFill>
                  <a:schemeClr val="tx2">
                    <a:lumMod val="50000"/>
                  </a:schemeClr>
                </a:solidFill>
                <a:latin typeface="+mn-lt"/>
                <a:ea typeface="+mn-ea"/>
                <a:cs typeface="Arial" panose="020B0604020202020204" pitchFamily="34" charset="0"/>
              </a:defRPr>
            </a:lvl4pPr>
            <a:lvl5pPr marL="1828800" indent="0" algn="ctr" defTabSz="914400" rtl="0" eaLnBrk="1" latinLnBrk="0" hangingPunct="1">
              <a:lnSpc>
                <a:spcPct val="100000"/>
              </a:lnSpc>
              <a:spcBef>
                <a:spcPts val="200"/>
              </a:spcBef>
              <a:spcAft>
                <a:spcPts val="600"/>
              </a:spcAft>
              <a:buFont typeface="Arial" panose="020B0604020202020204" pitchFamily="34" charset="0"/>
              <a:buNone/>
              <a:defRPr sz="1600" kern="1200">
                <a:solidFill>
                  <a:schemeClr val="accent5"/>
                </a:solidFill>
                <a:latin typeface="+mj-lt"/>
                <a:ea typeface="+mn-ea"/>
                <a:cs typeface="Arial" panose="020B0604020202020204" pitchFamily="34" charset="0"/>
              </a:defRPr>
            </a:lvl5pPr>
            <a:lvl6pPr marL="2286000" indent="0" algn="ctr" defTabSz="914400" rtl="0" eaLnBrk="1" latinLnBrk="0" hangingPunct="1">
              <a:lnSpc>
                <a:spcPct val="100000"/>
              </a:lnSpc>
              <a:spcBef>
                <a:spcPts val="0"/>
              </a:spcBef>
              <a:spcAft>
                <a:spcPts val="600"/>
              </a:spcAft>
              <a:buFont typeface="Arial" panose="020B0604020202020204" pitchFamily="34" charset="0"/>
              <a:buNone/>
              <a:defRPr sz="1600" b="1" kern="1200">
                <a:solidFill>
                  <a:srgbClr val="FFFFFF"/>
                </a:solidFill>
                <a:latin typeface="+mj-lt"/>
                <a:ea typeface="+mn-ea"/>
                <a:cs typeface="+mn-cs"/>
              </a:defRPr>
            </a:lvl6pPr>
            <a:lvl7pPr marL="2743200" indent="0" algn="ctr" defTabSz="914400" rtl="0" eaLnBrk="1" latinLnBrk="0" hangingPunct="1">
              <a:lnSpc>
                <a:spcPct val="100000"/>
              </a:lnSpc>
              <a:spcBef>
                <a:spcPts val="200"/>
              </a:spcBef>
              <a:spcAft>
                <a:spcPts val="600"/>
              </a:spcAft>
              <a:buFont typeface="Arial" panose="020B0604020202020204" pitchFamily="34" charset="0"/>
              <a:buNone/>
              <a:defRPr sz="1600" b="1" kern="1200">
                <a:solidFill>
                  <a:srgbClr val="FFFFFF"/>
                </a:solidFill>
                <a:latin typeface="+mj-lt"/>
                <a:ea typeface="+mn-ea"/>
                <a:cs typeface="+mn-cs"/>
              </a:defRPr>
            </a:lvl7pPr>
            <a:lvl8pPr marL="32004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rgbClr val="FFFFFF"/>
                </a:solidFill>
                <a:latin typeface="+mn-lt"/>
                <a:ea typeface="+mn-ea"/>
                <a:cs typeface="+mn-cs"/>
              </a:defRPr>
            </a:lvl9pPr>
          </a:lstStyle>
          <a:p>
            <a:endParaRPr lang="en-GB" sz="1100" b="0">
              <a:solidFill>
                <a:schemeClr val="accent4"/>
              </a:solidFill>
            </a:endParaRPr>
          </a:p>
        </p:txBody>
      </p:sp>
      <p:sp>
        <p:nvSpPr>
          <p:cNvPr id="22" name="Box">
            <a:extLst>
              <a:ext uri="{FF2B5EF4-FFF2-40B4-BE49-F238E27FC236}">
                <a16:creationId xmlns:a16="http://schemas.microsoft.com/office/drawing/2014/main" id="{BFDA4D50-F500-B7D9-E0D7-A20D497843B2}"/>
              </a:ext>
            </a:extLst>
          </p:cNvPr>
          <p:cNvSpPr>
            <a:spLocks/>
          </p:cNvSpPr>
          <p:nvPr/>
        </p:nvSpPr>
        <p:spPr>
          <a:xfrm>
            <a:off x="-2844899" y="0"/>
            <a:ext cx="2617324" cy="613168"/>
          </a:xfrm>
          <a:prstGeom prst="rect">
            <a:avLst/>
          </a:prstGeom>
          <a:solidFill>
            <a:srgbClr val="CE181E"/>
          </a:solidFill>
          <a:ln w="12700" cap="flat" cmpd="sng" algn="ctr">
            <a:noFill/>
            <a:prstDash val="solid"/>
            <a:miter lim="800000"/>
          </a:ln>
          <a:effectLst/>
        </p:spPr>
        <p:txBody>
          <a:bodyPr lIns="72000" tIns="72000" rIns="72000" bIns="72000" rtlCol="0" anchor="t"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SCA Front Cover</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a:ln>
                  <a:noFill/>
                </a:ln>
                <a:solidFill>
                  <a:srgbClr val="FFFFFF"/>
                </a:solidFill>
                <a:effectLst/>
                <a:uLnTx/>
                <a:uFillTx/>
                <a:latin typeface="Century Gothic"/>
                <a:ea typeface="+mn-ea"/>
                <a:cs typeface="+mn-cs"/>
              </a:rPr>
              <a:t>Delete if not wanted</a:t>
            </a: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entury Gothic"/>
              <a:ea typeface="+mn-ea"/>
              <a:cs typeface="+mn-cs"/>
            </a:endParaRPr>
          </a:p>
        </p:txBody>
      </p:sp>
      <p:grpSp>
        <p:nvGrpSpPr>
          <p:cNvPr id="35" name="Group 34">
            <a:extLst>
              <a:ext uri="{FF2B5EF4-FFF2-40B4-BE49-F238E27FC236}">
                <a16:creationId xmlns:a16="http://schemas.microsoft.com/office/drawing/2014/main" id="{08795C7F-FB40-765E-519A-67F1A9C6A37F}"/>
              </a:ext>
            </a:extLst>
          </p:cNvPr>
          <p:cNvGrpSpPr/>
          <p:nvPr/>
        </p:nvGrpSpPr>
        <p:grpSpPr>
          <a:xfrm>
            <a:off x="-2844899" y="707322"/>
            <a:ext cx="2617324" cy="6852353"/>
            <a:chOff x="-2844899" y="707322"/>
            <a:chExt cx="2617324" cy="6852353"/>
          </a:xfrm>
        </p:grpSpPr>
        <p:sp>
          <p:nvSpPr>
            <p:cNvPr id="36" name="Rectangle 35">
              <a:extLst>
                <a:ext uri="{FF2B5EF4-FFF2-40B4-BE49-F238E27FC236}">
                  <a16:creationId xmlns:a16="http://schemas.microsoft.com/office/drawing/2014/main" id="{A30CE2AC-B9CB-7EF9-F123-8045AE41680E}"/>
                </a:ext>
              </a:extLst>
            </p:cNvPr>
            <p:cNvSpPr/>
            <p:nvPr/>
          </p:nvSpPr>
          <p:spPr>
            <a:xfrm>
              <a:off x="-2844899" y="707322"/>
              <a:ext cx="2617324" cy="6852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grpSp>
          <p:nvGrpSpPr>
            <p:cNvPr id="37" name="Group 36">
              <a:extLst>
                <a:ext uri="{FF2B5EF4-FFF2-40B4-BE49-F238E27FC236}">
                  <a16:creationId xmlns:a16="http://schemas.microsoft.com/office/drawing/2014/main" id="{37F9BC16-E13F-733C-8DD8-805161BE6625}"/>
                </a:ext>
              </a:extLst>
            </p:cNvPr>
            <p:cNvGrpSpPr/>
            <p:nvPr/>
          </p:nvGrpSpPr>
          <p:grpSpPr>
            <a:xfrm>
              <a:off x="-2691571" y="754836"/>
              <a:ext cx="2310668" cy="2136330"/>
              <a:chOff x="-2691571" y="3507408"/>
              <a:chExt cx="2310668" cy="2136330"/>
            </a:xfrm>
            <a:noFill/>
          </p:grpSpPr>
          <p:sp>
            <p:nvSpPr>
              <p:cNvPr id="42" name="Box">
                <a:extLst>
                  <a:ext uri="{FF2B5EF4-FFF2-40B4-BE49-F238E27FC236}">
                    <a16:creationId xmlns:a16="http://schemas.microsoft.com/office/drawing/2014/main" id="{2EFA7A0A-E6FD-E382-5D2B-D40EF43E98C2}"/>
                  </a:ext>
                </a:extLst>
              </p:cNvPr>
              <p:cNvSpPr>
                <a:spLocks/>
              </p:cNvSpPr>
              <p:nvPr/>
            </p:nvSpPr>
            <p:spPr>
              <a:xfrm>
                <a:off x="-2691571" y="3507408"/>
                <a:ext cx="2310668" cy="2136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 (Automated)</a:t>
                </a:r>
              </a:p>
              <a:p>
                <a:pPr>
                  <a:spcAft>
                    <a:spcPts val="600"/>
                  </a:spcAft>
                </a:pPr>
                <a:r>
                  <a:rPr lang="en-US" sz="1100">
                    <a:solidFill>
                      <a:srgbClr val="FFFFFF"/>
                    </a:solidFill>
                  </a:rPr>
                  <a:t>Enter a presentation title into the title placeholder. </a:t>
                </a:r>
              </a:p>
              <a:p>
                <a:pPr>
                  <a:spcAft>
                    <a:spcPts val="600"/>
                  </a:spcAft>
                </a:pPr>
                <a:r>
                  <a:rPr lang="en-US" sz="1100" b="1">
                    <a:solidFill>
                      <a:srgbClr val="FFFFFF"/>
                    </a:solidFill>
                  </a:rPr>
                  <a:t>Click on Refresh </a:t>
                </a:r>
                <a:r>
                  <a:rPr lang="en-US" sz="1100">
                    <a:solidFill>
                      <a:srgbClr val="FFFFFF"/>
                    </a:solidFill>
                  </a:rPr>
                  <a:t>and your changes will pull through. </a:t>
                </a:r>
              </a:p>
              <a:p>
                <a:pPr algn="l"/>
                <a:endParaRPr lang="en-GB" sz="1100">
                  <a:solidFill>
                    <a:srgbClr val="FFFFFF"/>
                  </a:solidFill>
                </a:endParaRPr>
              </a:p>
            </p:txBody>
          </p:sp>
          <p:pic>
            <p:nvPicPr>
              <p:cNvPr id="43" name="Screenshot">
                <a:extLst>
                  <a:ext uri="{FF2B5EF4-FFF2-40B4-BE49-F238E27FC236}">
                    <a16:creationId xmlns:a16="http://schemas.microsoft.com/office/drawing/2014/main" id="{183D36EF-EB9A-AB71-E483-CFA2A321553C}"/>
                  </a:ext>
                </a:extLst>
              </p:cNvPr>
              <p:cNvPicPr>
                <a:picLocks noChangeAspect="1"/>
              </p:cNvPicPr>
              <p:nvPr/>
            </p:nvPicPr>
            <p:blipFill>
              <a:blip r:embed="rId3"/>
              <a:stretch>
                <a:fillRect/>
              </a:stretch>
            </p:blipFill>
            <p:spPr>
              <a:xfrm>
                <a:off x="-2070918" y="4646443"/>
                <a:ext cx="1182021" cy="828082"/>
              </a:xfrm>
              <a:prstGeom prst="rect">
                <a:avLst/>
              </a:prstGeom>
              <a:grpFill/>
            </p:spPr>
          </p:pic>
        </p:grpSp>
        <p:sp>
          <p:nvSpPr>
            <p:cNvPr id="38" name="Box">
              <a:extLst>
                <a:ext uri="{FF2B5EF4-FFF2-40B4-BE49-F238E27FC236}">
                  <a16:creationId xmlns:a16="http://schemas.microsoft.com/office/drawing/2014/main" id="{38CDB814-653A-36B1-F2E2-8EC0459C8CD0}"/>
                </a:ext>
              </a:extLst>
            </p:cNvPr>
            <p:cNvSpPr>
              <a:spLocks/>
            </p:cNvSpPr>
            <p:nvPr/>
          </p:nvSpPr>
          <p:spPr>
            <a:xfrm>
              <a:off x="-2691571" y="2749687"/>
              <a:ext cx="2310668" cy="155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US" sz="1100" b="1">
                  <a:solidFill>
                    <a:srgbClr val="FFFFFF"/>
                  </a:solidFill>
                </a:rPr>
                <a:t>Automated Footer</a:t>
              </a:r>
              <a:r>
                <a:rPr lang="en-GB" sz="1100" b="1">
                  <a:solidFill>
                    <a:srgbClr val="FFFFFF"/>
                  </a:solidFill>
                </a:rPr>
                <a:t> (Manual)</a:t>
              </a:r>
            </a:p>
            <a:p>
              <a:pPr>
                <a:spcAft>
                  <a:spcPts val="600"/>
                </a:spcAft>
              </a:pPr>
              <a:r>
                <a:rPr lang="en-GB" sz="1100" b="0">
                  <a:solidFill>
                    <a:srgbClr val="FFFFFF"/>
                  </a:solidFill>
                </a:rPr>
                <a:t>If the above method doesn’t work for your needs, the footer can be updated manually via the ‘Options’ button below:</a:t>
              </a:r>
              <a:endParaRPr lang="en-US" sz="1100" b="0">
                <a:solidFill>
                  <a:srgbClr val="FFFFFF"/>
                </a:solidFill>
              </a:endParaRPr>
            </a:p>
          </p:txBody>
        </p:sp>
        <p:pic>
          <p:nvPicPr>
            <p:cNvPr id="39" name="Picture 38">
              <a:extLst>
                <a:ext uri="{FF2B5EF4-FFF2-40B4-BE49-F238E27FC236}">
                  <a16:creationId xmlns:a16="http://schemas.microsoft.com/office/drawing/2014/main" id="{9452FFBD-D91E-FB13-C17F-A9EB78B10E3E}"/>
                </a:ext>
              </a:extLst>
            </p:cNvPr>
            <p:cNvPicPr>
              <a:picLocks noChangeAspect="1"/>
            </p:cNvPicPr>
            <p:nvPr/>
          </p:nvPicPr>
          <p:blipFill>
            <a:blip r:embed="rId4"/>
            <a:stretch>
              <a:fillRect/>
            </a:stretch>
          </p:blipFill>
          <p:spPr>
            <a:xfrm>
              <a:off x="-2202291" y="3918528"/>
              <a:ext cx="1247949" cy="885949"/>
            </a:xfrm>
            <a:prstGeom prst="rect">
              <a:avLst/>
            </a:prstGeom>
          </p:spPr>
        </p:pic>
        <p:pic>
          <p:nvPicPr>
            <p:cNvPr id="40" name="Picture 39">
              <a:extLst>
                <a:ext uri="{FF2B5EF4-FFF2-40B4-BE49-F238E27FC236}">
                  <a16:creationId xmlns:a16="http://schemas.microsoft.com/office/drawing/2014/main" id="{889CCA63-3ED0-372F-5B88-E8E524B44DA5}"/>
                </a:ext>
              </a:extLst>
            </p:cNvPr>
            <p:cNvPicPr>
              <a:picLocks noChangeAspect="1"/>
            </p:cNvPicPr>
            <p:nvPr/>
          </p:nvPicPr>
          <p:blipFill>
            <a:blip r:embed="rId5"/>
            <a:stretch>
              <a:fillRect/>
            </a:stretch>
          </p:blipFill>
          <p:spPr>
            <a:xfrm>
              <a:off x="-2691571" y="4975082"/>
              <a:ext cx="2310668" cy="1098514"/>
            </a:xfrm>
            <a:prstGeom prst="rect">
              <a:avLst/>
            </a:prstGeom>
          </p:spPr>
        </p:pic>
        <p:sp>
          <p:nvSpPr>
            <p:cNvPr id="41" name="Box">
              <a:extLst>
                <a:ext uri="{FF2B5EF4-FFF2-40B4-BE49-F238E27FC236}">
                  <a16:creationId xmlns:a16="http://schemas.microsoft.com/office/drawing/2014/main" id="{62EBBB65-0BD3-7A35-7F43-EEBEFF50590B}"/>
                </a:ext>
              </a:extLst>
            </p:cNvPr>
            <p:cNvSpPr>
              <a:spLocks/>
            </p:cNvSpPr>
            <p:nvPr/>
          </p:nvSpPr>
          <p:spPr>
            <a:xfrm>
              <a:off x="-2746490" y="6160205"/>
              <a:ext cx="2365587" cy="127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spcAft>
                  <a:spcPts val="600"/>
                </a:spcAft>
              </a:pPr>
              <a:r>
                <a:rPr lang="en-GB" sz="1100" b="0">
                  <a:solidFill>
                    <a:srgbClr val="FFFFFF"/>
                  </a:solidFill>
                </a:rPr>
                <a:t>A pane on the right hand side will open, as seen above.</a:t>
              </a:r>
            </a:p>
            <a:p>
              <a:pPr>
                <a:spcAft>
                  <a:spcPts val="600"/>
                </a:spcAft>
              </a:pPr>
              <a:r>
                <a:rPr lang="en-GB" sz="1100" b="0">
                  <a:solidFill>
                    <a:srgbClr val="FFFFFF"/>
                  </a:solidFill>
                </a:rPr>
                <a:t>Under ‘Footer’, type what you would like to appear. Close the pane and hit ‘Refresh’ under the UpSlide ribbon.</a:t>
              </a:r>
              <a:endParaRPr lang="en-US" sz="1100" b="0">
                <a:solidFill>
                  <a:srgbClr val="FFFFFF"/>
                </a:solidFill>
              </a:endParaRPr>
            </a:p>
          </p:txBody>
        </p:sp>
      </p:grpSp>
      <p:pic>
        <p:nvPicPr>
          <p:cNvPr id="5" name="Graphic 4">
            <a:extLst>
              <a:ext uri="{FF2B5EF4-FFF2-40B4-BE49-F238E27FC236}">
                <a16:creationId xmlns:a16="http://schemas.microsoft.com/office/drawing/2014/main" id="{36ED971F-B68A-6604-4C0B-A1BCAB73A27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6313" t="33313" r="26313" b="33313"/>
          <a:stretch/>
        </p:blipFill>
        <p:spPr>
          <a:xfrm>
            <a:off x="9378354" y="539477"/>
            <a:ext cx="655254" cy="653198"/>
          </a:xfrm>
          <a:prstGeom prst="rect">
            <a:avLst/>
          </a:prstGeom>
        </p:spPr>
      </p:pic>
      <p:sp>
        <p:nvSpPr>
          <p:cNvPr id="7" name="Picture Placeholder 11">
            <a:extLst>
              <a:ext uri="{FF2B5EF4-FFF2-40B4-BE49-F238E27FC236}">
                <a16:creationId xmlns:a16="http://schemas.microsoft.com/office/drawing/2014/main" id="{BCC902EC-C007-0CB4-55E5-C401005C6B75}"/>
              </a:ext>
            </a:extLst>
          </p:cNvPr>
          <p:cNvSpPr>
            <a:spLocks noGrp="1"/>
          </p:cNvSpPr>
          <p:nvPr>
            <p:ph type="pic" sz="quarter" idx="14" hasCustomPrompt="1"/>
          </p:nvPr>
        </p:nvSpPr>
        <p:spPr>
          <a:xfrm>
            <a:off x="4399404" y="5075981"/>
            <a:ext cx="1893004" cy="1008778"/>
          </a:xfrm>
        </p:spPr>
        <p:txBody>
          <a:bodyPr anchor="ctr"/>
          <a:lstStyle>
            <a:lvl1pPr algn="ctr">
              <a:defRPr>
                <a:solidFill>
                  <a:schemeClr val="bg2"/>
                </a:solidFill>
              </a:defRPr>
            </a:lvl1pPr>
          </a:lstStyle>
          <a:p>
            <a:r>
              <a:rPr lang="en-GB"/>
              <a:t>Insert client logo, or delete if not needed</a:t>
            </a:r>
          </a:p>
        </p:txBody>
      </p:sp>
      <p:sp>
        <p:nvSpPr>
          <p:cNvPr id="8" name="TextBox 7">
            <a:extLst>
              <a:ext uri="{FF2B5EF4-FFF2-40B4-BE49-F238E27FC236}">
                <a16:creationId xmlns:a16="http://schemas.microsoft.com/office/drawing/2014/main" id="{AAE8F78B-1502-5422-CAAD-4CF6EAAC8082}"/>
              </a:ext>
            </a:extLst>
          </p:cNvPr>
          <p:cNvSpPr txBox="1"/>
          <p:nvPr userDrawn="1"/>
        </p:nvSpPr>
        <p:spPr>
          <a:xfrm>
            <a:off x="740546" y="6881356"/>
            <a:ext cx="6784426" cy="123111"/>
          </a:xfrm>
          <a:prstGeom prst="rect">
            <a:avLst/>
          </a:prstGeom>
          <a:noFill/>
        </p:spPr>
        <p:txBody>
          <a:bodyPr wrap="square" lIns="0" tIns="0" rIns="0" bIns="0">
            <a:spAutoFit/>
          </a:bodyPr>
          <a:lstStyle/>
          <a:p>
            <a:pPr marL="0" defTabSz="1042744" rtl="0" eaLnBrk="1" latinLnBrk="0" hangingPunct="1"/>
            <a:fld id="{7218B115-EEED-407E-AD15-BE626589345C}" type="datetime4">
              <a:rPr lang="en-GB" sz="800" b="0" kern="1200" smtClean="0">
                <a:solidFill>
                  <a:srgbClr val="FFFFFF"/>
                </a:solidFill>
                <a:latin typeface="+mn-lt"/>
                <a:ea typeface="+mn-ea"/>
                <a:cs typeface="+mn-cs"/>
              </a:rPr>
              <a:pPr marL="0" defTabSz="1042744" rtl="0" eaLnBrk="1" latinLnBrk="0" hangingPunct="1"/>
              <a:t>09 June 2025</a:t>
            </a:fld>
            <a:r>
              <a:rPr lang="en-GB" sz="800" b="0" kern="1200">
                <a:solidFill>
                  <a:srgbClr val="FFFFFF"/>
                </a:solidFill>
                <a:latin typeface="+mn-lt"/>
                <a:ea typeface="+mn-ea"/>
                <a:cs typeface="+mn-cs"/>
              </a:rPr>
              <a:t>  |  Strictly Private and Confidential</a:t>
            </a:r>
          </a:p>
        </p:txBody>
      </p:sp>
      <p:sp>
        <p:nvSpPr>
          <p:cNvPr id="9" name="Strictly Private and Confidential">
            <a:extLst>
              <a:ext uri="{FF2B5EF4-FFF2-40B4-BE49-F238E27FC236}">
                <a16:creationId xmlns:a16="http://schemas.microsoft.com/office/drawing/2014/main" id="{3E84A340-7196-5D1C-432D-949BBA2CFDCA}"/>
              </a:ext>
            </a:extLst>
          </p:cNvPr>
          <p:cNvSpPr txBox="1">
            <a:spLocks/>
          </p:cNvSpPr>
          <p:nvPr userDrawn="1"/>
        </p:nvSpPr>
        <p:spPr>
          <a:xfrm>
            <a:off x="5629116" y="6860467"/>
            <a:ext cx="4404492" cy="144000"/>
          </a:xfrm>
          <a:prstGeom prst="rect">
            <a:avLst/>
          </a:prstGeom>
          <a:noFill/>
        </p:spPr>
        <p:txBody>
          <a:bodyPr vert="horz" wrap="square" lIns="0" tIns="0" rIns="0" bIns="0" rtlCol="0" anchor="ctr">
            <a:noAutofit/>
          </a:bodyPr>
          <a:lstStyle/>
          <a:p>
            <a:pPr marL="0" algn="r" defTabSz="1042744" rtl="0" eaLnBrk="1" latinLnBrk="0" hangingPunct="1"/>
            <a:r>
              <a:rPr lang="en-GB" sz="800" kern="1200" cap="all" spc="300" baseline="0">
                <a:solidFill>
                  <a:srgbClr val="FFFFFF"/>
                </a:solidFill>
                <a:latin typeface="+mn-lt"/>
                <a:ea typeface="+mn-ea"/>
                <a:cs typeface="+mn-cs"/>
              </a:rPr>
              <a:t>SAVILLS CAPITAL ADVISORS</a:t>
            </a:r>
          </a:p>
        </p:txBody>
      </p:sp>
    </p:spTree>
    <p:extLst>
      <p:ext uri="{BB962C8B-B14F-4D97-AF65-F5344CB8AC3E}">
        <p14:creationId xmlns:p14="http://schemas.microsoft.com/office/powerpoint/2010/main" val="23836686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6077" y="1225868"/>
            <a:ext cx="4876825" cy="482400"/>
          </a:xfrm>
          <a:prstGeom prst="rect">
            <a:avLst/>
          </a:prstGeom>
        </p:spPr>
        <p:txBody>
          <a:bodyPr rIns="0" bIns="0" anchor="ctr"/>
          <a:lstStyle>
            <a:lvl1pPr algn="l">
              <a:defRPr sz="2000" b="0">
                <a:solidFill>
                  <a:srgbClr val="FFFFFF"/>
                </a:solidFill>
              </a:defRPr>
            </a:lvl1pPr>
          </a:lstStyle>
          <a:p>
            <a:r>
              <a:rPr lang="en-GB"/>
              <a:t>Contents</a:t>
            </a:r>
          </a:p>
        </p:txBody>
      </p:sp>
      <p:sp>
        <p:nvSpPr>
          <p:cNvPr id="8" name="Date Placeholder 7">
            <a:extLst>
              <a:ext uri="{FF2B5EF4-FFF2-40B4-BE49-F238E27FC236}">
                <a16:creationId xmlns:a16="http://schemas.microsoft.com/office/drawing/2014/main" id="{0A105540-B5C4-FA12-A395-F8460CF722B9}"/>
              </a:ext>
            </a:extLst>
          </p:cNvPr>
          <p:cNvSpPr>
            <a:spLocks noGrp="1"/>
          </p:cNvSpPr>
          <p:nvPr>
            <p:ph type="dt" sz="half" idx="10"/>
          </p:nvPr>
        </p:nvSpPr>
        <p:spPr/>
        <p:txBody>
          <a:bodyPr/>
          <a:lstStyle/>
          <a:p>
            <a:endParaRPr lang="en-GB"/>
          </a:p>
        </p:txBody>
      </p:sp>
      <p:sp>
        <p:nvSpPr>
          <p:cNvPr id="9" name="Footer Placeholder 8">
            <a:extLst>
              <a:ext uri="{FF2B5EF4-FFF2-40B4-BE49-F238E27FC236}">
                <a16:creationId xmlns:a16="http://schemas.microsoft.com/office/drawing/2014/main" id="{A33A36BB-6413-689A-0EA4-9AC050D275E7}"/>
              </a:ext>
            </a:extLst>
          </p:cNvPr>
          <p:cNvSpPr>
            <a:spLocks noGrp="1"/>
          </p:cNvSpPr>
          <p:nvPr>
            <p:ph type="ftr" sz="quarter" idx="11"/>
          </p:nvPr>
        </p:nvSpPr>
        <p:spPr/>
        <p:txBody>
          <a:bodyPr/>
          <a:lstStyle/>
          <a:p>
            <a:endParaRPr lang="en-GB"/>
          </a:p>
        </p:txBody>
      </p:sp>
      <p:sp>
        <p:nvSpPr>
          <p:cNvPr id="11" name="Slide Number Placeholder 10">
            <a:extLst>
              <a:ext uri="{FF2B5EF4-FFF2-40B4-BE49-F238E27FC236}">
                <a16:creationId xmlns:a16="http://schemas.microsoft.com/office/drawing/2014/main" id="{0D41D8D7-9AA8-0F87-FB3A-BF30C9D76E1F}"/>
              </a:ext>
            </a:extLst>
          </p:cNvPr>
          <p:cNvSpPr>
            <a:spLocks noGrp="1"/>
          </p:cNvSpPr>
          <p:nvPr>
            <p:ph type="sldNum" sz="quarter" idx="12"/>
          </p:nvPr>
        </p:nvSpPr>
        <p:spPr/>
        <p:txBody>
          <a:bodyPr/>
          <a:lstStyle/>
          <a:p>
            <a:fld id="{355F9927-066A-4E42-B902-7FE3DF2732F9}" type="slidenum">
              <a:rPr lang="en-GB" smtClean="0"/>
              <a:pPr/>
              <a:t>‹#›</a:t>
            </a:fld>
            <a:endParaRPr lang="en-GB"/>
          </a:p>
        </p:txBody>
      </p:sp>
      <p:sp>
        <p:nvSpPr>
          <p:cNvPr id="14" name="Picture Placeholder 13">
            <a:extLst>
              <a:ext uri="{FF2B5EF4-FFF2-40B4-BE49-F238E27FC236}">
                <a16:creationId xmlns:a16="http://schemas.microsoft.com/office/drawing/2014/main" id="{731585A2-8C48-C812-662B-E1524662CC07}"/>
              </a:ext>
            </a:extLst>
          </p:cNvPr>
          <p:cNvSpPr>
            <a:spLocks noGrp="1"/>
          </p:cNvSpPr>
          <p:nvPr>
            <p:ph type="pic" sz="quarter" idx="13" hasCustomPrompt="1"/>
          </p:nvPr>
        </p:nvSpPr>
        <p:spPr>
          <a:xfrm>
            <a:off x="6136554" y="2006114"/>
            <a:ext cx="4105472" cy="4032646"/>
          </a:xfrm>
        </p:spPr>
        <p:txBody>
          <a:bodyPr anchor="ctr"/>
          <a:lstStyle>
            <a:lvl1pPr algn="ctr">
              <a:defRPr/>
            </a:lvl1pPr>
          </a:lstStyle>
          <a:p>
            <a:r>
              <a:rPr lang="en-US"/>
              <a:t>Click to add picture or use UpSlide’s library to insert image</a:t>
            </a:r>
          </a:p>
        </p:txBody>
      </p:sp>
      <p:grpSp>
        <p:nvGrpSpPr>
          <p:cNvPr id="18" name="Group 17">
            <a:extLst>
              <a:ext uri="{FF2B5EF4-FFF2-40B4-BE49-F238E27FC236}">
                <a16:creationId xmlns:a16="http://schemas.microsoft.com/office/drawing/2014/main" id="{3A87F7AA-6565-2F9D-E863-156BB316A220}"/>
              </a:ext>
            </a:extLst>
          </p:cNvPr>
          <p:cNvGrpSpPr>
            <a:grpSpLocks/>
          </p:cNvGrpSpPr>
          <p:nvPr/>
        </p:nvGrpSpPr>
        <p:grpSpPr>
          <a:xfrm>
            <a:off x="-2844899" y="1231695"/>
            <a:ext cx="2617324" cy="4248050"/>
            <a:chOff x="-2844899" y="2124075"/>
            <a:chExt cx="2617324" cy="4248050"/>
          </a:xfrm>
        </p:grpSpPr>
        <p:sp>
          <p:nvSpPr>
            <p:cNvPr id="16" name="Box">
              <a:extLst>
                <a:ext uri="{FF2B5EF4-FFF2-40B4-BE49-F238E27FC236}">
                  <a16:creationId xmlns:a16="http://schemas.microsoft.com/office/drawing/2014/main" id="{320E021C-DE42-F73F-3DAE-279614A9901F}"/>
                </a:ext>
              </a:extLst>
            </p:cNvPr>
            <p:cNvSpPr>
              <a:spLocks/>
            </p:cNvSpPr>
            <p:nvPr/>
          </p:nvSpPr>
          <p:spPr>
            <a:xfrm>
              <a:off x="-2844899" y="2124075"/>
              <a:ext cx="2617324" cy="4248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Table of Contents</a:t>
              </a:r>
            </a:p>
            <a:p>
              <a:pPr algn="l">
                <a:spcAft>
                  <a:spcPts val="600"/>
                </a:spcAft>
              </a:pPr>
              <a:r>
                <a:rPr lang="en-US" sz="1200" b="0">
                  <a:solidFill>
                    <a:srgbClr val="FFFFFF"/>
                  </a:solidFill>
                </a:rPr>
                <a:t>To </a:t>
              </a:r>
              <a:r>
                <a:rPr lang="en-US" sz="1200" b="1">
                  <a:solidFill>
                    <a:srgbClr val="FFFFFF"/>
                  </a:solidFill>
                </a:rPr>
                <a:t>add a section </a:t>
              </a:r>
              <a:r>
                <a:rPr lang="en-US" sz="1200" b="0">
                  <a:solidFill>
                    <a:srgbClr val="FFFFFF"/>
                  </a:solidFill>
                </a:rPr>
                <a:t>click on Insert. Existing sections can be </a:t>
              </a:r>
              <a:r>
                <a:rPr lang="en-US" sz="1200" b="1">
                  <a:solidFill>
                    <a:srgbClr val="FFFFFF"/>
                  </a:solidFill>
                </a:rPr>
                <a:t>renamed</a:t>
              </a:r>
              <a:r>
                <a:rPr lang="en-US" sz="1200" b="0">
                  <a:solidFill>
                    <a:srgbClr val="FFFFFF"/>
                  </a:solidFill>
                </a:rPr>
                <a:t> on the section divider. To </a:t>
              </a:r>
              <a:r>
                <a:rPr lang="en-US" sz="1200" b="1">
                  <a:solidFill>
                    <a:srgbClr val="FFFFFF"/>
                  </a:solidFill>
                </a:rPr>
                <a:t>delete</a:t>
              </a:r>
              <a:r>
                <a:rPr lang="en-US" sz="1200" b="0">
                  <a:solidFill>
                    <a:srgbClr val="FFFFFF"/>
                  </a:solidFill>
                </a:rPr>
                <a:t> a section simply delete the section divider slide. </a:t>
              </a:r>
            </a:p>
            <a:p>
              <a:pPr algn="l">
                <a:spcAft>
                  <a:spcPts val="600"/>
                </a:spcAft>
              </a:pPr>
              <a:endParaRPr lang="en-US" sz="1200" b="0">
                <a:solidFill>
                  <a:srgbClr val="FFFFFF"/>
                </a:solidFill>
              </a:endParaRPr>
            </a:p>
            <a:p>
              <a:pPr algn="l">
                <a:spcAft>
                  <a:spcPts val="600"/>
                </a:spcAft>
              </a:pPr>
              <a:r>
                <a:rPr lang="en-US" sz="1200" b="0">
                  <a:solidFill>
                    <a:srgbClr val="FFFFFF"/>
                  </a:solidFill>
                </a:rPr>
                <a:t>Subsections can be displayed in your table of contents but do not come with a subsection divider. To </a:t>
              </a:r>
              <a:r>
                <a:rPr lang="en-US" sz="1200" b="1">
                  <a:solidFill>
                    <a:srgbClr val="FFFFFF"/>
                  </a:solidFill>
                </a:rPr>
                <a:t>add a subsection</a:t>
              </a:r>
              <a:r>
                <a:rPr lang="en-US" sz="1200" b="0">
                  <a:solidFill>
                    <a:srgbClr val="FFFFFF"/>
                  </a:solidFill>
                </a:rPr>
                <a:t>, open the Outline pane, right click on a slide and select “Insert &gt; Subsection (before)”.</a:t>
              </a:r>
            </a:p>
          </p:txBody>
        </p:sp>
        <p:pic>
          <p:nvPicPr>
            <p:cNvPr id="17" name="Screenshot">
              <a:extLst>
                <a:ext uri="{FF2B5EF4-FFF2-40B4-BE49-F238E27FC236}">
                  <a16:creationId xmlns:a16="http://schemas.microsoft.com/office/drawing/2014/main" id="{916A83C6-0795-C87F-1212-E8CF500618D6}"/>
                </a:ext>
              </a:extLst>
            </p:cNvPr>
            <p:cNvPicPr>
              <a:picLocks noChangeAspect="1"/>
            </p:cNvPicPr>
            <p:nvPr/>
          </p:nvPicPr>
          <p:blipFill>
            <a:blip r:embed="rId3"/>
            <a:stretch>
              <a:fillRect/>
            </a:stretch>
          </p:blipFill>
          <p:spPr>
            <a:xfrm>
              <a:off x="-2075689" y="5400017"/>
              <a:ext cx="1078903" cy="755841"/>
            </a:xfrm>
            <a:prstGeom prst="rect">
              <a:avLst/>
            </a:prstGeom>
            <a:solidFill>
              <a:schemeClr val="tx2"/>
            </a:solidFill>
          </p:spPr>
        </p:pic>
      </p:grpSp>
      <p:sp>
        <p:nvSpPr>
          <p:cNvPr id="5" name="Text Placeholder 13">
            <a:extLst>
              <a:ext uri="{FF2B5EF4-FFF2-40B4-BE49-F238E27FC236}">
                <a16:creationId xmlns:a16="http://schemas.microsoft.com/office/drawing/2014/main" id="{CC619BF0-F288-F7FC-0DEA-D07FA22DD803}"/>
              </a:ext>
            </a:extLst>
          </p:cNvPr>
          <p:cNvSpPr>
            <a:spLocks noGrp="1"/>
          </p:cNvSpPr>
          <p:nvPr>
            <p:ph type="body" sz="quarter" idx="14" hasCustomPrompt="1"/>
          </p:nvPr>
        </p:nvSpPr>
        <p:spPr>
          <a:xfrm>
            <a:off x="6136554" y="6063117"/>
            <a:ext cx="2160476" cy="396875"/>
          </a:xfrm>
          <a:noFill/>
        </p:spPr>
        <p:txBody>
          <a:bodyPr rIns="72000" anchor="ctr"/>
          <a:lstStyle>
            <a:lvl1pPr algn="l">
              <a:defRPr sz="900" b="0" spc="600">
                <a:solidFill>
                  <a:srgbClr val="FFFFFF"/>
                </a:solidFill>
              </a:defRPr>
            </a:lvl1pPr>
          </a:lstStyle>
          <a:p>
            <a:pPr lvl="0"/>
            <a:r>
              <a:rPr lang="en-US"/>
              <a:t>CAPTION HERE</a:t>
            </a:r>
            <a:endParaRPr lang="en-GB"/>
          </a:p>
        </p:txBody>
      </p:sp>
    </p:spTree>
    <p:extLst>
      <p:ext uri="{BB962C8B-B14F-4D97-AF65-F5344CB8AC3E}">
        <p14:creationId xmlns:p14="http://schemas.microsoft.com/office/powerpoint/2010/main" val="240482913"/>
      </p:ext>
    </p:extLst>
  </p:cSld>
  <p:clrMapOvr>
    <a:masterClrMapping/>
  </p:clrMapOvr>
  <p:extLst>
    <p:ext uri="{DCECCB84-F9BA-43D5-87BE-67443E8EF086}">
      <p15:sldGuideLst xmlns:p15="http://schemas.microsoft.com/office/powerpoint/2012/main">
        <p15:guide id="3" pos="4025">
          <p15:clr>
            <a:srgbClr val="FBAE40"/>
          </p15:clr>
        </p15:guide>
        <p15:guide id="4" orient="horz" pos="544">
          <p15:clr>
            <a:srgbClr val="FBAE40"/>
          </p15:clr>
        </p15:guide>
        <p15:guide id="5" orient="horz" pos="4241">
          <p15:clr>
            <a:srgbClr val="FBAE40"/>
          </p15:clr>
        </p15:guide>
        <p15:guide id="6" pos="6305">
          <p15:clr>
            <a:srgbClr val="FBAE40"/>
          </p15:clr>
        </p15:guide>
        <p15:guide id="7" orient="horz" pos="1076">
          <p15:clr>
            <a:srgbClr val="FBAE40"/>
          </p15:clr>
        </p15:guide>
        <p15:guide id="8" orient="horz" pos="1406">
          <p15:clr>
            <a:srgbClr val="FBAE40"/>
          </p15:clr>
        </p15:guide>
        <p15:guide id="9" orient="horz" pos="7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9491-1DE7-D9A4-490E-1916F188A153}"/>
              </a:ext>
            </a:extLst>
          </p:cNvPr>
          <p:cNvSpPr>
            <a:spLocks noGrp="1"/>
          </p:cNvSpPr>
          <p:nvPr>
            <p:ph type="title" hasCustomPrompt="1"/>
          </p:nvPr>
        </p:nvSpPr>
        <p:spPr>
          <a:xfrm>
            <a:off x="0" y="0"/>
            <a:ext cx="0" cy="0"/>
          </a:xfrm>
          <a:prstGeom prst="rect">
            <a:avLst/>
          </a:prstGeom>
        </p:spPr>
        <p:txBody>
          <a:bodyPr bIns="0"/>
          <a:lstStyle>
            <a:lvl1pPr>
              <a:defRPr sz="100">
                <a:solidFill>
                  <a:srgbClr val="FFFFFF">
                    <a:alpha val="0"/>
                  </a:srgbClr>
                </a:solidFill>
              </a:defRPr>
            </a:lvl1pPr>
          </a:lstStyle>
          <a:p>
            <a:r>
              <a:rPr lang="en-GB"/>
              <a:t> </a:t>
            </a:r>
          </a:p>
        </p:txBody>
      </p:sp>
      <p:sp>
        <p:nvSpPr>
          <p:cNvPr id="3" name="Date Placeholder 2">
            <a:extLst>
              <a:ext uri="{FF2B5EF4-FFF2-40B4-BE49-F238E27FC236}">
                <a16:creationId xmlns:a16="http://schemas.microsoft.com/office/drawing/2014/main" id="{6A0C0C7D-9D50-88F2-2ED8-CED1D411243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0C61C28-2305-8E43-42E5-C69FC3D84EC5}"/>
              </a:ext>
            </a:extLst>
          </p:cNvPr>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5" name="Slide Number Placeholder 4">
            <a:extLst>
              <a:ext uri="{FF2B5EF4-FFF2-40B4-BE49-F238E27FC236}">
                <a16:creationId xmlns:a16="http://schemas.microsoft.com/office/drawing/2014/main" id="{4259A23D-2513-EEBA-BF96-7CD51B75168B}"/>
              </a:ext>
            </a:extLst>
          </p:cNvPr>
          <p:cNvSpPr>
            <a:spLocks noGrp="1"/>
          </p:cNvSpPr>
          <p:nvPr>
            <p:ph type="sldNum" sz="quarter" idx="12"/>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7" name="Box">
            <a:extLst>
              <a:ext uri="{FF2B5EF4-FFF2-40B4-BE49-F238E27FC236}">
                <a16:creationId xmlns:a16="http://schemas.microsoft.com/office/drawing/2014/main" id="{2E0F1567-717B-A3D3-3DF2-B3201F449DCD}"/>
              </a:ext>
            </a:extLst>
          </p:cNvPr>
          <p:cNvSpPr>
            <a:spLocks/>
          </p:cNvSpPr>
          <p:nvPr/>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8" name="Screenshot">
            <a:extLst>
              <a:ext uri="{FF2B5EF4-FFF2-40B4-BE49-F238E27FC236}">
                <a16:creationId xmlns:a16="http://schemas.microsoft.com/office/drawing/2014/main" id="{ADCA0235-650D-00AC-1A47-9558785BBB97}"/>
              </a:ext>
            </a:extLst>
          </p:cNvPr>
          <p:cNvPicPr>
            <a:picLocks noChangeAspect="1"/>
          </p:cNvPicPr>
          <p:nvPr/>
        </p:nvPicPr>
        <p:blipFill>
          <a:blip r:embed="rId3"/>
          <a:stretch>
            <a:fillRect/>
          </a:stretch>
        </p:blipFill>
        <p:spPr>
          <a:xfrm>
            <a:off x="-2075689" y="4990099"/>
            <a:ext cx="1078903" cy="755841"/>
          </a:xfrm>
          <a:prstGeom prst="rect">
            <a:avLst/>
          </a:prstGeom>
          <a:solidFill>
            <a:schemeClr val="tx2"/>
          </a:solidFill>
        </p:spPr>
      </p:pic>
      <p:sp>
        <p:nvSpPr>
          <p:cNvPr id="12" name="Picture Placeholder 11">
            <a:extLst>
              <a:ext uri="{FF2B5EF4-FFF2-40B4-BE49-F238E27FC236}">
                <a16:creationId xmlns:a16="http://schemas.microsoft.com/office/drawing/2014/main" id="{9488B6ED-D0D5-CC29-649E-50B8D864FB6A}"/>
              </a:ext>
            </a:extLst>
          </p:cNvPr>
          <p:cNvSpPr>
            <a:spLocks noGrp="1"/>
          </p:cNvSpPr>
          <p:nvPr>
            <p:ph type="pic" sz="quarter" idx="13"/>
          </p:nvPr>
        </p:nvSpPr>
        <p:spPr>
          <a:xfrm>
            <a:off x="5740050" y="1200929"/>
            <a:ext cx="3674294" cy="5099183"/>
          </a:xfrm>
        </p:spPr>
        <p:txBody>
          <a:bodyPr/>
          <a:lstStyle/>
          <a:p>
            <a:r>
              <a:rPr lang="en-US"/>
              <a:t>Click icon to add picture</a:t>
            </a:r>
            <a:endParaRPr lang="en-GB"/>
          </a:p>
        </p:txBody>
      </p:sp>
      <p:sp>
        <p:nvSpPr>
          <p:cNvPr id="14" name="Text Placeholder 13">
            <a:extLst>
              <a:ext uri="{FF2B5EF4-FFF2-40B4-BE49-F238E27FC236}">
                <a16:creationId xmlns:a16="http://schemas.microsoft.com/office/drawing/2014/main" id="{D9939EAE-9B50-A76D-D8A5-668EDF61EE1A}"/>
              </a:ext>
            </a:extLst>
          </p:cNvPr>
          <p:cNvSpPr>
            <a:spLocks noGrp="1"/>
          </p:cNvSpPr>
          <p:nvPr>
            <p:ph type="body" sz="quarter" idx="14" hasCustomPrompt="1"/>
          </p:nvPr>
        </p:nvSpPr>
        <p:spPr>
          <a:xfrm>
            <a:off x="5740050" y="6453554"/>
            <a:ext cx="2160476" cy="198438"/>
          </a:xfrm>
          <a:noFill/>
        </p:spPr>
        <p:txBody>
          <a:bodyPr rIns="72000" anchor="ctr"/>
          <a:lstStyle>
            <a:lvl1pPr algn="l">
              <a:defRPr sz="900" b="0" cap="all" spc="600" baseline="0">
                <a:solidFill>
                  <a:srgbClr val="FFFFFF"/>
                </a:solidFill>
              </a:defRPr>
            </a:lvl1pPr>
          </a:lstStyle>
          <a:p>
            <a:pPr lvl="0"/>
            <a:r>
              <a:rPr lang="en-US"/>
              <a:t>CAPTION HERE</a:t>
            </a:r>
            <a:endParaRPr lang="en-GB"/>
          </a:p>
        </p:txBody>
      </p:sp>
      <p:pic>
        <p:nvPicPr>
          <p:cNvPr id="11" name="Logo">
            <a:extLst>
              <a:ext uri="{FF2B5EF4-FFF2-40B4-BE49-F238E27FC236}">
                <a16:creationId xmlns:a16="http://schemas.microsoft.com/office/drawing/2014/main" id="{09D001FF-1E62-9038-DB05-81D0FEF0C2B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411" t="34274" r="26411" b="34274"/>
          <a:stretch/>
        </p:blipFill>
        <p:spPr>
          <a:xfrm>
            <a:off x="9666386" y="251462"/>
            <a:ext cx="695582" cy="656224"/>
          </a:xfrm>
          <a:prstGeom prst="rect">
            <a:avLst/>
          </a:prstGeom>
        </p:spPr>
      </p:pic>
      <p:cxnSp>
        <p:nvCxnSpPr>
          <p:cNvPr id="6" name="Straight Connector 5">
            <a:extLst>
              <a:ext uri="{FF2B5EF4-FFF2-40B4-BE49-F238E27FC236}">
                <a16:creationId xmlns:a16="http://schemas.microsoft.com/office/drawing/2014/main" id="{F3B25CD5-4039-3B4D-1F92-308F9779C44F}"/>
              </a:ext>
            </a:extLst>
          </p:cNvPr>
          <p:cNvCxnSpPr>
            <a:cxnSpLocks/>
          </p:cNvCxnSpPr>
          <p:nvPr userDrawn="1"/>
        </p:nvCxnSpPr>
        <p:spPr>
          <a:xfrm flipH="1">
            <a:off x="604999" y="3739514"/>
            <a:ext cx="1140507" cy="0"/>
          </a:xfrm>
          <a:prstGeom prst="line">
            <a:avLst/>
          </a:prstGeom>
          <a:ln w="12700">
            <a:solidFill>
              <a:srgbClr val="FFD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55275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CA Dividers">
    <p:spTree>
      <p:nvGrpSpPr>
        <p:cNvPr id="1" name=""/>
        <p:cNvGrpSpPr/>
        <p:nvPr/>
      </p:nvGrpSpPr>
      <p:grpSpPr>
        <a:xfrm>
          <a:off x="0" y="0"/>
          <a:ext cx="0" cy="0"/>
          <a:chOff x="0" y="0"/>
          <a:chExt cx="0" cy="0"/>
        </a:xfrm>
      </p:grpSpPr>
      <p:pic>
        <p:nvPicPr>
          <p:cNvPr id="6" name="Picture Placeholder 12" descr="A close-up of a blue cube&#10;&#10;Description automatically generated">
            <a:extLst>
              <a:ext uri="{FF2B5EF4-FFF2-40B4-BE49-F238E27FC236}">
                <a16:creationId xmlns:a16="http://schemas.microsoft.com/office/drawing/2014/main" id="{A51C2BEA-7C0F-DE3C-9C8B-AEB606199A31}"/>
              </a:ext>
            </a:extLst>
          </p:cNvPr>
          <p:cNvPicPr>
            <a:picLocks noChangeAspect="1"/>
          </p:cNvPicPr>
          <p:nvPr userDrawn="1"/>
        </p:nvPicPr>
        <p:blipFill>
          <a:blip r:embed="rId2">
            <a:extLst>
              <a:ext uri="{28A0092B-C50C-407E-A947-70E740481C1C}">
                <a14:useLocalDpi xmlns:a14="http://schemas.microsoft.com/office/drawing/2010/main" val="0"/>
              </a:ext>
            </a:extLst>
          </a:blip>
          <a:srcRect l="3989" r="3989"/>
          <a:stretch/>
        </p:blipFill>
        <p:spPr>
          <a:xfrm>
            <a:off x="392113" y="304800"/>
            <a:ext cx="9907587" cy="6950075"/>
          </a:xfrm>
          <a:prstGeom prst="rect">
            <a:avLst/>
          </a:prstGeom>
        </p:spPr>
      </p:pic>
      <p:sp>
        <p:nvSpPr>
          <p:cNvPr id="2" name="Title 1">
            <a:extLst>
              <a:ext uri="{FF2B5EF4-FFF2-40B4-BE49-F238E27FC236}">
                <a16:creationId xmlns:a16="http://schemas.microsoft.com/office/drawing/2014/main" id="{62C19491-1DE7-D9A4-490E-1916F188A153}"/>
              </a:ext>
            </a:extLst>
          </p:cNvPr>
          <p:cNvSpPr>
            <a:spLocks noGrp="1"/>
          </p:cNvSpPr>
          <p:nvPr>
            <p:ph type="title" hasCustomPrompt="1"/>
          </p:nvPr>
        </p:nvSpPr>
        <p:spPr>
          <a:xfrm>
            <a:off x="0" y="0"/>
            <a:ext cx="0" cy="0"/>
          </a:xfrm>
          <a:prstGeom prst="rect">
            <a:avLst/>
          </a:prstGeom>
        </p:spPr>
        <p:txBody>
          <a:bodyPr bIns="0"/>
          <a:lstStyle>
            <a:lvl1pPr>
              <a:defRPr sz="100">
                <a:solidFill>
                  <a:srgbClr val="FFFFFF">
                    <a:alpha val="0"/>
                  </a:srgbClr>
                </a:solidFill>
              </a:defRPr>
            </a:lvl1pPr>
          </a:lstStyle>
          <a:p>
            <a:r>
              <a:rPr lang="en-GB"/>
              <a:t> </a:t>
            </a:r>
          </a:p>
        </p:txBody>
      </p:sp>
      <p:sp>
        <p:nvSpPr>
          <p:cNvPr id="3" name="Date Placeholder 2">
            <a:extLst>
              <a:ext uri="{FF2B5EF4-FFF2-40B4-BE49-F238E27FC236}">
                <a16:creationId xmlns:a16="http://schemas.microsoft.com/office/drawing/2014/main" id="{6A0C0C7D-9D50-88F2-2ED8-CED1D411243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0C61C28-2305-8E43-42E5-C69FC3D84EC5}"/>
              </a:ext>
            </a:extLst>
          </p:cNvPr>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5" name="Slide Number Placeholder 4">
            <a:extLst>
              <a:ext uri="{FF2B5EF4-FFF2-40B4-BE49-F238E27FC236}">
                <a16:creationId xmlns:a16="http://schemas.microsoft.com/office/drawing/2014/main" id="{4259A23D-2513-EEBA-BF96-7CD51B75168B}"/>
              </a:ext>
            </a:extLst>
          </p:cNvPr>
          <p:cNvSpPr>
            <a:spLocks noGrp="1"/>
          </p:cNvSpPr>
          <p:nvPr>
            <p:ph type="sldNum" sz="quarter" idx="12"/>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7" name="Box">
            <a:extLst>
              <a:ext uri="{FF2B5EF4-FFF2-40B4-BE49-F238E27FC236}">
                <a16:creationId xmlns:a16="http://schemas.microsoft.com/office/drawing/2014/main" id="{2E0F1567-717B-A3D3-3DF2-B3201F449DCD}"/>
              </a:ext>
            </a:extLst>
          </p:cNvPr>
          <p:cNvSpPr>
            <a:spLocks/>
          </p:cNvSpPr>
          <p:nvPr/>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8" name="Screenshot">
            <a:extLst>
              <a:ext uri="{FF2B5EF4-FFF2-40B4-BE49-F238E27FC236}">
                <a16:creationId xmlns:a16="http://schemas.microsoft.com/office/drawing/2014/main" id="{ADCA0235-650D-00AC-1A47-9558785BBB97}"/>
              </a:ext>
            </a:extLst>
          </p:cNvPr>
          <p:cNvPicPr>
            <a:picLocks noChangeAspect="1"/>
          </p:cNvPicPr>
          <p:nvPr/>
        </p:nvPicPr>
        <p:blipFill>
          <a:blip r:embed="rId3"/>
          <a:stretch>
            <a:fillRect/>
          </a:stretch>
        </p:blipFill>
        <p:spPr>
          <a:xfrm>
            <a:off x="-2075689" y="4990099"/>
            <a:ext cx="1078903" cy="755841"/>
          </a:xfrm>
          <a:prstGeom prst="rect">
            <a:avLst/>
          </a:prstGeom>
          <a:solidFill>
            <a:schemeClr val="tx2"/>
          </a:solidFill>
        </p:spPr>
      </p:pic>
      <p:sp>
        <p:nvSpPr>
          <p:cNvPr id="12" name="Picture Placeholder 11">
            <a:extLst>
              <a:ext uri="{FF2B5EF4-FFF2-40B4-BE49-F238E27FC236}">
                <a16:creationId xmlns:a16="http://schemas.microsoft.com/office/drawing/2014/main" id="{9488B6ED-D0D5-CC29-649E-50B8D864FB6A}"/>
              </a:ext>
            </a:extLst>
          </p:cNvPr>
          <p:cNvSpPr>
            <a:spLocks noGrp="1"/>
          </p:cNvSpPr>
          <p:nvPr>
            <p:ph type="pic" sz="quarter" idx="13"/>
          </p:nvPr>
        </p:nvSpPr>
        <p:spPr>
          <a:xfrm>
            <a:off x="5740050" y="1385987"/>
            <a:ext cx="3494288" cy="4914125"/>
          </a:xfrm>
        </p:spPr>
        <p:txBody>
          <a:bodyPr/>
          <a:lstStyle/>
          <a:p>
            <a:r>
              <a:rPr lang="en-US"/>
              <a:t>Click icon to add picture</a:t>
            </a:r>
            <a:endParaRPr lang="en-GB"/>
          </a:p>
        </p:txBody>
      </p:sp>
      <p:sp>
        <p:nvSpPr>
          <p:cNvPr id="14" name="Text Placeholder 13">
            <a:extLst>
              <a:ext uri="{FF2B5EF4-FFF2-40B4-BE49-F238E27FC236}">
                <a16:creationId xmlns:a16="http://schemas.microsoft.com/office/drawing/2014/main" id="{D9939EAE-9B50-A76D-D8A5-668EDF61EE1A}"/>
              </a:ext>
            </a:extLst>
          </p:cNvPr>
          <p:cNvSpPr>
            <a:spLocks noGrp="1"/>
          </p:cNvSpPr>
          <p:nvPr>
            <p:ph type="body" sz="quarter" idx="14" hasCustomPrompt="1"/>
          </p:nvPr>
        </p:nvSpPr>
        <p:spPr>
          <a:xfrm>
            <a:off x="5740050" y="6453554"/>
            <a:ext cx="2160476" cy="198438"/>
          </a:xfrm>
          <a:noFill/>
        </p:spPr>
        <p:txBody>
          <a:bodyPr rIns="72000" anchor="ctr"/>
          <a:lstStyle>
            <a:lvl1pPr algn="l">
              <a:defRPr sz="900" b="0" cap="all" spc="600" baseline="0">
                <a:solidFill>
                  <a:srgbClr val="FFFFFF"/>
                </a:solidFill>
              </a:defRPr>
            </a:lvl1pPr>
          </a:lstStyle>
          <a:p>
            <a:pPr lvl="0"/>
            <a:r>
              <a:rPr lang="en-US"/>
              <a:t>CAPTION HERE</a:t>
            </a:r>
            <a:endParaRPr lang="en-GB"/>
          </a:p>
        </p:txBody>
      </p:sp>
      <p:pic>
        <p:nvPicPr>
          <p:cNvPr id="11" name="Graphic 10">
            <a:extLst>
              <a:ext uri="{FF2B5EF4-FFF2-40B4-BE49-F238E27FC236}">
                <a16:creationId xmlns:a16="http://schemas.microsoft.com/office/drawing/2014/main" id="{4590D55A-0B9A-1EEA-EE4A-B4176CC00A1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13" t="33313" r="26313" b="33313"/>
          <a:stretch/>
        </p:blipFill>
        <p:spPr>
          <a:xfrm>
            <a:off x="9378354" y="539477"/>
            <a:ext cx="655254" cy="653198"/>
          </a:xfrm>
          <a:prstGeom prst="rect">
            <a:avLst/>
          </a:prstGeom>
        </p:spPr>
      </p:pic>
      <p:cxnSp>
        <p:nvCxnSpPr>
          <p:cNvPr id="13" name="Straight Connector 12">
            <a:extLst>
              <a:ext uri="{FF2B5EF4-FFF2-40B4-BE49-F238E27FC236}">
                <a16:creationId xmlns:a16="http://schemas.microsoft.com/office/drawing/2014/main" id="{FFF937A6-905C-08F8-E1EC-8E15105D803C}"/>
              </a:ext>
            </a:extLst>
          </p:cNvPr>
          <p:cNvCxnSpPr>
            <a:cxnSpLocks/>
          </p:cNvCxnSpPr>
          <p:nvPr userDrawn="1"/>
        </p:nvCxnSpPr>
        <p:spPr>
          <a:xfrm flipH="1">
            <a:off x="809402" y="3764933"/>
            <a:ext cx="1140507" cy="0"/>
          </a:xfrm>
          <a:prstGeom prst="line">
            <a:avLst/>
          </a:prstGeom>
          <a:ln w="12700">
            <a:solidFill>
              <a:srgbClr val="FFD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2423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ppendix Divider">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9491-1DE7-D9A4-490E-1916F188A153}"/>
              </a:ext>
            </a:extLst>
          </p:cNvPr>
          <p:cNvSpPr>
            <a:spLocks noGrp="1"/>
          </p:cNvSpPr>
          <p:nvPr>
            <p:ph type="title" hasCustomPrompt="1"/>
          </p:nvPr>
        </p:nvSpPr>
        <p:spPr>
          <a:xfrm>
            <a:off x="0" y="0"/>
            <a:ext cx="0" cy="0"/>
          </a:xfrm>
          <a:prstGeom prst="rect">
            <a:avLst/>
          </a:prstGeom>
        </p:spPr>
        <p:txBody>
          <a:bodyPr bIns="0"/>
          <a:lstStyle>
            <a:lvl1pPr>
              <a:defRPr sz="100">
                <a:solidFill>
                  <a:srgbClr val="FFFFFF">
                    <a:alpha val="0"/>
                  </a:srgbClr>
                </a:solidFill>
              </a:defRPr>
            </a:lvl1pPr>
          </a:lstStyle>
          <a:p>
            <a:r>
              <a:rPr lang="en-GB"/>
              <a:t> </a:t>
            </a:r>
          </a:p>
        </p:txBody>
      </p:sp>
      <p:sp>
        <p:nvSpPr>
          <p:cNvPr id="3" name="Date Placeholder 2">
            <a:extLst>
              <a:ext uri="{FF2B5EF4-FFF2-40B4-BE49-F238E27FC236}">
                <a16:creationId xmlns:a16="http://schemas.microsoft.com/office/drawing/2014/main" id="{6A0C0C7D-9D50-88F2-2ED8-CED1D411243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0C61C28-2305-8E43-42E5-C69FC3D84EC5}"/>
              </a:ext>
            </a:extLst>
          </p:cNvPr>
          <p:cNvSpPr>
            <a:spLocks noGrp="1"/>
          </p:cNvSpPr>
          <p:nvPr>
            <p:ph type="ftr" sz="quarter" idx="11"/>
          </p:nvPr>
        </p:nvSpPr>
        <p:spPr>
          <a:xfrm>
            <a:off x="0" y="0"/>
            <a:ext cx="0" cy="0"/>
          </a:xfrm>
        </p:spPr>
        <p:txBody>
          <a:bodyPr/>
          <a:lstStyle>
            <a:lvl1pPr>
              <a:defRPr sz="100">
                <a:solidFill>
                  <a:srgbClr val="FFFFFF">
                    <a:alpha val="0"/>
                  </a:srgbClr>
                </a:solidFill>
              </a:defRPr>
            </a:lvl1pPr>
          </a:lstStyle>
          <a:p>
            <a:endParaRPr lang="en-GB"/>
          </a:p>
        </p:txBody>
      </p:sp>
      <p:sp>
        <p:nvSpPr>
          <p:cNvPr id="5" name="Slide Number Placeholder 4">
            <a:extLst>
              <a:ext uri="{FF2B5EF4-FFF2-40B4-BE49-F238E27FC236}">
                <a16:creationId xmlns:a16="http://schemas.microsoft.com/office/drawing/2014/main" id="{4259A23D-2513-EEBA-BF96-7CD51B75168B}"/>
              </a:ext>
            </a:extLst>
          </p:cNvPr>
          <p:cNvSpPr>
            <a:spLocks noGrp="1"/>
          </p:cNvSpPr>
          <p:nvPr>
            <p:ph type="sldNum" sz="quarter" idx="12"/>
          </p:nvPr>
        </p:nvSpPr>
        <p:spPr>
          <a:xfrm>
            <a:off x="0" y="0"/>
            <a:ext cx="0" cy="0"/>
          </a:xfrm>
        </p:spPr>
        <p:txBody>
          <a:bodyPr/>
          <a:lstStyle>
            <a:lvl1pPr>
              <a:defRPr sz="100">
                <a:solidFill>
                  <a:srgbClr val="FFFFFF">
                    <a:alpha val="0"/>
                  </a:srgbClr>
                </a:solidFill>
              </a:defRPr>
            </a:lvl1pPr>
          </a:lstStyle>
          <a:p>
            <a:fld id="{355F9927-066A-4E42-B902-7FE3DF2732F9}" type="slidenum">
              <a:rPr lang="en-GB" smtClean="0"/>
              <a:pPr/>
              <a:t>‹#›</a:t>
            </a:fld>
            <a:endParaRPr lang="en-GB"/>
          </a:p>
        </p:txBody>
      </p:sp>
      <p:sp>
        <p:nvSpPr>
          <p:cNvPr id="7" name="Box">
            <a:extLst>
              <a:ext uri="{FF2B5EF4-FFF2-40B4-BE49-F238E27FC236}">
                <a16:creationId xmlns:a16="http://schemas.microsoft.com/office/drawing/2014/main" id="{B7091F36-F702-2D5B-26FA-8470EFF358BF}"/>
              </a:ext>
            </a:extLst>
          </p:cNvPr>
          <p:cNvSpPr>
            <a:spLocks/>
          </p:cNvSpPr>
          <p:nvPr/>
        </p:nvSpPr>
        <p:spPr>
          <a:xfrm>
            <a:off x="-2844899" y="3556193"/>
            <a:ext cx="2617324" cy="237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spcAft>
                <a:spcPts val="600"/>
              </a:spcAft>
            </a:pPr>
            <a:r>
              <a:rPr lang="en-US" sz="1400" b="1">
                <a:solidFill>
                  <a:srgbClr val="FFFFFF"/>
                </a:solidFill>
              </a:rPr>
              <a:t>Automated Subsection Divider</a:t>
            </a:r>
          </a:p>
          <a:p>
            <a:pPr algn="l">
              <a:spcAft>
                <a:spcPts val="600"/>
              </a:spcAft>
            </a:pPr>
            <a:r>
              <a:rPr lang="en-US" sz="1200" b="0">
                <a:solidFill>
                  <a:srgbClr val="FFFFFF"/>
                </a:solidFill>
              </a:rPr>
              <a:t>To </a:t>
            </a:r>
            <a:r>
              <a:rPr lang="en-US" sz="1200" b="1">
                <a:solidFill>
                  <a:srgbClr val="FFFFFF"/>
                </a:solidFill>
              </a:rPr>
              <a:t>rename</a:t>
            </a:r>
            <a:r>
              <a:rPr lang="en-US" sz="1200" b="0">
                <a:solidFill>
                  <a:srgbClr val="FFFFFF"/>
                </a:solidFill>
              </a:rPr>
              <a:t> an existing subsection double click on the text box. Change the text and click on Refresh.</a:t>
            </a:r>
          </a:p>
          <a:p>
            <a:pPr algn="l">
              <a:spcAft>
                <a:spcPts val="600"/>
              </a:spcAft>
            </a:pPr>
            <a:endParaRPr lang="en-US" sz="12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a:p>
            <a:pPr algn="l">
              <a:spcAft>
                <a:spcPts val="600"/>
              </a:spcAft>
            </a:pPr>
            <a:endParaRPr lang="en-US" sz="1400" b="0">
              <a:solidFill>
                <a:srgbClr val="FFFFFF"/>
              </a:solidFill>
            </a:endParaRPr>
          </a:p>
        </p:txBody>
      </p:sp>
      <p:pic>
        <p:nvPicPr>
          <p:cNvPr id="8" name="Screenshot">
            <a:extLst>
              <a:ext uri="{FF2B5EF4-FFF2-40B4-BE49-F238E27FC236}">
                <a16:creationId xmlns:a16="http://schemas.microsoft.com/office/drawing/2014/main" id="{16F1524D-8678-0715-D1DF-491DDCF440C0}"/>
              </a:ext>
            </a:extLst>
          </p:cNvPr>
          <p:cNvPicPr>
            <a:picLocks noChangeAspect="1"/>
          </p:cNvPicPr>
          <p:nvPr/>
        </p:nvPicPr>
        <p:blipFill>
          <a:blip r:embed="rId3"/>
          <a:stretch>
            <a:fillRect/>
          </a:stretch>
        </p:blipFill>
        <p:spPr>
          <a:xfrm>
            <a:off x="-2075689" y="4990099"/>
            <a:ext cx="1078903" cy="755841"/>
          </a:xfrm>
          <a:prstGeom prst="rect">
            <a:avLst/>
          </a:prstGeom>
          <a:solidFill>
            <a:schemeClr val="tx2"/>
          </a:solidFill>
        </p:spPr>
      </p:pic>
      <p:pic>
        <p:nvPicPr>
          <p:cNvPr id="9" name="Logo">
            <a:extLst>
              <a:ext uri="{FF2B5EF4-FFF2-40B4-BE49-F238E27FC236}">
                <a16:creationId xmlns:a16="http://schemas.microsoft.com/office/drawing/2014/main" id="{C4D9200C-0EC9-E114-55BC-3E9550B8E1C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411" t="34274" r="26411" b="34274"/>
          <a:stretch/>
        </p:blipFill>
        <p:spPr>
          <a:xfrm>
            <a:off x="9666386" y="251462"/>
            <a:ext cx="695582" cy="656224"/>
          </a:xfrm>
          <a:prstGeom prst="rect">
            <a:avLst/>
          </a:prstGeom>
        </p:spPr>
      </p:pic>
      <p:cxnSp>
        <p:nvCxnSpPr>
          <p:cNvPr id="6" name="Straight Connector 5">
            <a:extLst>
              <a:ext uri="{FF2B5EF4-FFF2-40B4-BE49-F238E27FC236}">
                <a16:creationId xmlns:a16="http://schemas.microsoft.com/office/drawing/2014/main" id="{AD9BF08F-CC89-6AA3-A633-7F92757A0E49}"/>
              </a:ext>
            </a:extLst>
          </p:cNvPr>
          <p:cNvCxnSpPr>
            <a:cxnSpLocks/>
          </p:cNvCxnSpPr>
          <p:nvPr userDrawn="1"/>
        </p:nvCxnSpPr>
        <p:spPr>
          <a:xfrm flipH="1">
            <a:off x="604999" y="3739514"/>
            <a:ext cx="1140507" cy="0"/>
          </a:xfrm>
          <a:prstGeom prst="line">
            <a:avLst/>
          </a:prstGeom>
          <a:ln w="12700">
            <a:solidFill>
              <a:srgbClr val="FFD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22431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7.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2.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720090"/>
            <a:ext cx="9935844" cy="430529"/>
          </a:xfrm>
          <a:prstGeom prst="rect">
            <a:avLst/>
          </a:prstGeom>
        </p:spPr>
        <p:txBody>
          <a:bodyPr vert="horz" lIns="0" tIns="0" rIns="0" bIns="72000" rtlCol="0" anchor="b">
            <a:noAutofit/>
          </a:bodyPr>
          <a:lstStyle/>
          <a:p>
            <a:pPr lvl="0"/>
            <a:r>
              <a:rPr lang="en-US"/>
              <a:t>Click to edit Master title style</a:t>
            </a:r>
            <a:endParaRPr lang="en-GB"/>
          </a:p>
        </p:txBody>
      </p:sp>
      <p:sp>
        <p:nvSpPr>
          <p:cNvPr id="3" name="Text Placeholder 2"/>
          <p:cNvSpPr>
            <a:spLocks noGrp="1"/>
          </p:cNvSpPr>
          <p:nvPr>
            <p:ph type="body" idx="1"/>
          </p:nvPr>
        </p:nvSpPr>
        <p:spPr>
          <a:xfrm>
            <a:off x="377826" y="2158999"/>
            <a:ext cx="9935844" cy="4681539"/>
          </a:xfrm>
          <a:prstGeom prst="rect">
            <a:avLst/>
          </a:prstGeom>
        </p:spPr>
        <p:txBody>
          <a:bodyPr vert="horz" lIns="0" tIns="0" rIns="0" bIns="0" rtlCol="0">
            <a:noAutofit/>
          </a:bodyPr>
          <a:lstStyle/>
          <a:p>
            <a:pPr lvl="0"/>
            <a:r>
              <a:rPr lang="en-GB"/>
              <a:t>Click to edit Master text styles</a:t>
            </a:r>
          </a:p>
          <a:p>
            <a:pPr lvl="1"/>
            <a:r>
              <a:rPr lang="en-GB"/>
              <a:t>Second text level</a:t>
            </a:r>
          </a:p>
          <a:p>
            <a:pPr lvl="2"/>
            <a:r>
              <a:rPr lang="en-GB"/>
              <a:t>Third text level</a:t>
            </a:r>
          </a:p>
          <a:p>
            <a:pPr lvl="3"/>
            <a:r>
              <a:rPr lang="en-GB"/>
              <a:t>Fourth text level</a:t>
            </a:r>
          </a:p>
          <a:p>
            <a:pPr lvl="5"/>
            <a:r>
              <a:rPr lang="en-GB"/>
              <a:t>Sixth text level</a:t>
            </a:r>
          </a:p>
          <a:p>
            <a:pPr lvl="6"/>
            <a:r>
              <a:rPr lang="en-GB"/>
              <a:t>Seventh text level</a:t>
            </a:r>
          </a:p>
          <a:p>
            <a:pPr lvl="7"/>
            <a:r>
              <a:rPr lang="en-GB"/>
              <a:t>Eighth text level</a:t>
            </a:r>
          </a:p>
          <a:p>
            <a:pPr lvl="8"/>
            <a:r>
              <a:rPr lang="en-GB"/>
              <a:t>Ninth text level</a:t>
            </a:r>
          </a:p>
        </p:txBody>
      </p:sp>
      <p:sp>
        <p:nvSpPr>
          <p:cNvPr id="4" name="Date Placeholder 3"/>
          <p:cNvSpPr>
            <a:spLocks noGrp="1"/>
          </p:cNvSpPr>
          <p:nvPr>
            <p:ph type="dt" sz="half" idx="2"/>
          </p:nvPr>
        </p:nvSpPr>
        <p:spPr>
          <a:xfrm>
            <a:off x="0" y="0"/>
            <a:ext cx="0" cy="0"/>
          </a:xfrm>
          <a:prstGeom prst="rect">
            <a:avLst/>
          </a:prstGeom>
        </p:spPr>
        <p:txBody>
          <a:bodyPr vert="horz" lIns="0" tIns="0" rIns="0" bIns="0" rtlCol="0" anchor="ctr"/>
          <a:lstStyle>
            <a:lvl1pPr algn="l">
              <a:defRPr sz="100">
                <a:solidFill>
                  <a:srgbClr val="FFFFFF">
                    <a:alpha val="0"/>
                  </a:srgbClr>
                </a:solidFill>
                <a:latin typeface="+mn-lt"/>
                <a:cs typeface="Arial" panose="020B0604020202020204" pitchFamily="34" charset="0"/>
              </a:defRPr>
            </a:lvl1pPr>
          </a:lstStyle>
          <a:p>
            <a:endParaRPr lang="en-GB"/>
          </a:p>
        </p:txBody>
      </p:sp>
      <p:sp>
        <p:nvSpPr>
          <p:cNvPr id="5" name="Footer Placeholder 4"/>
          <p:cNvSpPr>
            <a:spLocks noGrp="1"/>
          </p:cNvSpPr>
          <p:nvPr>
            <p:ph type="ftr" sz="quarter" idx="3"/>
          </p:nvPr>
        </p:nvSpPr>
        <p:spPr>
          <a:xfrm>
            <a:off x="377826" y="7183071"/>
            <a:ext cx="3816000" cy="144000"/>
          </a:xfrm>
          <a:prstGeom prst="rect">
            <a:avLst/>
          </a:prstGeom>
        </p:spPr>
        <p:txBody>
          <a:bodyPr vert="horz" lIns="0" tIns="0" rIns="0" bIns="0" rtlCol="0" anchor="t"/>
          <a:lstStyle>
            <a:lvl1pPr algn="l">
              <a:defRPr sz="900" b="1">
                <a:solidFill>
                  <a:schemeClr val="bg2">
                    <a:lumMod val="75000"/>
                  </a:schemeClr>
                </a:solidFill>
                <a:latin typeface="+mn-lt"/>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5094288" y="7183071"/>
            <a:ext cx="503237" cy="144000"/>
          </a:xfrm>
          <a:prstGeom prst="rect">
            <a:avLst/>
          </a:prstGeom>
        </p:spPr>
        <p:txBody>
          <a:bodyPr vert="horz" lIns="0" tIns="0" rIns="0" bIns="0" rtlCol="0" anchor="t"/>
          <a:lstStyle>
            <a:lvl1pPr algn="ctr">
              <a:defRPr sz="900">
                <a:solidFill>
                  <a:schemeClr val="bg2">
                    <a:lumMod val="75000"/>
                  </a:schemeClr>
                </a:solidFill>
                <a:latin typeface="+mn-lt"/>
                <a:cs typeface="Arial" panose="020B0604020202020204" pitchFamily="34" charset="0"/>
              </a:defRPr>
            </a:lvl1pPr>
          </a:lstStyle>
          <a:p>
            <a:fld id="{355F9927-066A-4E42-B902-7FE3DF2732F9}" type="slidenum">
              <a:rPr lang="en-GB" smtClean="0"/>
              <a:pPr/>
              <a:t>‹#›</a:t>
            </a:fld>
            <a:endParaRPr lang="en-GB"/>
          </a:p>
        </p:txBody>
      </p:sp>
      <p:cxnSp>
        <p:nvCxnSpPr>
          <p:cNvPr id="7" name="Top Line">
            <a:extLst>
              <a:ext uri="{FF2B5EF4-FFF2-40B4-BE49-F238E27FC236}">
                <a16:creationId xmlns:a16="http://schemas.microsoft.com/office/drawing/2014/main" id="{825652A3-0FB1-4BCF-7039-89B658B4C849}"/>
              </a:ext>
            </a:extLst>
          </p:cNvPr>
          <p:cNvCxnSpPr>
            <a:cxnSpLocks/>
          </p:cNvCxnSpPr>
          <p:nvPr/>
        </p:nvCxnSpPr>
        <p:spPr>
          <a:xfrm>
            <a:off x="377826" y="502030"/>
            <a:ext cx="9935844" cy="0"/>
          </a:xfrm>
          <a:prstGeom prst="line">
            <a:avLst/>
          </a:prstGeom>
          <a:ln w="3175">
            <a:solidFill>
              <a:srgbClr val="B9BABF"/>
            </a:solidFill>
          </a:ln>
        </p:spPr>
        <p:style>
          <a:lnRef idx="1">
            <a:schemeClr val="accent1"/>
          </a:lnRef>
          <a:fillRef idx="0">
            <a:schemeClr val="accent1"/>
          </a:fillRef>
          <a:effectRef idx="0">
            <a:schemeClr val="accent1"/>
          </a:effectRef>
          <a:fontRef idx="minor">
            <a:schemeClr val="tx1"/>
          </a:fontRef>
        </p:style>
      </p:cxnSp>
      <p:sp>
        <p:nvSpPr>
          <p:cNvPr id="9" name="Operational Capital Markets">
            <a:extLst>
              <a:ext uri="{FF2B5EF4-FFF2-40B4-BE49-F238E27FC236}">
                <a16:creationId xmlns:a16="http://schemas.microsoft.com/office/drawing/2014/main" id="{73A8B267-DF8D-E474-EB73-95D22E85F6A5}"/>
              </a:ext>
            </a:extLst>
          </p:cNvPr>
          <p:cNvSpPr txBox="1">
            <a:spLocks/>
          </p:cNvSpPr>
          <p:nvPr/>
        </p:nvSpPr>
        <p:spPr>
          <a:xfrm>
            <a:off x="7253670" y="7183071"/>
            <a:ext cx="3060000" cy="144000"/>
          </a:xfrm>
          <a:prstGeom prst="rect">
            <a:avLst/>
          </a:prstGeom>
          <a:noFill/>
        </p:spPr>
        <p:txBody>
          <a:bodyPr vert="horz" wrap="square" lIns="0" tIns="0" rIns="0" bIns="0" rtlCol="0">
            <a:noAutofit/>
          </a:bodyPr>
          <a:lstStyle/>
          <a:p>
            <a:pPr algn="r"/>
            <a:r>
              <a:rPr lang="en-GB" sz="900">
                <a:solidFill>
                  <a:schemeClr val="bg2">
                    <a:lumMod val="75000"/>
                  </a:schemeClr>
                </a:solidFill>
              </a:rPr>
              <a:t>Operational Capital Markets</a:t>
            </a:r>
          </a:p>
        </p:txBody>
      </p:sp>
      <p:cxnSp>
        <p:nvCxnSpPr>
          <p:cNvPr id="10" name="Bottom Line">
            <a:extLst>
              <a:ext uri="{FF2B5EF4-FFF2-40B4-BE49-F238E27FC236}">
                <a16:creationId xmlns:a16="http://schemas.microsoft.com/office/drawing/2014/main" id="{8F996224-1C69-9252-7C0B-984A566D88B5}"/>
              </a:ext>
            </a:extLst>
          </p:cNvPr>
          <p:cNvCxnSpPr>
            <a:cxnSpLocks/>
          </p:cNvCxnSpPr>
          <p:nvPr/>
        </p:nvCxnSpPr>
        <p:spPr>
          <a:xfrm>
            <a:off x="377826" y="7055848"/>
            <a:ext cx="9935844" cy="0"/>
          </a:xfrm>
          <a:prstGeom prst="line">
            <a:avLst/>
          </a:prstGeom>
          <a:ln w="3175">
            <a:solidFill>
              <a:srgbClr val="B9BA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52537"/>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501" r:id="rId4"/>
    <p:sldLayoutId id="2147484502" r:id="rId5"/>
    <p:sldLayoutId id="2147484235" r:id="rId6"/>
    <p:sldLayoutId id="2147484236" r:id="rId7"/>
    <p:sldLayoutId id="2147484402" r:id="rId8"/>
    <p:sldLayoutId id="2147484237" r:id="rId9"/>
    <p:sldLayoutId id="2147484238" r:id="rId10"/>
    <p:sldLayoutId id="2147484239" r:id="rId11"/>
    <p:sldLayoutId id="2147484240" r:id="rId12"/>
    <p:sldLayoutId id="2147484241" r:id="rId13"/>
    <p:sldLayoutId id="2147484703" r:id="rId14"/>
    <p:sldLayoutId id="2147484702" r:id="rId15"/>
    <p:sldLayoutId id="2147484704" r:id="rId16"/>
    <p:sldLayoutId id="2147484707" r:id="rId17"/>
    <p:sldLayoutId id="2147484706" r:id="rId18"/>
    <p:sldLayoutId id="2147484705" r:id="rId19"/>
    <p:sldLayoutId id="2147484708" r:id="rId20"/>
    <p:sldLayoutId id="2147484244" r:id="rId21"/>
    <p:sldLayoutId id="2147484245" r:id="rId22"/>
    <p:sldLayoutId id="2147484503" r:id="rId23"/>
    <p:sldLayoutId id="2147484247" r:id="rId24"/>
    <p:sldLayoutId id="2147484499" r:id="rId25"/>
    <p:sldLayoutId id="2147484249" r:id="rId26"/>
    <p:sldLayoutId id="2147484250" r:id="rId27"/>
    <p:sldLayoutId id="2147484251" r:id="rId28"/>
    <p:sldLayoutId id="2147484252" r:id="rId29"/>
    <p:sldLayoutId id="2147484500" r:id="rId30"/>
    <p:sldLayoutId id="2147484253" r:id="rId31"/>
    <p:sldLayoutId id="2147484401" r:id="rId32"/>
  </p:sldLayoutIdLst>
  <p:hf hdr="0"/>
  <p:txStyles>
    <p:titleStyle>
      <a:lvl1pPr algn="l" defTabSz="914400" rtl="0" eaLnBrk="1" latinLnBrk="0" hangingPunct="1">
        <a:lnSpc>
          <a:spcPct val="90000"/>
        </a:lnSpc>
        <a:spcBef>
          <a:spcPct val="0"/>
        </a:spcBef>
        <a:buNone/>
        <a:defRPr lang="en-US" sz="1800" kern="1200" dirty="0">
          <a:solidFill>
            <a:schemeClr val="bg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chemeClr val="tx1"/>
          </a:solidFill>
          <a:latin typeface="+mn-lt"/>
          <a:ea typeface="+mn-ea"/>
          <a:cs typeface="Arial" panose="020B0604020202020204" pitchFamily="34" charset="0"/>
        </a:defRPr>
      </a:lvl2pPr>
      <a:lvl3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chemeClr val="tx2">
              <a:lumMod val="50000"/>
            </a:schemeClr>
          </a:solidFill>
          <a:latin typeface="+mn-lt"/>
          <a:ea typeface="+mn-ea"/>
          <a:cs typeface="Arial" panose="020B0604020202020204" pitchFamily="34" charset="0"/>
        </a:defRPr>
      </a:lvl3pPr>
      <a:lvl4pPr marL="144000" indent="-144000" algn="l"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Char char="•"/>
        <a:defRPr sz="900" kern="1200">
          <a:solidFill>
            <a:schemeClr val="tx2">
              <a:lumMod val="50000"/>
            </a:schemeClr>
          </a:solidFill>
          <a:latin typeface="+mn-lt"/>
          <a:ea typeface="+mn-ea"/>
          <a:cs typeface="Arial" panose="020B0604020202020204" pitchFamily="34" charset="0"/>
        </a:defRPr>
      </a:lvl4pPr>
      <a:lvl5pPr marL="0" indent="0" algn="l" defTabSz="914400" rtl="0" eaLnBrk="1" latinLnBrk="0" hangingPunct="1">
        <a:lnSpc>
          <a:spcPct val="100000"/>
        </a:lnSpc>
        <a:spcBef>
          <a:spcPts val="200"/>
        </a:spcBef>
        <a:spcAft>
          <a:spcPts val="600"/>
        </a:spcAft>
        <a:buFont typeface="Arial" panose="020B0604020202020204" pitchFamily="34" charset="0"/>
        <a:buNone/>
        <a:defRPr sz="2000" kern="1200">
          <a:solidFill>
            <a:schemeClr val="accent5"/>
          </a:solidFill>
          <a:latin typeface="+mj-lt"/>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FFFF"/>
          </a:solidFill>
          <a:latin typeface="+mj-lt"/>
          <a:ea typeface="+mn-ea"/>
          <a:cs typeface="+mn-cs"/>
        </a:defRPr>
      </a:lvl6pPr>
      <a:lvl7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rgbClr val="FFFFFF"/>
          </a:solidFill>
          <a:latin typeface="+mj-lt"/>
          <a:ea typeface="+mn-ea"/>
          <a:cs typeface="+mn-cs"/>
        </a:defRPr>
      </a:lvl7pPr>
      <a:lvl8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rgbClr val="FFFFFF"/>
          </a:solidFill>
          <a:latin typeface="+mn-lt"/>
          <a:ea typeface="+mn-ea"/>
          <a:cs typeface="+mn-cs"/>
        </a:defRPr>
      </a:lvl8pPr>
      <a:lvl9pPr marL="144000" indent="-144000" algn="l" defTabSz="914400" rtl="0" eaLnBrk="1" latinLnBrk="0" hangingPunct="1">
        <a:lnSpc>
          <a:spcPct val="100000"/>
        </a:lnSpc>
        <a:spcBef>
          <a:spcPts val="0"/>
        </a:spcBef>
        <a:spcAft>
          <a:spcPts val="800"/>
        </a:spcAft>
        <a:buFont typeface="Arial" panose="020B0604020202020204" pitchFamily="34" charset="0"/>
        <a:buChar char="•"/>
        <a:defRPr sz="900" kern="12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5">
          <p15:clr>
            <a:srgbClr val="F26B43"/>
          </p15:clr>
        </p15:guide>
        <p15:guide id="2" orient="horz" pos="453">
          <p15:clr>
            <a:srgbClr val="F26B43"/>
          </p15:clr>
        </p15:guide>
        <p15:guide id="3" pos="238">
          <p15:clr>
            <a:srgbClr val="F26B43"/>
          </p15:clr>
        </p15:guide>
        <p15:guide id="4" pos="6497">
          <p15:clr>
            <a:srgbClr val="F26B43"/>
          </p15:clr>
        </p15:guide>
        <p15:guide id="5" orient="horz" pos="1360">
          <p15:clr>
            <a:srgbClr val="F26B43"/>
          </p15:clr>
        </p15:guide>
        <p15:guide id="6" orient="horz" pos="4309">
          <p15:clr>
            <a:srgbClr val="F26B43"/>
          </p15:clr>
        </p15:guide>
        <p15:guide id="7" orient="horz" pos="4524">
          <p15:clr>
            <a:srgbClr val="F26B43"/>
          </p15:clr>
        </p15:guide>
        <p15:guide id="8" orient="horz" pos="4694">
          <p15:clr>
            <a:srgbClr val="F26B43"/>
          </p15:clr>
        </p15:guide>
        <p15:guide id="9" pos="3367">
          <p15:clr>
            <a:srgbClr val="F26B43"/>
          </p15:clr>
        </p15:guide>
        <p15:guide id="10" pos="3526">
          <p15:clr>
            <a:srgbClr val="F26B43"/>
          </p15:clr>
        </p15:guide>
        <p15:guide id="11" pos="3209">
          <p15:clr>
            <a:srgbClr val="F26B43"/>
          </p15:clr>
        </p15:guide>
        <p15:guide id="12" orient="horz" pos="2381">
          <p15:clr>
            <a:srgbClr val="F26B43"/>
          </p15:clr>
        </p15:guide>
        <p15:guide id="13" orient="horz" pos="2528">
          <p15:clr>
            <a:srgbClr val="F26B43"/>
          </p15:clr>
        </p15:guide>
        <p15:guide id="14" orient="horz" pos="22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1CD1E73-6C3E-847D-9AF4-9F09B1B18758}"/>
              </a:ext>
            </a:extLst>
          </p:cNvPr>
          <p:cNvGrpSpPr/>
          <p:nvPr/>
        </p:nvGrpSpPr>
        <p:grpSpPr>
          <a:xfrm>
            <a:off x="746939" y="2002336"/>
            <a:ext cx="9197936" cy="3482575"/>
            <a:chOff x="638807" y="479804"/>
            <a:chExt cx="7866386" cy="3159329"/>
          </a:xfrm>
        </p:grpSpPr>
        <p:sp>
          <p:nvSpPr>
            <p:cNvPr id="12" name="Titre 3">
              <a:extLst>
                <a:ext uri="{FF2B5EF4-FFF2-40B4-BE49-F238E27FC236}">
                  <a16:creationId xmlns:a16="http://schemas.microsoft.com/office/drawing/2014/main" id="{50A34495-4187-2715-04E4-67F112BAABAB}"/>
                </a:ext>
              </a:extLst>
            </p:cNvPr>
            <p:cNvSpPr txBox="1">
              <a:spLocks/>
            </p:cNvSpPr>
            <p:nvPr/>
          </p:nvSpPr>
          <p:spPr>
            <a:xfrm>
              <a:off x="638807" y="2204864"/>
              <a:ext cx="7866386" cy="443198"/>
            </a:xfrm>
            <a:prstGeom prst="rect">
              <a:avLst/>
            </a:prstGeom>
          </p:spPr>
          <p:txBody>
            <a:bodyPr vert="horz" lIns="0" tIns="0" rIns="0" bIns="0" rtlCol="0" anchor="t">
              <a:noAutofit/>
            </a:bodyPr>
            <a:lstStyle>
              <a:defPPr>
                <a:defRPr lang="fr-FR"/>
              </a:defPPr>
              <a:lvl1pPr lvl="0" defTabSz="914400">
                <a:lnSpc>
                  <a:spcPct val="90000"/>
                </a:lnSpc>
                <a:spcBef>
                  <a:spcPct val="0"/>
                </a:spcBef>
                <a:buNone/>
                <a:defRPr lang="en-US" sz="3200" dirty="0">
                  <a:latin typeface="Arial" panose="020B0604020202020204" pitchFamily="34" charset="0"/>
                  <a:ea typeface="+mj-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lgn="ctr"/>
              <a:r>
                <a:rPr lang="en-US" sz="3200" i="0" noProof="0">
                  <a:solidFill>
                    <a:srgbClr val="FF4747"/>
                  </a:solidFill>
                  <a:latin typeface="Inter Semi Bold" panose="02000703000000020004" pitchFamily="50" charset="0"/>
                  <a:ea typeface="Inter Semi Bold" panose="02000703000000020004" pitchFamily="50" charset="0"/>
                  <a:cs typeface="Inter Semi Bold" panose="02000703000000020004" pitchFamily="50" charset="0"/>
                </a:rPr>
                <a:t>Coming soon – customize your agenda</a:t>
              </a:r>
            </a:p>
          </p:txBody>
        </p:sp>
        <p:pic>
          <p:nvPicPr>
            <p:cNvPr id="13" name="Picture 12" descr="Icon&#10;&#10;Description automatically generated">
              <a:extLst>
                <a:ext uri="{FF2B5EF4-FFF2-40B4-BE49-F238E27FC236}">
                  <a16:creationId xmlns:a16="http://schemas.microsoft.com/office/drawing/2014/main" id="{EA8148B0-0181-6AB0-C3D5-B5CF77191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0" y="479804"/>
              <a:ext cx="1440160" cy="1437028"/>
            </a:xfrm>
            <a:prstGeom prst="rect">
              <a:avLst/>
            </a:prstGeom>
          </p:spPr>
        </p:pic>
        <p:sp>
          <p:nvSpPr>
            <p:cNvPr id="14" name="TextBox 13">
              <a:extLst>
                <a:ext uri="{FF2B5EF4-FFF2-40B4-BE49-F238E27FC236}">
                  <a16:creationId xmlns:a16="http://schemas.microsoft.com/office/drawing/2014/main" id="{D1A6B61E-C923-5EC2-FF86-13B910822278}"/>
                </a:ext>
              </a:extLst>
            </p:cNvPr>
            <p:cNvSpPr txBox="1"/>
            <p:nvPr/>
          </p:nvSpPr>
          <p:spPr>
            <a:xfrm>
              <a:off x="638807" y="2996952"/>
              <a:ext cx="7866386" cy="642181"/>
            </a:xfrm>
            <a:prstGeom prst="rect">
              <a:avLst/>
            </a:prstGeom>
            <a:noFill/>
          </p:spPr>
          <p:txBody>
            <a:bodyPr wrap="square" rtlCol="0">
              <a:spAutoFit/>
            </a:bodyPr>
            <a:lstStyle/>
            <a:p>
              <a:pPr marL="0" indent="0" algn="ctr">
                <a:buFont typeface="+mj-lt"/>
                <a:buNone/>
              </a:pPr>
              <a:r>
                <a:rPr lang="en-US" sz="2000" b="0" i="0">
                  <a:solidFill>
                    <a:srgbClr val="242424"/>
                  </a:solidFill>
                  <a:effectLst/>
                  <a:latin typeface="Inter" panose="020B0502030000000004" pitchFamily="34" charset="0"/>
                  <a:ea typeface="Inter" panose="020B0502030000000004" pitchFamily="34" charset="0"/>
                  <a:cs typeface="Inter" panose="020B0502030000000004" pitchFamily="34" charset="0"/>
                </a:rPr>
                <a:t>For more information, please reach out to your designated UpSlide consultant/customer success manager</a:t>
              </a:r>
            </a:p>
          </p:txBody>
        </p:sp>
      </p:grpSp>
    </p:spTree>
    <p:extLst>
      <p:ext uri="{BB962C8B-B14F-4D97-AF65-F5344CB8AC3E}">
        <p14:creationId xmlns:p14="http://schemas.microsoft.com/office/powerpoint/2010/main" val="400113994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Lst>
  <p:hf hdr="0"/>
  <p:txStyles>
    <p:titleStyle>
      <a:lvl1pPr algn="l" defTabSz="914400" rtl="0" eaLnBrk="1" latinLnBrk="0" hangingPunct="1">
        <a:lnSpc>
          <a:spcPct val="90000"/>
        </a:lnSpc>
        <a:spcBef>
          <a:spcPct val="0"/>
        </a:spcBef>
        <a:buNone/>
        <a:defRPr lang="en-US" sz="1800" kern="1200" dirty="0">
          <a:solidFill>
            <a:schemeClr val="bg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chemeClr val="tx1"/>
          </a:solidFill>
          <a:latin typeface="+mn-lt"/>
          <a:ea typeface="+mn-ea"/>
          <a:cs typeface="Arial" panose="020B0604020202020204" pitchFamily="34" charset="0"/>
        </a:defRPr>
      </a:lvl2pPr>
      <a:lvl3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chemeClr val="tx2">
              <a:lumMod val="50000"/>
            </a:schemeClr>
          </a:solidFill>
          <a:latin typeface="+mn-lt"/>
          <a:ea typeface="+mn-ea"/>
          <a:cs typeface="Arial" panose="020B0604020202020204" pitchFamily="34" charset="0"/>
        </a:defRPr>
      </a:lvl3pPr>
      <a:lvl4pPr marL="144000" indent="-144000" algn="l"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Char char="•"/>
        <a:defRPr sz="900" kern="1200">
          <a:solidFill>
            <a:schemeClr val="tx2">
              <a:lumMod val="50000"/>
            </a:schemeClr>
          </a:solidFill>
          <a:latin typeface="+mn-lt"/>
          <a:ea typeface="+mn-ea"/>
          <a:cs typeface="Arial" panose="020B0604020202020204" pitchFamily="34" charset="0"/>
        </a:defRPr>
      </a:lvl4pPr>
      <a:lvl5pPr marL="0" indent="0" algn="l" defTabSz="914400" rtl="0" eaLnBrk="1" latinLnBrk="0" hangingPunct="1">
        <a:lnSpc>
          <a:spcPct val="100000"/>
        </a:lnSpc>
        <a:spcBef>
          <a:spcPts val="200"/>
        </a:spcBef>
        <a:spcAft>
          <a:spcPts val="600"/>
        </a:spcAft>
        <a:buFont typeface="Arial" panose="020B0604020202020204" pitchFamily="34" charset="0"/>
        <a:buNone/>
        <a:defRPr sz="2000" kern="1200">
          <a:solidFill>
            <a:schemeClr val="accent5"/>
          </a:solidFill>
          <a:latin typeface="+mj-lt"/>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FFFF"/>
          </a:solidFill>
          <a:latin typeface="+mj-lt"/>
          <a:ea typeface="+mn-ea"/>
          <a:cs typeface="+mn-cs"/>
        </a:defRPr>
      </a:lvl6pPr>
      <a:lvl7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rgbClr val="FFFFFF"/>
          </a:solidFill>
          <a:latin typeface="+mj-lt"/>
          <a:ea typeface="+mn-ea"/>
          <a:cs typeface="+mn-cs"/>
        </a:defRPr>
      </a:lvl7pPr>
      <a:lvl8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rgbClr val="FFFFFF"/>
          </a:solidFill>
          <a:latin typeface="+mn-lt"/>
          <a:ea typeface="+mn-ea"/>
          <a:cs typeface="+mn-cs"/>
        </a:defRPr>
      </a:lvl8pPr>
      <a:lvl9pPr marL="144000" indent="-144000" algn="l" defTabSz="914400" rtl="0" eaLnBrk="1" latinLnBrk="0" hangingPunct="1">
        <a:lnSpc>
          <a:spcPct val="100000"/>
        </a:lnSpc>
        <a:spcBef>
          <a:spcPts val="0"/>
        </a:spcBef>
        <a:spcAft>
          <a:spcPts val="800"/>
        </a:spcAft>
        <a:buFont typeface="Arial" panose="020B0604020202020204" pitchFamily="34" charset="0"/>
        <a:buChar char="•"/>
        <a:defRPr sz="900" kern="12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456">
          <p15:clr>
            <a:srgbClr val="F26B43"/>
          </p15:clr>
        </p15:guide>
        <p15:guide id="3" pos="240">
          <p15:clr>
            <a:srgbClr val="F26B43"/>
          </p15:clr>
        </p15:guide>
        <p15:guide id="4" pos="6496">
          <p15:clr>
            <a:srgbClr val="F26B43"/>
          </p15:clr>
        </p15:guide>
        <p15:guide id="5" orient="horz" pos="1360">
          <p15:clr>
            <a:srgbClr val="F26B43"/>
          </p15:clr>
        </p15:guide>
        <p15:guide id="6" orient="horz" pos="4312">
          <p15:clr>
            <a:srgbClr val="F26B43"/>
          </p15:clr>
        </p15:guide>
        <p15:guide id="7" orient="horz" pos="4528">
          <p15:clr>
            <a:srgbClr val="F26B43"/>
          </p15:clr>
        </p15:guide>
        <p15:guide id="8" orient="horz" pos="4696">
          <p15:clr>
            <a:srgbClr val="F26B43"/>
          </p15:clr>
        </p15:guide>
        <p15:guide id="9" pos="3368">
          <p15:clr>
            <a:srgbClr val="F26B43"/>
          </p15:clr>
        </p15:guide>
        <p15:guide id="10" pos="3528">
          <p15:clr>
            <a:srgbClr val="F26B43"/>
          </p15:clr>
        </p15:guide>
        <p15:guide id="11" pos="3208">
          <p15:clr>
            <a:srgbClr val="F26B43"/>
          </p15:clr>
        </p15:guide>
        <p15:guide id="12" orient="horz" pos="2384">
          <p15:clr>
            <a:srgbClr val="F26B43"/>
          </p15:clr>
        </p15:guide>
        <p15:guide id="13" orient="horz" pos="2528">
          <p15:clr>
            <a:srgbClr val="F26B43"/>
          </p15:clr>
        </p15:guide>
        <p15:guide id="14" orient="horz" pos="2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401EF0-98BD-173D-3C89-37CE9DA3ECBE}"/>
              </a:ext>
            </a:extLst>
          </p:cNvPr>
          <p:cNvGrpSpPr/>
          <p:nvPr userDrawn="1"/>
        </p:nvGrpSpPr>
        <p:grpSpPr>
          <a:xfrm>
            <a:off x="746939" y="2002336"/>
            <a:ext cx="9197936" cy="3482575"/>
            <a:chOff x="638807" y="479804"/>
            <a:chExt cx="7866386" cy="3159329"/>
          </a:xfrm>
        </p:grpSpPr>
        <p:sp>
          <p:nvSpPr>
            <p:cNvPr id="12" name="Titre 3">
              <a:extLst>
                <a:ext uri="{FF2B5EF4-FFF2-40B4-BE49-F238E27FC236}">
                  <a16:creationId xmlns:a16="http://schemas.microsoft.com/office/drawing/2014/main" id="{468D142A-34AF-75FB-0A7B-FD0CB98D08DF}"/>
                </a:ext>
              </a:extLst>
            </p:cNvPr>
            <p:cNvSpPr txBox="1">
              <a:spLocks/>
            </p:cNvSpPr>
            <p:nvPr userDrawn="1"/>
          </p:nvSpPr>
          <p:spPr>
            <a:xfrm>
              <a:off x="638807" y="2204864"/>
              <a:ext cx="7866386" cy="443198"/>
            </a:xfrm>
            <a:prstGeom prst="rect">
              <a:avLst/>
            </a:prstGeom>
          </p:spPr>
          <p:txBody>
            <a:bodyPr vert="horz" lIns="0" tIns="0" rIns="0" bIns="0" rtlCol="0" anchor="t">
              <a:noAutofit/>
            </a:bodyPr>
            <a:lstStyle>
              <a:defPPr>
                <a:defRPr lang="fr-FR"/>
              </a:defPPr>
              <a:lvl1pPr lvl="0" defTabSz="914400">
                <a:lnSpc>
                  <a:spcPct val="90000"/>
                </a:lnSpc>
                <a:spcBef>
                  <a:spcPct val="0"/>
                </a:spcBef>
                <a:buNone/>
                <a:defRPr lang="en-US" sz="3200" dirty="0">
                  <a:latin typeface="Arial" panose="020B0604020202020204" pitchFamily="34" charset="0"/>
                  <a:ea typeface="+mj-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lgn="ctr"/>
              <a:r>
                <a:rPr lang="en-US" sz="3200" i="0" noProof="0">
                  <a:solidFill>
                    <a:srgbClr val="FF4747"/>
                  </a:solidFill>
                  <a:latin typeface="Inter Semi Bold" panose="02000703000000020004" pitchFamily="50" charset="0"/>
                  <a:ea typeface="Inter Semi Bold" panose="02000703000000020004" pitchFamily="50" charset="0"/>
                  <a:cs typeface="Inter Semi Bold" panose="02000703000000020004" pitchFamily="50" charset="0"/>
                </a:rPr>
                <a:t>Coming soon – customize your agenda</a:t>
              </a:r>
            </a:p>
          </p:txBody>
        </p:sp>
        <p:pic>
          <p:nvPicPr>
            <p:cNvPr id="13" name="Picture 12" descr="Icon&#10;&#10;Description automatically generated">
              <a:extLst>
                <a:ext uri="{FF2B5EF4-FFF2-40B4-BE49-F238E27FC236}">
                  <a16:creationId xmlns:a16="http://schemas.microsoft.com/office/drawing/2014/main" id="{D6CE8782-E987-1406-D57C-A0BB41BE3C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51920" y="479804"/>
              <a:ext cx="1440160" cy="1437028"/>
            </a:xfrm>
            <a:prstGeom prst="rect">
              <a:avLst/>
            </a:prstGeom>
          </p:spPr>
        </p:pic>
        <p:sp>
          <p:nvSpPr>
            <p:cNvPr id="14" name="TextBox 13">
              <a:extLst>
                <a:ext uri="{FF2B5EF4-FFF2-40B4-BE49-F238E27FC236}">
                  <a16:creationId xmlns:a16="http://schemas.microsoft.com/office/drawing/2014/main" id="{F06FBE60-195D-F4B0-ACF2-71B8CC630A78}"/>
                </a:ext>
              </a:extLst>
            </p:cNvPr>
            <p:cNvSpPr txBox="1"/>
            <p:nvPr userDrawn="1"/>
          </p:nvSpPr>
          <p:spPr>
            <a:xfrm>
              <a:off x="638807" y="2996952"/>
              <a:ext cx="7866386" cy="642181"/>
            </a:xfrm>
            <a:prstGeom prst="rect">
              <a:avLst/>
            </a:prstGeom>
            <a:noFill/>
          </p:spPr>
          <p:txBody>
            <a:bodyPr wrap="square" rtlCol="0">
              <a:spAutoFit/>
            </a:bodyPr>
            <a:lstStyle/>
            <a:p>
              <a:pPr marL="0" indent="0" algn="ctr">
                <a:buFont typeface="+mj-lt"/>
                <a:buNone/>
              </a:pPr>
              <a:r>
                <a:rPr lang="en-US" sz="2000" b="0" i="0">
                  <a:solidFill>
                    <a:srgbClr val="242424"/>
                  </a:solidFill>
                  <a:effectLst/>
                  <a:latin typeface="Inter" panose="020B0502030000000004" pitchFamily="34" charset="0"/>
                  <a:ea typeface="Inter" panose="020B0502030000000004" pitchFamily="34" charset="0"/>
                  <a:cs typeface="Inter" panose="020B0502030000000004" pitchFamily="34" charset="0"/>
                </a:rPr>
                <a:t>For more information, please reach out to your designated UpSlide consultant/customer success manager</a:t>
              </a:r>
            </a:p>
          </p:txBody>
        </p:sp>
      </p:grpSp>
    </p:spTree>
    <p:extLst>
      <p:ext uri="{BB962C8B-B14F-4D97-AF65-F5344CB8AC3E}">
        <p14:creationId xmlns:p14="http://schemas.microsoft.com/office/powerpoint/2010/main" val="3097291467"/>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Lst>
  <p:hf hdr="0"/>
  <p:txStyles>
    <p:titleStyle>
      <a:lvl1pPr algn="l" defTabSz="914400" rtl="0" eaLnBrk="1" latinLnBrk="0" hangingPunct="1">
        <a:lnSpc>
          <a:spcPct val="90000"/>
        </a:lnSpc>
        <a:spcBef>
          <a:spcPct val="0"/>
        </a:spcBef>
        <a:buNone/>
        <a:defRPr lang="en-US" sz="1800" kern="1200" dirty="0">
          <a:solidFill>
            <a:schemeClr val="bg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chemeClr val="tx1"/>
          </a:solidFill>
          <a:latin typeface="+mn-lt"/>
          <a:ea typeface="+mn-ea"/>
          <a:cs typeface="Arial" panose="020B0604020202020204" pitchFamily="34" charset="0"/>
        </a:defRPr>
      </a:lvl1pPr>
      <a:lvl2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chemeClr val="tx1"/>
          </a:solidFill>
          <a:latin typeface="+mn-lt"/>
          <a:ea typeface="+mn-ea"/>
          <a:cs typeface="Arial" panose="020B0604020202020204" pitchFamily="34" charset="0"/>
        </a:defRPr>
      </a:lvl2pPr>
      <a:lvl3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chemeClr val="tx2">
              <a:lumMod val="50000"/>
            </a:schemeClr>
          </a:solidFill>
          <a:latin typeface="+mn-lt"/>
          <a:ea typeface="+mn-ea"/>
          <a:cs typeface="Arial" panose="020B0604020202020204" pitchFamily="34" charset="0"/>
        </a:defRPr>
      </a:lvl3pPr>
      <a:lvl4pPr marL="144000" indent="-144000" algn="l" defTabSz="914400" rtl="0" eaLnBrk="1" latinLnBrk="0" hangingPunct="1">
        <a:lnSpc>
          <a:spcPct val="100000"/>
        </a:lnSpc>
        <a:spcBef>
          <a:spcPts val="0"/>
        </a:spcBef>
        <a:spcAft>
          <a:spcPts val="800"/>
        </a:spcAft>
        <a:buClr>
          <a:schemeClr val="tx2">
            <a:lumMod val="50000"/>
          </a:schemeClr>
        </a:buClr>
        <a:buFont typeface="Arial" panose="020B0604020202020204" pitchFamily="34" charset="0"/>
        <a:buChar char="•"/>
        <a:defRPr sz="900" kern="1200">
          <a:solidFill>
            <a:schemeClr val="tx2">
              <a:lumMod val="50000"/>
            </a:schemeClr>
          </a:solidFill>
          <a:latin typeface="+mn-lt"/>
          <a:ea typeface="+mn-ea"/>
          <a:cs typeface="Arial" panose="020B0604020202020204" pitchFamily="34" charset="0"/>
        </a:defRPr>
      </a:lvl4pPr>
      <a:lvl5pPr marL="0" indent="0" algn="l" defTabSz="914400" rtl="0" eaLnBrk="1" latinLnBrk="0" hangingPunct="1">
        <a:lnSpc>
          <a:spcPct val="100000"/>
        </a:lnSpc>
        <a:spcBef>
          <a:spcPts val="200"/>
        </a:spcBef>
        <a:spcAft>
          <a:spcPts val="600"/>
        </a:spcAft>
        <a:buFont typeface="Arial" panose="020B0604020202020204" pitchFamily="34" charset="0"/>
        <a:buNone/>
        <a:defRPr sz="2000" kern="1200">
          <a:solidFill>
            <a:schemeClr val="accent5"/>
          </a:solidFill>
          <a:latin typeface="+mj-lt"/>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200" b="1" kern="1200">
          <a:solidFill>
            <a:srgbClr val="FFFFFF"/>
          </a:solidFill>
          <a:latin typeface="+mj-lt"/>
          <a:ea typeface="+mn-ea"/>
          <a:cs typeface="+mn-cs"/>
        </a:defRPr>
      </a:lvl6pPr>
      <a:lvl7pPr marL="0" indent="0" algn="l" defTabSz="914400" rtl="0" eaLnBrk="1" latinLnBrk="0" hangingPunct="1">
        <a:lnSpc>
          <a:spcPct val="100000"/>
        </a:lnSpc>
        <a:spcBef>
          <a:spcPts val="200"/>
        </a:spcBef>
        <a:spcAft>
          <a:spcPts val="600"/>
        </a:spcAft>
        <a:buFont typeface="Arial" panose="020B0604020202020204" pitchFamily="34" charset="0"/>
        <a:buNone/>
        <a:defRPr sz="1100" b="1" kern="1200">
          <a:solidFill>
            <a:srgbClr val="FFFFFF"/>
          </a:solidFill>
          <a:latin typeface="+mj-lt"/>
          <a:ea typeface="+mn-ea"/>
          <a:cs typeface="+mn-cs"/>
        </a:defRPr>
      </a:lvl7pPr>
      <a:lvl8pPr marL="0" indent="0" algn="l" defTabSz="914400" rtl="0" eaLnBrk="1" latinLnBrk="0" hangingPunct="1">
        <a:lnSpc>
          <a:spcPct val="100000"/>
        </a:lnSpc>
        <a:spcBef>
          <a:spcPts val="0"/>
        </a:spcBef>
        <a:spcAft>
          <a:spcPts val="800"/>
        </a:spcAft>
        <a:buFont typeface="Arial" panose="020B0604020202020204" pitchFamily="34" charset="0"/>
        <a:buNone/>
        <a:defRPr sz="900" kern="1200">
          <a:solidFill>
            <a:srgbClr val="FFFFFF"/>
          </a:solidFill>
          <a:latin typeface="+mn-lt"/>
          <a:ea typeface="+mn-ea"/>
          <a:cs typeface="+mn-cs"/>
        </a:defRPr>
      </a:lvl8pPr>
      <a:lvl9pPr marL="144000" indent="-144000" algn="l" defTabSz="914400" rtl="0" eaLnBrk="1" latinLnBrk="0" hangingPunct="1">
        <a:lnSpc>
          <a:spcPct val="100000"/>
        </a:lnSpc>
        <a:spcBef>
          <a:spcPts val="0"/>
        </a:spcBef>
        <a:spcAft>
          <a:spcPts val="800"/>
        </a:spcAft>
        <a:buFont typeface="Arial" panose="020B0604020202020204" pitchFamily="34" charset="0"/>
        <a:buChar char="•"/>
        <a:defRPr sz="900" kern="12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456" userDrawn="1">
          <p15:clr>
            <a:srgbClr val="F26B43"/>
          </p15:clr>
        </p15:guide>
        <p15:guide id="3" pos="240" userDrawn="1">
          <p15:clr>
            <a:srgbClr val="F26B43"/>
          </p15:clr>
        </p15:guide>
        <p15:guide id="4" pos="6496" userDrawn="1">
          <p15:clr>
            <a:srgbClr val="F26B43"/>
          </p15:clr>
        </p15:guide>
        <p15:guide id="5" orient="horz" pos="1360" userDrawn="1">
          <p15:clr>
            <a:srgbClr val="F26B43"/>
          </p15:clr>
        </p15:guide>
        <p15:guide id="6" orient="horz" pos="4312" userDrawn="1">
          <p15:clr>
            <a:srgbClr val="F26B43"/>
          </p15:clr>
        </p15:guide>
        <p15:guide id="7" orient="horz" pos="4528" userDrawn="1">
          <p15:clr>
            <a:srgbClr val="F26B43"/>
          </p15:clr>
        </p15:guide>
        <p15:guide id="8" orient="horz" pos="4696" userDrawn="1">
          <p15:clr>
            <a:srgbClr val="F26B43"/>
          </p15:clr>
        </p15:guide>
        <p15:guide id="9" pos="3368" userDrawn="1">
          <p15:clr>
            <a:srgbClr val="F26B43"/>
          </p15:clr>
        </p15:guide>
        <p15:guide id="10" pos="3528" userDrawn="1">
          <p15:clr>
            <a:srgbClr val="F26B43"/>
          </p15:clr>
        </p15:guide>
        <p15:guide id="11" pos="3208" userDrawn="1">
          <p15:clr>
            <a:srgbClr val="F26B43"/>
          </p15:clr>
        </p15:guide>
        <p15:guide id="12" orient="horz" pos="2384" userDrawn="1">
          <p15:clr>
            <a:srgbClr val="F26B43"/>
          </p15:clr>
        </p15:guide>
        <p15:guide id="13" orient="horz" pos="2528" userDrawn="1">
          <p15:clr>
            <a:srgbClr val="F26B43"/>
          </p15:clr>
        </p15:guide>
        <p15:guide id="14" orient="horz" pos="2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slide" Target="slide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0.jpeg"/><Relationship Id="rId5" Type="http://schemas.openxmlformats.org/officeDocument/2006/relationships/slideLayout" Target="../slideLayouts/slideLayout7.xml"/><Relationship Id="rId4" Type="http://schemas.openxmlformats.org/officeDocument/2006/relationships/tags" Target="../tags/tag7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 Target="slide3.xml"/><Relationship Id="rId5" Type="http://schemas.openxmlformats.org/officeDocument/2006/relationships/slideLayout" Target="../slideLayouts/slideLayout7.xml"/><Relationship Id="rId4" Type="http://schemas.openxmlformats.org/officeDocument/2006/relationships/tags" Target="../tags/tag80.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hyperlink" Target="https://www.linkedin.com/showcase/savills-operational-capital-markets" TargetMode="External"/><Relationship Id="rId4" Type="http://schemas.openxmlformats.org/officeDocument/2006/relationships/hyperlink" Target="https://www.savills.co.uk/services/investment/operational-capital-markets.aspx"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 Target="slide3.xml"/><Relationship Id="rId5" Type="http://schemas.openxmlformats.org/officeDocument/2006/relationships/slideLayout" Target="../slideLayouts/slideLayout7.xml"/><Relationship Id="rId4" Type="http://schemas.openxmlformats.org/officeDocument/2006/relationships/tags" Target="../tags/tag68.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 Target="slide3.xml"/><Relationship Id="rId5" Type="http://schemas.openxmlformats.org/officeDocument/2006/relationships/slideLayout" Target="../slideLayouts/slideLayout7.xml"/><Relationship Id="rId4" Type="http://schemas.openxmlformats.org/officeDocument/2006/relationships/tags" Target="../tags/tag7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ow of orange and white storage units&#10;&#10;AI-generated content may be incorrect.">
            <a:extLst>
              <a:ext uri="{FF2B5EF4-FFF2-40B4-BE49-F238E27FC236}">
                <a16:creationId xmlns:a16="http://schemas.microsoft.com/office/drawing/2014/main" id="{F2E82529-8E50-4EDE-ED3D-FF2356EC8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83" y="1"/>
            <a:ext cx="11333977" cy="7559674"/>
          </a:xfrm>
          <a:prstGeom prst="rect">
            <a:avLst/>
          </a:prstGeom>
        </p:spPr>
      </p:pic>
      <p:pic>
        <p:nvPicPr>
          <p:cNvPr id="21" name="Picture Placeholder 28" descr="A close up of a blue cube&#10;&#10;Description automatically generated">
            <a:extLst>
              <a:ext uri="{FF2B5EF4-FFF2-40B4-BE49-F238E27FC236}">
                <a16:creationId xmlns:a16="http://schemas.microsoft.com/office/drawing/2014/main" id="{C154680F-D5F2-2873-6198-31C7BD84ADBF}"/>
              </a:ext>
            </a:extLst>
          </p:cNvPr>
          <p:cNvPicPr>
            <a:picLocks noChangeAspect="1"/>
          </p:cNvPicPr>
          <p:nvPr/>
        </p:nvPicPr>
        <p:blipFill rotWithShape="1">
          <a:blip r:embed="rId3">
            <a:extLst>
              <a:ext uri="{28A0092B-C50C-407E-A947-70E740481C1C}">
                <a14:useLocalDpi xmlns:a14="http://schemas.microsoft.com/office/drawing/2010/main" val="0"/>
              </a:ext>
            </a:extLst>
          </a:blip>
          <a:srcRect l="8352" t="1554" r="30908" b="1122"/>
          <a:stretch/>
        </p:blipFill>
        <p:spPr>
          <a:xfrm>
            <a:off x="809402" y="1547589"/>
            <a:ext cx="4952913" cy="5124798"/>
          </a:xfrm>
          <a:prstGeom prst="rect">
            <a:avLst/>
          </a:prstGeom>
        </p:spPr>
      </p:pic>
      <p:sp>
        <p:nvSpPr>
          <p:cNvPr id="16" name="Title 15">
            <a:extLst>
              <a:ext uri="{FF2B5EF4-FFF2-40B4-BE49-F238E27FC236}">
                <a16:creationId xmlns:a16="http://schemas.microsoft.com/office/drawing/2014/main" id="{86FB6927-59AE-1C2E-428E-5E3C387D5309}"/>
              </a:ext>
            </a:extLst>
          </p:cNvPr>
          <p:cNvSpPr>
            <a:spLocks noGrp="1"/>
          </p:cNvSpPr>
          <p:nvPr>
            <p:ph type="ctrTitle"/>
          </p:nvPr>
        </p:nvSpPr>
        <p:spPr>
          <a:xfrm>
            <a:off x="1127353" y="2791962"/>
            <a:ext cx="3358770" cy="450642"/>
          </a:xfrm>
        </p:spPr>
        <p:txBody>
          <a:bodyPr/>
          <a:lstStyle/>
          <a:p>
            <a:r>
              <a:rPr lang="en-GB"/>
              <a:t>Building self storage for the future </a:t>
            </a:r>
          </a:p>
        </p:txBody>
      </p:sp>
      <p:sp>
        <p:nvSpPr>
          <p:cNvPr id="19" name="Subtitle 18">
            <a:extLst>
              <a:ext uri="{FF2B5EF4-FFF2-40B4-BE49-F238E27FC236}">
                <a16:creationId xmlns:a16="http://schemas.microsoft.com/office/drawing/2014/main" id="{12AFB3DF-BB88-5E8E-43CE-ED4A14BE1D4D}"/>
              </a:ext>
            </a:extLst>
          </p:cNvPr>
          <p:cNvSpPr>
            <a:spLocks noGrp="1"/>
          </p:cNvSpPr>
          <p:nvPr>
            <p:ph type="subTitle" idx="1"/>
          </p:nvPr>
        </p:nvSpPr>
        <p:spPr/>
        <p:txBody>
          <a:bodyPr/>
          <a:lstStyle/>
          <a:p>
            <a:r>
              <a:rPr lang="en-GB"/>
              <a:t>Ollie Saunders – Savills Self Storage </a:t>
            </a:r>
          </a:p>
        </p:txBody>
      </p:sp>
      <p:sp>
        <p:nvSpPr>
          <p:cNvPr id="5" name="Footer Placeholder 4">
            <a:extLst>
              <a:ext uri="{FF2B5EF4-FFF2-40B4-BE49-F238E27FC236}">
                <a16:creationId xmlns:a16="http://schemas.microsoft.com/office/drawing/2014/main" id="{178DCE48-F475-27EA-C66C-A31CD5638D79}"/>
              </a:ext>
            </a:extLst>
          </p:cNvPr>
          <p:cNvSpPr>
            <a:spLocks noGrp="1"/>
          </p:cNvSpPr>
          <p:nvPr>
            <p:ph type="ftr" sz="quarter" idx="15"/>
          </p:nvPr>
        </p:nvSpPr>
        <p:spPr/>
        <p:txBody>
          <a:bodyPr/>
          <a:lstStyle/>
          <a:p>
            <a:endParaRPr lang="en-GB"/>
          </a:p>
        </p:txBody>
      </p:sp>
      <p:sp>
        <p:nvSpPr>
          <p:cNvPr id="11" name="Strictly Private and Confidential">
            <a:extLst>
              <a:ext uri="{FF2B5EF4-FFF2-40B4-BE49-F238E27FC236}">
                <a16:creationId xmlns:a16="http://schemas.microsoft.com/office/drawing/2014/main" id="{16A9E1B9-57F2-B7A5-7AC0-C0D2C32A1A10}"/>
              </a:ext>
            </a:extLst>
          </p:cNvPr>
          <p:cNvSpPr txBox="1">
            <a:spLocks/>
          </p:cNvSpPr>
          <p:nvPr/>
        </p:nvSpPr>
        <p:spPr>
          <a:xfrm>
            <a:off x="5957476" y="7092205"/>
            <a:ext cx="4404492" cy="144000"/>
          </a:xfrm>
          <a:prstGeom prst="rect">
            <a:avLst/>
          </a:prstGeom>
          <a:noFill/>
        </p:spPr>
        <p:txBody>
          <a:bodyPr vert="horz" wrap="square" lIns="0" tIns="0" rIns="0" bIns="0" rtlCol="0" anchor="t">
            <a:noAutofit/>
          </a:bodyPr>
          <a:lstStyle/>
          <a:p>
            <a:pPr marL="0" algn="r" defTabSz="1042744" rtl="0" eaLnBrk="1" latinLnBrk="0" hangingPunct="1"/>
            <a:r>
              <a:rPr lang="en-GB" sz="800" kern="1200" spc="300">
                <a:solidFill>
                  <a:srgbClr val="FFFFFF"/>
                </a:solidFill>
                <a:latin typeface="+mn-lt"/>
                <a:ea typeface="+mn-ea"/>
                <a:cs typeface="+mn-cs"/>
              </a:rPr>
              <a:t>OPERATIONAL CAPITAL MARKETS</a:t>
            </a:r>
          </a:p>
        </p:txBody>
      </p:sp>
      <p:pic>
        <p:nvPicPr>
          <p:cNvPr id="12" name="Logo">
            <a:extLst>
              <a:ext uri="{FF2B5EF4-FFF2-40B4-BE49-F238E27FC236}">
                <a16:creationId xmlns:a16="http://schemas.microsoft.com/office/drawing/2014/main" id="{FF50ABF4-E29D-C379-8EDA-E628688CC8B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411" t="34274" r="26411" b="34274"/>
          <a:stretch/>
        </p:blipFill>
        <p:spPr>
          <a:xfrm>
            <a:off x="9666386" y="251462"/>
            <a:ext cx="695582" cy="656224"/>
          </a:xfrm>
          <a:prstGeom prst="rect">
            <a:avLst/>
          </a:prstGeom>
        </p:spPr>
      </p:pic>
      <p:sp>
        <p:nvSpPr>
          <p:cNvPr id="13" name="TextBox 12">
            <a:extLst>
              <a:ext uri="{FF2B5EF4-FFF2-40B4-BE49-F238E27FC236}">
                <a16:creationId xmlns:a16="http://schemas.microsoft.com/office/drawing/2014/main" id="{46D9049B-56D0-6B97-3FAD-8AD1A3C713D3}"/>
              </a:ext>
            </a:extLst>
          </p:cNvPr>
          <p:cNvSpPr txBox="1"/>
          <p:nvPr/>
        </p:nvSpPr>
        <p:spPr>
          <a:xfrm>
            <a:off x="1169859" y="6245868"/>
            <a:ext cx="6784426" cy="123111"/>
          </a:xfrm>
          <a:prstGeom prst="rect">
            <a:avLst/>
          </a:prstGeom>
          <a:noFill/>
        </p:spPr>
        <p:txBody>
          <a:bodyPr wrap="square" lIns="0" tIns="0" rIns="0" bIns="0">
            <a:spAutoFit/>
          </a:bodyPr>
          <a:lstStyle/>
          <a:p>
            <a:pPr marL="0" defTabSz="1042744" rtl="0" eaLnBrk="1" latinLnBrk="0" hangingPunct="1"/>
            <a:r>
              <a:rPr lang="en-GB" sz="800" b="0" kern="1200">
                <a:solidFill>
                  <a:srgbClr val="FFFFFF"/>
                </a:solidFill>
                <a:latin typeface="+mn-lt"/>
                <a:ea typeface="+mn-ea"/>
                <a:cs typeface="+mn-cs"/>
              </a:rPr>
              <a:t>10 June 2025</a:t>
            </a:r>
            <a:endParaRPr lang="en-GB" sz="800" b="0" kern="1200">
              <a:solidFill>
                <a:schemeClr val="bg2"/>
              </a:solidFill>
              <a:latin typeface="+mn-lt"/>
              <a:ea typeface="+mn-ea"/>
              <a:cs typeface="+mn-cs"/>
            </a:endParaRPr>
          </a:p>
        </p:txBody>
      </p:sp>
      <p:sp>
        <p:nvSpPr>
          <p:cNvPr id="14" name="TextBox 13">
            <a:extLst>
              <a:ext uri="{FF2B5EF4-FFF2-40B4-BE49-F238E27FC236}">
                <a16:creationId xmlns:a16="http://schemas.microsoft.com/office/drawing/2014/main" id="{539FAB82-26F7-CCB5-58B6-EDC57767E9D9}"/>
              </a:ext>
            </a:extLst>
          </p:cNvPr>
          <p:cNvSpPr txBox="1"/>
          <p:nvPr/>
        </p:nvSpPr>
        <p:spPr>
          <a:xfrm>
            <a:off x="1155993" y="4785669"/>
            <a:ext cx="2541076" cy="205360"/>
          </a:xfrm>
          <a:prstGeom prst="rect">
            <a:avLst/>
          </a:prstGeom>
          <a:noFill/>
        </p:spPr>
        <p:txBody>
          <a:bodyPr vert="horz" wrap="square" lIns="0" tIns="0" rIns="0" bIns="0" rtlCol="0" anchor="ctr">
            <a:noAutofit/>
          </a:bodyPr>
          <a:lstStyle/>
          <a:p>
            <a:pPr marL="0" marR="0" lvl="0" indent="0" algn="l" defTabSz="521437" rtl="0" eaLnBrk="1" fontAlgn="auto" latinLnBrk="0" hangingPunct="1">
              <a:lnSpc>
                <a:spcPct val="100000"/>
              </a:lnSpc>
              <a:spcBef>
                <a:spcPts val="0"/>
              </a:spcBef>
              <a:spcAft>
                <a:spcPts val="0"/>
              </a:spcAft>
              <a:buClrTx/>
              <a:buSzTx/>
              <a:buFontTx/>
              <a:buNone/>
              <a:tabLst/>
              <a:defRPr/>
            </a:pPr>
            <a:r>
              <a:rPr lang="en-GB" sz="800" b="0" cap="all" spc="300">
                <a:solidFill>
                  <a:schemeClr val="bg2"/>
                </a:solidFill>
              </a:rPr>
              <a:t>Prepared for</a:t>
            </a:r>
          </a:p>
        </p:txBody>
      </p:sp>
      <p:sp>
        <p:nvSpPr>
          <p:cNvPr id="3" name="Slide Number Placeholder 2">
            <a:extLst>
              <a:ext uri="{FF2B5EF4-FFF2-40B4-BE49-F238E27FC236}">
                <a16:creationId xmlns:a16="http://schemas.microsoft.com/office/drawing/2014/main" id="{6B404AF0-F0C7-C8D2-D8B4-6B42B1D5D5F9}"/>
              </a:ext>
            </a:extLst>
          </p:cNvPr>
          <p:cNvSpPr>
            <a:spLocks noGrp="1"/>
          </p:cNvSpPr>
          <p:nvPr>
            <p:ph type="sldNum" sz="quarter" idx="16"/>
          </p:nvPr>
        </p:nvSpPr>
        <p:spPr/>
        <p:txBody>
          <a:bodyPr/>
          <a:lstStyle/>
          <a:p>
            <a:fld id="{355F9927-066A-4E42-B902-7FE3DF2732F9}" type="slidenum">
              <a:rPr lang="en-GB" smtClean="0"/>
              <a:pPr/>
              <a:t>1</a:t>
            </a:fld>
            <a:endParaRPr lang="en-GB"/>
          </a:p>
        </p:txBody>
      </p:sp>
      <p:pic>
        <p:nvPicPr>
          <p:cNvPr id="20" name="Picture 2">
            <a:extLst>
              <a:ext uri="{FF2B5EF4-FFF2-40B4-BE49-F238E27FC236}">
                <a16:creationId xmlns:a16="http://schemas.microsoft.com/office/drawing/2014/main" id="{BE446C90-0C96-2226-F9E8-5A4A31C4D72F}"/>
              </a:ext>
            </a:extLst>
          </p:cNvPr>
          <p:cNvPicPr>
            <a:picLocks noGrp="1" noChangeAspect="1" noChangeArrowheads="1"/>
          </p:cNvPicPr>
          <p:nvPr>
            <p:ph type="pic" sz="quarter" idx="18"/>
          </p:nvPr>
        </p:nvPicPr>
        <p:blipFill>
          <a:blip r:embed="rId6">
            <a:extLst>
              <a:ext uri="{28A0092B-C50C-407E-A947-70E740481C1C}">
                <a14:useLocalDpi xmlns:a14="http://schemas.microsoft.com/office/drawing/2010/main" val="0"/>
              </a:ext>
            </a:extLst>
          </a:blip>
          <a:srcRect t="228" b="228"/>
          <a:stretch>
            <a:fillRect/>
          </a:stretch>
        </p:blipFill>
        <p:spPr bwMode="auto">
          <a:xfrm>
            <a:off x="1160463" y="5087938"/>
            <a:ext cx="18923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31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04E08-EED1-B5EC-D111-257051B28B7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ED87FDF-1BF2-7E06-2038-EA91956BA1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E4C3B8-02D8-7F83-FB6A-D40FD758D770}"/>
              </a:ext>
            </a:extLst>
          </p:cNvPr>
          <p:cNvSpPr>
            <a:spLocks noGrp="1"/>
          </p:cNvSpPr>
          <p:nvPr>
            <p:ph type="sldNum" sz="quarter" idx="12"/>
          </p:nvPr>
        </p:nvSpPr>
        <p:spPr/>
        <p:txBody>
          <a:bodyPr/>
          <a:lstStyle/>
          <a:p>
            <a:fld id="{355F9927-066A-4E42-B902-7FE3DF2732F9}" type="slidenum">
              <a:rPr lang="en-GB" smtClean="0"/>
              <a:pPr/>
              <a:t>10</a:t>
            </a:fld>
            <a:endParaRPr lang="en-GB"/>
          </a:p>
        </p:txBody>
      </p:sp>
      <p:sp>
        <p:nvSpPr>
          <p:cNvPr id="5" name="Title 4">
            <a:extLst>
              <a:ext uri="{FF2B5EF4-FFF2-40B4-BE49-F238E27FC236}">
                <a16:creationId xmlns:a16="http://schemas.microsoft.com/office/drawing/2014/main" id="{9EFC9CFE-F344-281D-A9E3-CB8AA0A600B8}"/>
              </a:ext>
            </a:extLst>
          </p:cNvPr>
          <p:cNvSpPr>
            <a:spLocks noGrp="1"/>
          </p:cNvSpPr>
          <p:nvPr>
            <p:ph type="title"/>
          </p:nvPr>
        </p:nvSpPr>
        <p:spPr/>
        <p:txBody>
          <a:bodyPr/>
          <a:lstStyle/>
          <a:p>
            <a:r>
              <a:rPr lang="en-GB"/>
              <a:t>Residential Rents are rising </a:t>
            </a:r>
          </a:p>
        </p:txBody>
      </p:sp>
      <p:sp>
        <p:nvSpPr>
          <p:cNvPr id="6" name="Text Placeholder 5">
            <a:extLst>
              <a:ext uri="{FF2B5EF4-FFF2-40B4-BE49-F238E27FC236}">
                <a16:creationId xmlns:a16="http://schemas.microsoft.com/office/drawing/2014/main" id="{0E1EE131-29D0-A275-E808-D200397A9397}"/>
              </a:ext>
            </a:extLst>
          </p:cNvPr>
          <p:cNvSpPr>
            <a:spLocks noGrp="1"/>
          </p:cNvSpPr>
          <p:nvPr>
            <p:ph type="body" sz="quarter" idx="29"/>
          </p:nvPr>
        </p:nvSpPr>
        <p:spPr/>
        <p:txBody>
          <a:bodyPr/>
          <a:lstStyle/>
          <a:p>
            <a:r>
              <a:rPr lang="en-GB">
                <a:latin typeface="Gotham Book" pitchFamily="50" charset="0"/>
              </a:rPr>
              <a:t>The rental growth was significant during 2023 and 2024 compared to the average of past years.</a:t>
            </a:r>
            <a:endParaRPr lang="en-GB"/>
          </a:p>
        </p:txBody>
      </p:sp>
      <p:graphicFrame>
        <p:nvGraphicFramePr>
          <p:cNvPr id="7" name="Diagram 3">
            <a:extLst>
              <a:ext uri="{FF2B5EF4-FFF2-40B4-BE49-F238E27FC236}">
                <a16:creationId xmlns:a16="http://schemas.microsoft.com/office/drawing/2014/main" id="{E1AA431A-BDD0-40BA-A42C-49AE0DE73F21}"/>
              </a:ext>
            </a:extLst>
          </p:cNvPr>
          <p:cNvGraphicFramePr>
            <a:graphicFrameLocks/>
          </p:cNvGraphicFramePr>
          <p:nvPr>
            <p:extLst>
              <p:ext uri="{D42A27DB-BD31-4B8C-83A1-F6EECF244321}">
                <p14:modId xmlns:p14="http://schemas.microsoft.com/office/powerpoint/2010/main" val="2959653108"/>
              </p:ext>
            </p:extLst>
          </p:nvPr>
        </p:nvGraphicFramePr>
        <p:xfrm>
          <a:off x="881410" y="1854199"/>
          <a:ext cx="9289031" cy="49499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652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DEF629-6668-E136-4E3E-5725F6D6339C}"/>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DA708B6-DD06-071A-A494-13A085DB20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6681CD-2A91-0FEF-D3E8-94C37FBF1B3C}"/>
              </a:ext>
            </a:extLst>
          </p:cNvPr>
          <p:cNvSpPr>
            <a:spLocks noGrp="1"/>
          </p:cNvSpPr>
          <p:nvPr>
            <p:ph type="sldNum" sz="quarter" idx="12"/>
          </p:nvPr>
        </p:nvSpPr>
        <p:spPr/>
        <p:txBody>
          <a:bodyPr/>
          <a:lstStyle/>
          <a:p>
            <a:fld id="{355F9927-066A-4E42-B902-7FE3DF2732F9}" type="slidenum">
              <a:rPr lang="en-GB" smtClean="0"/>
              <a:pPr/>
              <a:t>11</a:t>
            </a:fld>
            <a:endParaRPr lang="en-GB"/>
          </a:p>
        </p:txBody>
      </p:sp>
      <p:sp>
        <p:nvSpPr>
          <p:cNvPr id="5" name="Title 4">
            <a:extLst>
              <a:ext uri="{FF2B5EF4-FFF2-40B4-BE49-F238E27FC236}">
                <a16:creationId xmlns:a16="http://schemas.microsoft.com/office/drawing/2014/main" id="{0DD57824-E5A1-5255-0703-9D52986E1C19}"/>
              </a:ext>
            </a:extLst>
          </p:cNvPr>
          <p:cNvSpPr>
            <a:spLocks noGrp="1"/>
          </p:cNvSpPr>
          <p:nvPr>
            <p:ph type="title"/>
          </p:nvPr>
        </p:nvSpPr>
        <p:spPr/>
        <p:txBody>
          <a:bodyPr/>
          <a:lstStyle/>
          <a:p>
            <a:r>
              <a:rPr lang="en-GB"/>
              <a:t>Residential Construction is struggling </a:t>
            </a:r>
          </a:p>
        </p:txBody>
      </p:sp>
      <p:sp>
        <p:nvSpPr>
          <p:cNvPr id="6" name="Text Placeholder 5">
            <a:extLst>
              <a:ext uri="{FF2B5EF4-FFF2-40B4-BE49-F238E27FC236}">
                <a16:creationId xmlns:a16="http://schemas.microsoft.com/office/drawing/2014/main" id="{50915C29-253A-A150-1DBF-49BDD1E815C1}"/>
              </a:ext>
            </a:extLst>
          </p:cNvPr>
          <p:cNvSpPr>
            <a:spLocks noGrp="1"/>
          </p:cNvSpPr>
          <p:nvPr>
            <p:ph type="body" sz="quarter" idx="29"/>
          </p:nvPr>
        </p:nvSpPr>
        <p:spPr/>
        <p:txBody>
          <a:bodyPr/>
          <a:lstStyle/>
          <a:p>
            <a:pPr marL="171450" indent="-171450">
              <a:spcAft>
                <a:spcPts val="400"/>
              </a:spcAft>
              <a:buFont typeface="Wingdings" pitchFamily="2" charset="2"/>
              <a:buChar char="ü"/>
            </a:pPr>
            <a:r>
              <a:rPr lang="en-GB"/>
              <a:t>Construction initiations of multi-unit buildings in 2024 was down 20% compared to the 2023 and down 30% to 2022.</a:t>
            </a:r>
          </a:p>
          <a:p>
            <a:pPr marL="171450" indent="-171450">
              <a:spcAft>
                <a:spcPts val="400"/>
              </a:spcAft>
              <a:buFont typeface="Wingdings" pitchFamily="2" charset="2"/>
              <a:buChar char="ü"/>
            </a:pPr>
            <a:r>
              <a:rPr lang="en-GB"/>
              <a:t>Q3 2024 initiations were at the lowest level of any quarter since Q3 2003.</a:t>
            </a:r>
          </a:p>
          <a:p>
            <a:pPr marL="171450" indent="-171450">
              <a:spcAft>
                <a:spcPts val="400"/>
              </a:spcAft>
              <a:buFont typeface="Wingdings" pitchFamily="2" charset="2"/>
              <a:buChar char="ü"/>
            </a:pPr>
            <a:r>
              <a:rPr lang="en-GB"/>
              <a:t>As both financing and construction costs have increased, investors are struggling to pay more than the replacement costs for newly built residential projects, leading to delayed construction starts, and consequentially, distressed developers.</a:t>
            </a:r>
          </a:p>
          <a:p>
            <a:pPr marL="171450" indent="-171450">
              <a:spcAft>
                <a:spcPts val="400"/>
              </a:spcAft>
              <a:buFont typeface="Wingdings" pitchFamily="2" charset="2"/>
              <a:buChar char="ü"/>
            </a:pPr>
            <a:r>
              <a:rPr lang="en-GB"/>
              <a:t>Bankruptcies among construction companies in 2024 increased by 61% compared to 2022.</a:t>
            </a:r>
          </a:p>
          <a:p>
            <a:endParaRPr lang="en-GB"/>
          </a:p>
        </p:txBody>
      </p:sp>
      <p:graphicFrame>
        <p:nvGraphicFramePr>
          <p:cNvPr id="7" name="Chart 1">
            <a:extLst>
              <a:ext uri="{FF2B5EF4-FFF2-40B4-BE49-F238E27FC236}">
                <a16:creationId xmlns:a16="http://schemas.microsoft.com/office/drawing/2014/main" id="{5E739208-8F6F-22C3-AFFF-2001CC5948FC}"/>
              </a:ext>
            </a:extLst>
          </p:cNvPr>
          <p:cNvGraphicFramePr>
            <a:graphicFrameLocks/>
          </p:cNvGraphicFramePr>
          <p:nvPr>
            <p:extLst>
              <p:ext uri="{D42A27DB-BD31-4B8C-83A1-F6EECF244321}">
                <p14:modId xmlns:p14="http://schemas.microsoft.com/office/powerpoint/2010/main" val="335687055"/>
              </p:ext>
            </p:extLst>
          </p:nvPr>
        </p:nvGraphicFramePr>
        <p:xfrm>
          <a:off x="1457474" y="2267669"/>
          <a:ext cx="7416824" cy="4032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340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2B1B3-5238-71A3-EB2C-AF749CA61DB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65091F8A-409C-C2F5-5A86-469874724F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70815-B79F-50B6-1D5E-8C896BFB4098}"/>
              </a:ext>
            </a:extLst>
          </p:cNvPr>
          <p:cNvSpPr>
            <a:spLocks noGrp="1"/>
          </p:cNvSpPr>
          <p:nvPr>
            <p:ph type="sldNum" sz="quarter" idx="12"/>
          </p:nvPr>
        </p:nvSpPr>
        <p:spPr/>
        <p:txBody>
          <a:bodyPr/>
          <a:lstStyle/>
          <a:p>
            <a:fld id="{355F9927-066A-4E42-B902-7FE3DF2732F9}" type="slidenum">
              <a:rPr lang="en-GB" smtClean="0"/>
              <a:pPr/>
              <a:t>12</a:t>
            </a:fld>
            <a:endParaRPr lang="en-GB"/>
          </a:p>
        </p:txBody>
      </p:sp>
      <p:sp>
        <p:nvSpPr>
          <p:cNvPr id="5" name="Title 4">
            <a:extLst>
              <a:ext uri="{FF2B5EF4-FFF2-40B4-BE49-F238E27FC236}">
                <a16:creationId xmlns:a16="http://schemas.microsoft.com/office/drawing/2014/main" id="{E6DC18F6-3E01-B433-051A-5BA2867CC2EA}"/>
              </a:ext>
            </a:extLst>
          </p:cNvPr>
          <p:cNvSpPr>
            <a:spLocks noGrp="1"/>
          </p:cNvSpPr>
          <p:nvPr>
            <p:ph type="title"/>
          </p:nvPr>
        </p:nvSpPr>
        <p:spPr/>
        <p:txBody>
          <a:bodyPr/>
          <a:lstStyle/>
          <a:p>
            <a:r>
              <a:rPr lang="en-GB"/>
              <a:t>A market with scaled portfolios, market liquidity and a history of institutional investment </a:t>
            </a:r>
          </a:p>
        </p:txBody>
      </p:sp>
      <p:pic>
        <p:nvPicPr>
          <p:cNvPr id="8" name="Picture 7">
            <a:extLst>
              <a:ext uri="{FF2B5EF4-FFF2-40B4-BE49-F238E27FC236}">
                <a16:creationId xmlns:a16="http://schemas.microsoft.com/office/drawing/2014/main" id="{D5385418-A010-FBF9-C9BA-DFCE8B58544B}"/>
              </a:ext>
            </a:extLst>
          </p:cNvPr>
          <p:cNvPicPr>
            <a:picLocks noChangeAspect="1"/>
          </p:cNvPicPr>
          <p:nvPr/>
        </p:nvPicPr>
        <p:blipFill>
          <a:blip r:embed="rId2"/>
          <a:stretch>
            <a:fillRect/>
          </a:stretch>
        </p:blipFill>
        <p:spPr>
          <a:xfrm>
            <a:off x="570518" y="1477990"/>
            <a:ext cx="5345909" cy="1067826"/>
          </a:xfrm>
          <a:prstGeom prst="rect">
            <a:avLst/>
          </a:prstGeom>
        </p:spPr>
      </p:pic>
      <p:pic>
        <p:nvPicPr>
          <p:cNvPr id="10" name="Picture 9">
            <a:extLst>
              <a:ext uri="{FF2B5EF4-FFF2-40B4-BE49-F238E27FC236}">
                <a16:creationId xmlns:a16="http://schemas.microsoft.com/office/drawing/2014/main" id="{371F6A41-AE38-9ACF-A8B8-DAB8693158B2}"/>
              </a:ext>
            </a:extLst>
          </p:cNvPr>
          <p:cNvPicPr>
            <a:picLocks noChangeAspect="1"/>
          </p:cNvPicPr>
          <p:nvPr/>
        </p:nvPicPr>
        <p:blipFill>
          <a:blip r:embed="rId3"/>
          <a:stretch>
            <a:fillRect/>
          </a:stretch>
        </p:blipFill>
        <p:spPr>
          <a:xfrm>
            <a:off x="569440" y="2768241"/>
            <a:ext cx="5345906" cy="746178"/>
          </a:xfrm>
          <a:prstGeom prst="rect">
            <a:avLst/>
          </a:prstGeom>
        </p:spPr>
      </p:pic>
      <p:pic>
        <p:nvPicPr>
          <p:cNvPr id="12" name="Picture 11">
            <a:extLst>
              <a:ext uri="{FF2B5EF4-FFF2-40B4-BE49-F238E27FC236}">
                <a16:creationId xmlns:a16="http://schemas.microsoft.com/office/drawing/2014/main" id="{D4FB7ECA-3CDA-9471-D688-BB70FCE1D363}"/>
              </a:ext>
            </a:extLst>
          </p:cNvPr>
          <p:cNvPicPr>
            <a:picLocks noChangeAspect="1"/>
          </p:cNvPicPr>
          <p:nvPr/>
        </p:nvPicPr>
        <p:blipFill>
          <a:blip r:embed="rId4"/>
          <a:stretch>
            <a:fillRect/>
          </a:stretch>
        </p:blipFill>
        <p:spPr>
          <a:xfrm>
            <a:off x="569440" y="3690422"/>
            <a:ext cx="5544616" cy="681043"/>
          </a:xfrm>
          <a:prstGeom prst="rect">
            <a:avLst/>
          </a:prstGeom>
        </p:spPr>
      </p:pic>
      <p:pic>
        <p:nvPicPr>
          <p:cNvPr id="16" name="Picture 15">
            <a:extLst>
              <a:ext uri="{FF2B5EF4-FFF2-40B4-BE49-F238E27FC236}">
                <a16:creationId xmlns:a16="http://schemas.microsoft.com/office/drawing/2014/main" id="{5709B0D9-46DB-3F87-CE84-173E3E42FF85}"/>
              </a:ext>
            </a:extLst>
          </p:cNvPr>
          <p:cNvPicPr>
            <a:picLocks noChangeAspect="1"/>
          </p:cNvPicPr>
          <p:nvPr/>
        </p:nvPicPr>
        <p:blipFill>
          <a:blip r:embed="rId5"/>
          <a:stretch>
            <a:fillRect/>
          </a:stretch>
        </p:blipFill>
        <p:spPr>
          <a:xfrm>
            <a:off x="569440" y="5607820"/>
            <a:ext cx="6519513" cy="1160252"/>
          </a:xfrm>
          <a:prstGeom prst="rect">
            <a:avLst/>
          </a:prstGeom>
        </p:spPr>
      </p:pic>
      <p:pic>
        <p:nvPicPr>
          <p:cNvPr id="18" name="Picture 17">
            <a:extLst>
              <a:ext uri="{FF2B5EF4-FFF2-40B4-BE49-F238E27FC236}">
                <a16:creationId xmlns:a16="http://schemas.microsoft.com/office/drawing/2014/main" id="{262BD779-028B-313A-8BE8-5CDE69686C0B}"/>
              </a:ext>
            </a:extLst>
          </p:cNvPr>
          <p:cNvPicPr>
            <a:picLocks noChangeAspect="1"/>
          </p:cNvPicPr>
          <p:nvPr/>
        </p:nvPicPr>
        <p:blipFill>
          <a:blip r:embed="rId6"/>
          <a:stretch>
            <a:fillRect/>
          </a:stretch>
        </p:blipFill>
        <p:spPr>
          <a:xfrm>
            <a:off x="569440" y="4558441"/>
            <a:ext cx="6282010" cy="802882"/>
          </a:xfrm>
          <a:prstGeom prst="rect">
            <a:avLst/>
          </a:prstGeom>
        </p:spPr>
      </p:pic>
    </p:spTree>
    <p:extLst>
      <p:ext uri="{BB962C8B-B14F-4D97-AF65-F5344CB8AC3E}">
        <p14:creationId xmlns:p14="http://schemas.microsoft.com/office/powerpoint/2010/main" val="128124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79626-077D-FFA9-47D3-CBF49AF4939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D1D6605E-0C81-6D0B-A21B-17046FB997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BDEAD4-EBD0-EF70-1F07-16AA456ABA02}"/>
              </a:ext>
            </a:extLst>
          </p:cNvPr>
          <p:cNvSpPr>
            <a:spLocks noGrp="1"/>
          </p:cNvSpPr>
          <p:nvPr>
            <p:ph type="sldNum" sz="quarter" idx="12"/>
          </p:nvPr>
        </p:nvSpPr>
        <p:spPr/>
        <p:txBody>
          <a:bodyPr/>
          <a:lstStyle/>
          <a:p>
            <a:fld id="{355F9927-066A-4E42-B902-7FE3DF2732F9}" type="slidenum">
              <a:rPr lang="en-GB" smtClean="0"/>
              <a:pPr/>
              <a:t>13</a:t>
            </a:fld>
            <a:endParaRPr lang="en-GB"/>
          </a:p>
        </p:txBody>
      </p:sp>
      <p:sp>
        <p:nvSpPr>
          <p:cNvPr id="5" name="Title 4">
            <a:extLst>
              <a:ext uri="{FF2B5EF4-FFF2-40B4-BE49-F238E27FC236}">
                <a16:creationId xmlns:a16="http://schemas.microsoft.com/office/drawing/2014/main" id="{442E5944-0AEA-D46C-167E-41BD9F7AA3FD}"/>
              </a:ext>
            </a:extLst>
          </p:cNvPr>
          <p:cNvSpPr>
            <a:spLocks noGrp="1"/>
          </p:cNvSpPr>
          <p:nvPr>
            <p:ph type="title"/>
          </p:nvPr>
        </p:nvSpPr>
        <p:spPr/>
        <p:txBody>
          <a:bodyPr/>
          <a:lstStyle/>
          <a:p>
            <a:r>
              <a:rPr lang="en-GB"/>
              <a:t>Savills Self Storage Score : From National Macro to Micro Location </a:t>
            </a:r>
          </a:p>
        </p:txBody>
      </p:sp>
      <p:sp>
        <p:nvSpPr>
          <p:cNvPr id="6" name="Text Placeholder 5">
            <a:extLst>
              <a:ext uri="{FF2B5EF4-FFF2-40B4-BE49-F238E27FC236}">
                <a16:creationId xmlns:a16="http://schemas.microsoft.com/office/drawing/2014/main" id="{9020E5D7-C203-107A-6376-3BCEE2C78428}"/>
              </a:ext>
            </a:extLst>
          </p:cNvPr>
          <p:cNvSpPr>
            <a:spLocks noGrp="1"/>
          </p:cNvSpPr>
          <p:nvPr>
            <p:ph type="body" sz="quarter" idx="29"/>
          </p:nvPr>
        </p:nvSpPr>
        <p:spPr/>
        <p:txBody>
          <a:bodyPr/>
          <a:lstStyle/>
          <a:p>
            <a:r>
              <a:rPr lang="en-GB"/>
              <a:t>A systematic approach to assessing the market demand for a given level of supply in a local market  </a:t>
            </a:r>
          </a:p>
        </p:txBody>
      </p:sp>
      <p:sp>
        <p:nvSpPr>
          <p:cNvPr id="7" name="TextBox 6">
            <a:extLst>
              <a:ext uri="{FF2B5EF4-FFF2-40B4-BE49-F238E27FC236}">
                <a16:creationId xmlns:a16="http://schemas.microsoft.com/office/drawing/2014/main" id="{D9CDA16B-CA10-D7AB-A115-A6E2E3557186}"/>
              </a:ext>
            </a:extLst>
          </p:cNvPr>
          <p:cNvSpPr txBox="1"/>
          <p:nvPr/>
        </p:nvSpPr>
        <p:spPr>
          <a:xfrm>
            <a:off x="255026" y="1816465"/>
            <a:ext cx="6696744" cy="2802251"/>
          </a:xfrm>
          <a:prstGeom prst="rect">
            <a:avLst/>
          </a:prstGeom>
          <a:noFill/>
        </p:spPr>
        <p:txBody>
          <a:bodyPr vert="horz" wrap="square" lIns="0" tIns="0" rIns="0" bIns="0" rtlCol="0">
            <a:noAutofit/>
          </a:bodyPr>
          <a:lstStyle/>
          <a:p>
            <a:pPr marL="807187" lvl="1" indent="-285750">
              <a:buFont typeface="Wingdings" panose="05000000000000000000" pitchFamily="2" charset="2"/>
              <a:buChar char="ü"/>
            </a:pPr>
            <a:r>
              <a:rPr lang="en-GB" sz="1400">
                <a:solidFill>
                  <a:schemeClr val="tx2"/>
                </a:solidFill>
              </a:rPr>
              <a:t>GDP </a:t>
            </a:r>
          </a:p>
          <a:p>
            <a:pPr marL="807187" lvl="1" indent="-285750">
              <a:buFont typeface="Wingdings" panose="05000000000000000000" pitchFamily="2" charset="2"/>
              <a:buChar char="ü"/>
            </a:pPr>
            <a:r>
              <a:rPr lang="en-GB" sz="1400">
                <a:solidFill>
                  <a:schemeClr val="tx2"/>
                </a:solidFill>
              </a:rPr>
              <a:t>Income Levels </a:t>
            </a:r>
          </a:p>
          <a:p>
            <a:pPr marL="807187" lvl="1" indent="-285750">
              <a:buFont typeface="Wingdings" panose="05000000000000000000" pitchFamily="2" charset="2"/>
              <a:buChar char="ü"/>
            </a:pPr>
            <a:r>
              <a:rPr lang="en-GB" sz="1400">
                <a:solidFill>
                  <a:schemeClr val="tx2"/>
                </a:solidFill>
              </a:rPr>
              <a:t>Residential Rents </a:t>
            </a:r>
          </a:p>
          <a:p>
            <a:pPr marL="807187" lvl="1" indent="-285750">
              <a:buFont typeface="Wingdings" panose="05000000000000000000" pitchFamily="2" charset="2"/>
              <a:buChar char="ü"/>
            </a:pPr>
            <a:r>
              <a:rPr lang="en-GB" sz="1400">
                <a:solidFill>
                  <a:schemeClr val="tx2"/>
                </a:solidFill>
              </a:rPr>
              <a:t>Proportion of People Living in Small Accommodation </a:t>
            </a:r>
          </a:p>
          <a:p>
            <a:pPr marL="807187" lvl="1" indent="-285750">
              <a:buFont typeface="Wingdings" panose="05000000000000000000" pitchFamily="2" charset="2"/>
              <a:buChar char="ü"/>
            </a:pPr>
            <a:r>
              <a:rPr lang="en-GB" sz="1400">
                <a:solidFill>
                  <a:schemeClr val="tx2"/>
                </a:solidFill>
              </a:rPr>
              <a:t>Population density </a:t>
            </a:r>
          </a:p>
          <a:p>
            <a:pPr marL="807187" lvl="1" indent="-285750">
              <a:buFont typeface="Wingdings" panose="05000000000000000000" pitchFamily="2" charset="2"/>
              <a:buChar char="ü"/>
            </a:pPr>
            <a:r>
              <a:rPr lang="en-GB" sz="1400">
                <a:solidFill>
                  <a:schemeClr val="tx2"/>
                </a:solidFill>
              </a:rPr>
              <a:t>Demographic Profile </a:t>
            </a:r>
          </a:p>
          <a:p>
            <a:pPr marL="807187" lvl="1" indent="-285750">
              <a:buFont typeface="Wingdings" panose="05000000000000000000" pitchFamily="2" charset="2"/>
              <a:buChar char="ü"/>
            </a:pPr>
            <a:r>
              <a:rPr lang="en-GB" sz="1400">
                <a:solidFill>
                  <a:schemeClr val="tx2"/>
                </a:solidFill>
              </a:rPr>
              <a:t>Number of small businesses with inventory </a:t>
            </a:r>
          </a:p>
          <a:p>
            <a:pPr marL="807187" lvl="1" indent="-285750">
              <a:buFont typeface="Wingdings" panose="05000000000000000000" pitchFamily="2" charset="2"/>
              <a:buChar char="ü"/>
            </a:pPr>
            <a:r>
              <a:rPr lang="en-GB" sz="1400">
                <a:solidFill>
                  <a:schemeClr val="tx2"/>
                </a:solidFill>
              </a:rPr>
              <a:t>Industrial Availability and Rents </a:t>
            </a:r>
          </a:p>
          <a:p>
            <a:pPr marL="807187" lvl="1" indent="-285750">
              <a:buFont typeface="Wingdings" panose="05000000000000000000" pitchFamily="2" charset="2"/>
              <a:buChar char="ü"/>
            </a:pPr>
            <a:r>
              <a:rPr lang="en-GB" sz="1400">
                <a:solidFill>
                  <a:schemeClr val="tx2"/>
                </a:solidFill>
              </a:rPr>
              <a:t>Proportion of Population who move house (both rental and sale)</a:t>
            </a:r>
          </a:p>
          <a:p>
            <a:pPr marL="807187" lvl="1" indent="-285750">
              <a:buFont typeface="Wingdings" panose="05000000000000000000" pitchFamily="2" charset="2"/>
              <a:buChar char="ü"/>
            </a:pPr>
            <a:r>
              <a:rPr lang="en-GB" sz="1400">
                <a:solidFill>
                  <a:schemeClr val="tx2"/>
                </a:solidFill>
              </a:rPr>
              <a:t>Relative to accurate floor area statistics  </a:t>
            </a:r>
          </a:p>
        </p:txBody>
      </p:sp>
      <p:pic>
        <p:nvPicPr>
          <p:cNvPr id="9" name="Picture 8" descr="A long white hallway with green ladders&#10;&#10;AI-generated content may be incorrect.">
            <a:extLst>
              <a:ext uri="{FF2B5EF4-FFF2-40B4-BE49-F238E27FC236}">
                <a16:creationId xmlns:a16="http://schemas.microsoft.com/office/drawing/2014/main" id="{AD76A8CA-66A2-8A46-CB6C-ACABE4F7A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84482" y="2308101"/>
            <a:ext cx="4355901" cy="3266926"/>
          </a:xfrm>
          <a:prstGeom prst="rect">
            <a:avLst/>
          </a:prstGeom>
        </p:spPr>
      </p:pic>
    </p:spTree>
    <p:extLst>
      <p:ext uri="{BB962C8B-B14F-4D97-AF65-F5344CB8AC3E}">
        <p14:creationId xmlns:p14="http://schemas.microsoft.com/office/powerpoint/2010/main" val="398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B3F2-AF10-B04A-4DA6-82C7857F6312}"/>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0242D58D-D88F-3EA2-C4A6-02125B1B9EA9}"/>
              </a:ext>
            </a:extLst>
          </p:cNvPr>
          <p:cNvSpPr>
            <a:spLocks noGrp="1"/>
          </p:cNvSpPr>
          <p:nvPr>
            <p:ph type="title"/>
          </p:nvPr>
        </p:nvSpPr>
        <p:spPr/>
        <p:txBody>
          <a:bodyPr/>
          <a:lstStyle/>
          <a:p>
            <a:r>
              <a:rPr lang="en-GB"/>
              <a:t>Dividers</a:t>
            </a:r>
          </a:p>
        </p:txBody>
      </p:sp>
      <p:sp>
        <p:nvSpPr>
          <p:cNvPr id="2" name="Footer Placeholder 1">
            <a:extLst>
              <a:ext uri="{FF2B5EF4-FFF2-40B4-BE49-F238E27FC236}">
                <a16:creationId xmlns:a16="http://schemas.microsoft.com/office/drawing/2014/main" id="{9F856238-FC88-BF3F-67CB-7BBCA4A2304B}"/>
              </a:ext>
            </a:extLst>
          </p:cNvPr>
          <p:cNvSpPr>
            <a:spLocks noGrp="1"/>
          </p:cNvSpPr>
          <p:nvPr>
            <p:ph type="ftr" sz="quarter" idx="11"/>
          </p:nvPr>
        </p:nvSpPr>
        <p:spPr/>
        <p:txBody>
          <a:bodyPr/>
          <a:lstStyle/>
          <a:p>
            <a:endParaRPr lang="en-GB"/>
          </a:p>
        </p:txBody>
      </p:sp>
      <p:pic>
        <p:nvPicPr>
          <p:cNvPr id="4" name="Picture Placeholder 3" descr="A long hallway with green doors&#10;&#10;AI-generated content may be incorrect.">
            <a:extLst>
              <a:ext uri="{FF2B5EF4-FFF2-40B4-BE49-F238E27FC236}">
                <a16:creationId xmlns:a16="http://schemas.microsoft.com/office/drawing/2014/main" id="{55C654C7-4A0E-3A78-30E5-A58464DD7BA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22993" r="22993"/>
          <a:stretch>
            <a:fillRect/>
          </a:stretch>
        </p:blipFill>
        <p:spPr/>
      </p:pic>
      <p:sp>
        <p:nvSpPr>
          <p:cNvPr id="25" name="Text Placeholder 24">
            <a:extLst>
              <a:ext uri="{FF2B5EF4-FFF2-40B4-BE49-F238E27FC236}">
                <a16:creationId xmlns:a16="http://schemas.microsoft.com/office/drawing/2014/main" id="{1F6906B1-216F-525D-9648-8A1A11F2C01E}"/>
              </a:ext>
            </a:extLst>
          </p:cNvPr>
          <p:cNvSpPr>
            <a:spLocks noGrp="1"/>
          </p:cNvSpPr>
          <p:nvPr>
            <p:ph type="body" sz="quarter" idx="14"/>
          </p:nvPr>
        </p:nvSpPr>
        <p:spPr/>
        <p:txBody>
          <a:bodyPr/>
          <a:lstStyle/>
          <a:p>
            <a:endParaRPr lang="en-GB"/>
          </a:p>
        </p:txBody>
      </p:sp>
      <p:sp>
        <p:nvSpPr>
          <p:cNvPr id="18" name="TextBox 17">
            <a:hlinkClick r:id="rId7" action="ppaction://hlinksldjump"/>
            <a:extLst>
              <a:ext uri="{FF2B5EF4-FFF2-40B4-BE49-F238E27FC236}">
                <a16:creationId xmlns:a16="http://schemas.microsoft.com/office/drawing/2014/main" id="{72F08DF9-2F71-EC78-74E0-5C7B16A08650}"/>
              </a:ext>
            </a:extLst>
          </p:cNvPr>
          <p:cNvSpPr txBox="1"/>
          <p:nvPr>
            <p:custDataLst>
              <p:tags r:id="rId2"/>
            </p:custDataLst>
          </p:nvPr>
        </p:nvSpPr>
        <p:spPr>
          <a:xfrm>
            <a:off x="611189" y="3953815"/>
            <a:ext cx="4481511" cy="317467"/>
          </a:xfrm>
          <a:prstGeom prst="rect">
            <a:avLst/>
          </a:prstGeom>
          <a:noFill/>
          <a:ln>
            <a:noFill/>
          </a:ln>
        </p:spPr>
        <p:txBody>
          <a:bodyPr vert="horz" wrap="square" lIns="0" tIns="0" rIns="0" bIns="0" rtlCol="0" anchor="t" anchorCtr="0">
            <a:noAutofit/>
          </a:bodyPr>
          <a:lstStyle/>
          <a:p>
            <a:pPr algn="l">
              <a:spcAft>
                <a:spcPts val="600"/>
              </a:spcAft>
            </a:pPr>
            <a:r>
              <a:rPr lang="en-GB" sz="2400" b="0">
                <a:solidFill>
                  <a:srgbClr val="FFFFFF"/>
                </a:solidFill>
                <a:latin typeface="+mj-lt"/>
                <a:cs typeface="Arial" panose="020B0604020202020204" pitchFamily="34" charset="0"/>
              </a:rPr>
              <a:t>Differentiation in a maturing sector as a key to value creation </a:t>
            </a:r>
          </a:p>
        </p:txBody>
      </p:sp>
      <p:sp>
        <p:nvSpPr>
          <p:cNvPr id="19" name="TextBox 18">
            <a:hlinkClick r:id="rId7" action="ppaction://hlinksldjump"/>
            <a:extLst>
              <a:ext uri="{FF2B5EF4-FFF2-40B4-BE49-F238E27FC236}">
                <a16:creationId xmlns:a16="http://schemas.microsoft.com/office/drawing/2014/main" id="{D9C24D87-3F09-5608-1B17-DD317C706C20}"/>
              </a:ext>
            </a:extLst>
          </p:cNvPr>
          <p:cNvSpPr txBox="1"/>
          <p:nvPr>
            <p:custDataLst>
              <p:tags r:id="rId3"/>
            </p:custDataLst>
          </p:nvPr>
        </p:nvSpPr>
        <p:spPr>
          <a:xfrm>
            <a:off x="604999" y="3953815"/>
            <a:ext cx="3600" cy="317467"/>
          </a:xfrm>
          <a:prstGeom prst="rect">
            <a:avLst/>
          </a:prstGeom>
          <a:noFill/>
          <a:ln>
            <a:noFill/>
          </a:ln>
        </p:spPr>
        <p:txBody>
          <a:bodyPr vert="horz" wrap="none" lIns="0" tIns="0" rIns="72000" bIns="900000" rtlCol="0" anchor="b" anchorCtr="0">
            <a:noAutofit/>
          </a:bodyPr>
          <a:lstStyle/>
          <a:p>
            <a:pPr algn="l">
              <a:lnSpc>
                <a:spcPct val="90000"/>
              </a:lnSpc>
            </a:pPr>
            <a:r>
              <a:rPr lang="en-GB" sz="6600" b="0">
                <a:solidFill>
                  <a:schemeClr val="tx2"/>
                </a:solidFill>
                <a:latin typeface="+mj-lt"/>
                <a:cs typeface="Arial" panose="020B0604020202020204" pitchFamily="34" charset="0"/>
              </a:rPr>
              <a:t>3</a:t>
            </a:r>
          </a:p>
        </p:txBody>
      </p:sp>
      <p:sp>
        <p:nvSpPr>
          <p:cNvPr id="20" name="TextBox 19">
            <a:hlinkClick r:id="rId7" action="ppaction://hlinksldjump"/>
            <a:extLst>
              <a:ext uri="{FF2B5EF4-FFF2-40B4-BE49-F238E27FC236}">
                <a16:creationId xmlns:a16="http://schemas.microsoft.com/office/drawing/2014/main" id="{4A3FA148-AB32-456E-68EC-F5ECD75501CB}"/>
              </a:ext>
            </a:extLst>
          </p:cNvPr>
          <p:cNvSpPr txBox="1"/>
          <p:nvPr>
            <p:custDataLst>
              <p:tags r:id="rId4"/>
            </p:custDataLst>
          </p:nvPr>
        </p:nvSpPr>
        <p:spPr>
          <a:xfrm>
            <a:off x="5092700" y="3953815"/>
            <a:ext cx="36000" cy="317467"/>
          </a:xfrm>
          <a:prstGeom prst="rect">
            <a:avLst/>
          </a:prstGeom>
          <a:noFill/>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1" name="Slide Number Placeholder 20">
            <a:extLst>
              <a:ext uri="{FF2B5EF4-FFF2-40B4-BE49-F238E27FC236}">
                <a16:creationId xmlns:a16="http://schemas.microsoft.com/office/drawing/2014/main" id="{2E70E27A-C858-CC8B-FE4A-9311A9C7CA26}"/>
              </a:ext>
            </a:extLst>
          </p:cNvPr>
          <p:cNvSpPr>
            <a:spLocks noGrp="1"/>
          </p:cNvSpPr>
          <p:nvPr>
            <p:ph type="sldNum" sz="quarter" idx="12"/>
          </p:nvPr>
        </p:nvSpPr>
        <p:spPr/>
        <p:txBody>
          <a:bodyPr/>
          <a:lstStyle/>
          <a:p>
            <a:fld id="{355F9927-066A-4E42-B902-7FE3DF2732F9}" type="slidenum">
              <a:rPr lang="en-GB" smtClean="0"/>
              <a:pPr/>
              <a:t>14</a:t>
            </a:fld>
            <a:endParaRPr lang="en-GB"/>
          </a:p>
        </p:txBody>
      </p:sp>
    </p:spTree>
    <p:custDataLst>
      <p:tags r:id="rId1"/>
    </p:custDataLst>
    <p:extLst>
      <p:ext uri="{BB962C8B-B14F-4D97-AF65-F5344CB8AC3E}">
        <p14:creationId xmlns:p14="http://schemas.microsoft.com/office/powerpoint/2010/main" val="3684923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933B6-157B-05AB-1206-F66F29FFE81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D51C633-3086-40ED-6392-FFC4F82D39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7A452A-5902-A731-2B27-36045C347D52}"/>
              </a:ext>
            </a:extLst>
          </p:cNvPr>
          <p:cNvSpPr>
            <a:spLocks noGrp="1"/>
          </p:cNvSpPr>
          <p:nvPr>
            <p:ph type="sldNum" sz="quarter" idx="12"/>
          </p:nvPr>
        </p:nvSpPr>
        <p:spPr/>
        <p:txBody>
          <a:bodyPr/>
          <a:lstStyle/>
          <a:p>
            <a:fld id="{355F9927-066A-4E42-B902-7FE3DF2732F9}" type="slidenum">
              <a:rPr lang="en-GB" smtClean="0"/>
              <a:pPr/>
              <a:t>15</a:t>
            </a:fld>
            <a:endParaRPr lang="en-GB"/>
          </a:p>
        </p:txBody>
      </p:sp>
      <p:sp>
        <p:nvSpPr>
          <p:cNvPr id="5" name="Title 4">
            <a:extLst>
              <a:ext uri="{FF2B5EF4-FFF2-40B4-BE49-F238E27FC236}">
                <a16:creationId xmlns:a16="http://schemas.microsoft.com/office/drawing/2014/main" id="{A4C39F2C-2E2A-9CDE-D653-06DB6E54FAEB}"/>
              </a:ext>
            </a:extLst>
          </p:cNvPr>
          <p:cNvSpPr>
            <a:spLocks noGrp="1"/>
          </p:cNvSpPr>
          <p:nvPr>
            <p:ph type="title"/>
          </p:nvPr>
        </p:nvSpPr>
        <p:spPr/>
        <p:txBody>
          <a:bodyPr/>
          <a:lstStyle/>
          <a:p>
            <a:r>
              <a:rPr lang="en-GB"/>
              <a:t>Metro Self Storage </a:t>
            </a:r>
          </a:p>
        </p:txBody>
      </p:sp>
      <p:sp>
        <p:nvSpPr>
          <p:cNvPr id="6" name="Text Placeholder 5">
            <a:extLst>
              <a:ext uri="{FF2B5EF4-FFF2-40B4-BE49-F238E27FC236}">
                <a16:creationId xmlns:a16="http://schemas.microsoft.com/office/drawing/2014/main" id="{1747EFC5-53DE-1753-1CB1-BE12817F61D0}"/>
              </a:ext>
            </a:extLst>
          </p:cNvPr>
          <p:cNvSpPr>
            <a:spLocks noGrp="1"/>
          </p:cNvSpPr>
          <p:nvPr>
            <p:ph type="body" sz="quarter" idx="29"/>
          </p:nvPr>
        </p:nvSpPr>
        <p:spPr/>
        <p:txBody>
          <a:bodyPr/>
          <a:lstStyle/>
          <a:p>
            <a:r>
              <a:rPr lang="en-GB"/>
              <a:t>Centrally managed serving their immediate catchment area – typically within a 5 minute walk time in areas of high urban density with stores of between 1,000 </a:t>
            </a:r>
            <a:r>
              <a:rPr lang="en-GB" err="1"/>
              <a:t>sq</a:t>
            </a:r>
            <a:r>
              <a:rPr lang="en-GB"/>
              <a:t> ft to 5,000 </a:t>
            </a:r>
            <a:r>
              <a:rPr lang="en-GB" err="1"/>
              <a:t>sq</a:t>
            </a:r>
            <a:r>
              <a:rPr lang="en-GB"/>
              <a:t> ft </a:t>
            </a:r>
          </a:p>
          <a:p>
            <a:endParaRPr lang="en-GB"/>
          </a:p>
        </p:txBody>
      </p:sp>
      <p:pic>
        <p:nvPicPr>
          <p:cNvPr id="4098" name="Picture 2" descr="Storage rooms for rent, Centro ciudad ...">
            <a:extLst>
              <a:ext uri="{FF2B5EF4-FFF2-40B4-BE49-F238E27FC236}">
                <a16:creationId xmlns:a16="http://schemas.microsoft.com/office/drawing/2014/main" id="{1AC6505F-3542-B910-C8B7-1B09DFCB1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410" y="2398948"/>
            <a:ext cx="3687116" cy="27617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tion Analysis Case: Franchise ...">
            <a:extLst>
              <a:ext uri="{FF2B5EF4-FFF2-40B4-BE49-F238E27FC236}">
                <a16:creationId xmlns:a16="http://schemas.microsoft.com/office/drawing/2014/main" id="{B9DE035F-DCDF-52E5-EA62-42A2B1FAE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47" y="2411686"/>
            <a:ext cx="4111932"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519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9F33-810A-5057-16D9-DEE8B6EC879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D07AAD8-EC0E-76F5-F582-417BD6CAFFC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DDE9A7D7-1D9F-451E-6C30-5F2E7CE231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F9DB1F-BA59-88D3-716E-775B81F15F78}"/>
              </a:ext>
            </a:extLst>
          </p:cNvPr>
          <p:cNvSpPr>
            <a:spLocks noGrp="1"/>
          </p:cNvSpPr>
          <p:nvPr>
            <p:ph type="sldNum" sz="quarter" idx="12"/>
          </p:nvPr>
        </p:nvSpPr>
        <p:spPr/>
        <p:txBody>
          <a:bodyPr/>
          <a:lstStyle/>
          <a:p>
            <a:fld id="{355F9927-066A-4E42-B902-7FE3DF2732F9}" type="slidenum">
              <a:rPr lang="en-GB" smtClean="0"/>
              <a:pPr/>
              <a:t>16</a:t>
            </a:fld>
            <a:endParaRPr lang="en-GB"/>
          </a:p>
        </p:txBody>
      </p:sp>
      <p:sp>
        <p:nvSpPr>
          <p:cNvPr id="5" name="Title 4">
            <a:extLst>
              <a:ext uri="{FF2B5EF4-FFF2-40B4-BE49-F238E27FC236}">
                <a16:creationId xmlns:a16="http://schemas.microsoft.com/office/drawing/2014/main" id="{E6AB87BE-BA02-8FAF-E514-23D0506224D1}"/>
              </a:ext>
            </a:extLst>
          </p:cNvPr>
          <p:cNvSpPr>
            <a:spLocks noGrp="1"/>
          </p:cNvSpPr>
          <p:nvPr>
            <p:ph type="title"/>
          </p:nvPr>
        </p:nvSpPr>
        <p:spPr/>
        <p:txBody>
          <a:bodyPr/>
          <a:lstStyle/>
          <a:p>
            <a:r>
              <a:rPr lang="en-GB"/>
              <a:t>Urban Self Storage </a:t>
            </a:r>
          </a:p>
        </p:txBody>
      </p:sp>
      <p:sp>
        <p:nvSpPr>
          <p:cNvPr id="6" name="Text Placeholder 5">
            <a:extLst>
              <a:ext uri="{FF2B5EF4-FFF2-40B4-BE49-F238E27FC236}">
                <a16:creationId xmlns:a16="http://schemas.microsoft.com/office/drawing/2014/main" id="{53D21AC6-5C8C-4EA5-AA47-6E758CD9489A}"/>
              </a:ext>
            </a:extLst>
          </p:cNvPr>
          <p:cNvSpPr>
            <a:spLocks noGrp="1"/>
          </p:cNvSpPr>
          <p:nvPr>
            <p:ph type="body" sz="quarter" idx="29"/>
          </p:nvPr>
        </p:nvSpPr>
        <p:spPr/>
        <p:txBody>
          <a:bodyPr/>
          <a:lstStyle/>
          <a:p>
            <a:r>
              <a:rPr lang="en-GB"/>
              <a:t>Smaller self storage facilities of under 20,000 </a:t>
            </a:r>
            <a:r>
              <a:rPr lang="en-GB" err="1"/>
              <a:t>sq</a:t>
            </a:r>
            <a:r>
              <a:rPr lang="en-GB"/>
              <a:t> ft with low levels of staffing – sometimes acting as a hub to metro spokes – and </a:t>
            </a:r>
            <a:r>
              <a:rPr lang="en-GB" err="1"/>
              <a:t>inflling</a:t>
            </a:r>
            <a:r>
              <a:rPr lang="en-GB"/>
              <a:t> major stores – or in smaller market towns  </a:t>
            </a:r>
          </a:p>
          <a:p>
            <a:endParaRPr lang="en-GB"/>
          </a:p>
        </p:txBody>
      </p:sp>
      <p:pic>
        <p:nvPicPr>
          <p:cNvPr id="8" name="Picture 7" descr="A close-up of a building&#10;&#10;AI-generated content may be incorrect.">
            <a:extLst>
              <a:ext uri="{FF2B5EF4-FFF2-40B4-BE49-F238E27FC236}">
                <a16:creationId xmlns:a16="http://schemas.microsoft.com/office/drawing/2014/main" id="{A9CDEBC3-E5AE-EBB9-F5E4-BC0F13B0E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189" y="2137382"/>
            <a:ext cx="5711858" cy="4283893"/>
          </a:xfrm>
          <a:prstGeom prst="rect">
            <a:avLst/>
          </a:prstGeom>
        </p:spPr>
      </p:pic>
    </p:spTree>
    <p:extLst>
      <p:ext uri="{BB962C8B-B14F-4D97-AF65-F5344CB8AC3E}">
        <p14:creationId xmlns:p14="http://schemas.microsoft.com/office/powerpoint/2010/main" val="140931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3A48B-BD35-9BA7-2211-0F31346D43C2}"/>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C69E2906-D35D-401C-29E2-747F29CE04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544AB5-DAD8-D68E-8171-037C983E50D6}"/>
              </a:ext>
            </a:extLst>
          </p:cNvPr>
          <p:cNvSpPr>
            <a:spLocks noGrp="1"/>
          </p:cNvSpPr>
          <p:nvPr>
            <p:ph type="sldNum" sz="quarter" idx="12"/>
          </p:nvPr>
        </p:nvSpPr>
        <p:spPr/>
        <p:txBody>
          <a:bodyPr/>
          <a:lstStyle/>
          <a:p>
            <a:fld id="{355F9927-066A-4E42-B902-7FE3DF2732F9}" type="slidenum">
              <a:rPr lang="en-GB" smtClean="0"/>
              <a:pPr/>
              <a:t>17</a:t>
            </a:fld>
            <a:endParaRPr lang="en-GB"/>
          </a:p>
        </p:txBody>
      </p:sp>
      <p:sp>
        <p:nvSpPr>
          <p:cNvPr id="5" name="Title 4">
            <a:extLst>
              <a:ext uri="{FF2B5EF4-FFF2-40B4-BE49-F238E27FC236}">
                <a16:creationId xmlns:a16="http://schemas.microsoft.com/office/drawing/2014/main" id="{2387CB06-0F4A-0DF2-3F4F-1167911351C8}"/>
              </a:ext>
            </a:extLst>
          </p:cNvPr>
          <p:cNvSpPr>
            <a:spLocks noGrp="1"/>
          </p:cNvSpPr>
          <p:nvPr>
            <p:ph type="title"/>
          </p:nvPr>
        </p:nvSpPr>
        <p:spPr/>
        <p:txBody>
          <a:bodyPr/>
          <a:lstStyle/>
          <a:p>
            <a:r>
              <a:rPr lang="en-GB"/>
              <a:t>Moving towards bringing self storage expertise to the B2B market </a:t>
            </a:r>
          </a:p>
        </p:txBody>
      </p:sp>
      <p:sp>
        <p:nvSpPr>
          <p:cNvPr id="6" name="Text Placeholder 5">
            <a:extLst>
              <a:ext uri="{FF2B5EF4-FFF2-40B4-BE49-F238E27FC236}">
                <a16:creationId xmlns:a16="http://schemas.microsoft.com/office/drawing/2014/main" id="{A2CF8C9D-2E41-4729-BBA7-BA8562E88A08}"/>
              </a:ext>
            </a:extLst>
          </p:cNvPr>
          <p:cNvSpPr>
            <a:spLocks noGrp="1"/>
          </p:cNvSpPr>
          <p:nvPr>
            <p:ph type="body" sz="quarter" idx="29"/>
          </p:nvPr>
        </p:nvSpPr>
        <p:spPr/>
        <p:txBody>
          <a:bodyPr/>
          <a:lstStyle/>
          <a:p>
            <a:endParaRPr lang="en-GB"/>
          </a:p>
        </p:txBody>
      </p:sp>
      <p:pic>
        <p:nvPicPr>
          <p:cNvPr id="5122" name="Picture 2" descr="Pelican Self Storage | LinkedIn">
            <a:extLst>
              <a:ext uri="{FF2B5EF4-FFF2-40B4-BE49-F238E27FC236}">
                <a16:creationId xmlns:a16="http://schemas.microsoft.com/office/drawing/2014/main" id="{24538EEC-FA76-626E-A5A5-23A660ED4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413" y="1751013"/>
            <a:ext cx="66294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9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57D4E-AF10-BC97-ABEC-CE0F7588CD4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FA7C7B3-2999-9D4D-68CE-A0C7BD7A69C5}"/>
              </a:ext>
            </a:extLst>
          </p:cNvPr>
          <p:cNvSpPr>
            <a:spLocks noGrp="1"/>
          </p:cNvSpPr>
          <p:nvPr>
            <p:ph type="dt" sz="half" idx="10"/>
          </p:nvPr>
        </p:nvSpPr>
        <p:spPr/>
        <p:txBody>
          <a:bodyPr/>
          <a:lstStyle/>
          <a:p>
            <a:endParaRPr lang="en-GB"/>
          </a:p>
        </p:txBody>
      </p:sp>
      <p:sp>
        <p:nvSpPr>
          <p:cNvPr id="4" name="Slide Number Placeholder 3">
            <a:extLst>
              <a:ext uri="{FF2B5EF4-FFF2-40B4-BE49-F238E27FC236}">
                <a16:creationId xmlns:a16="http://schemas.microsoft.com/office/drawing/2014/main" id="{70142C30-FC15-9CA6-9517-351F02F2D297}"/>
              </a:ext>
            </a:extLst>
          </p:cNvPr>
          <p:cNvSpPr>
            <a:spLocks noGrp="1"/>
          </p:cNvSpPr>
          <p:nvPr>
            <p:ph type="sldNum" sz="quarter" idx="12"/>
          </p:nvPr>
        </p:nvSpPr>
        <p:spPr/>
        <p:txBody>
          <a:bodyPr/>
          <a:lstStyle/>
          <a:p>
            <a:fld id="{355F9927-066A-4E42-B902-7FE3DF2732F9}" type="slidenum">
              <a:rPr lang="en-GB" smtClean="0"/>
              <a:pPr/>
              <a:t>18</a:t>
            </a:fld>
            <a:endParaRPr lang="en-GB"/>
          </a:p>
        </p:txBody>
      </p:sp>
      <p:sp>
        <p:nvSpPr>
          <p:cNvPr id="5" name="Title 4">
            <a:extLst>
              <a:ext uri="{FF2B5EF4-FFF2-40B4-BE49-F238E27FC236}">
                <a16:creationId xmlns:a16="http://schemas.microsoft.com/office/drawing/2014/main" id="{89D1B1A5-AABE-888F-32FD-0F8459037CEE}"/>
              </a:ext>
            </a:extLst>
          </p:cNvPr>
          <p:cNvSpPr>
            <a:spLocks noGrp="1"/>
          </p:cNvSpPr>
          <p:nvPr>
            <p:ph type="title"/>
          </p:nvPr>
        </p:nvSpPr>
        <p:spPr/>
        <p:txBody>
          <a:bodyPr/>
          <a:lstStyle/>
          <a:p>
            <a:r>
              <a:rPr lang="en-GB"/>
              <a:t>Drive Up Self Storage </a:t>
            </a:r>
          </a:p>
        </p:txBody>
      </p:sp>
      <p:sp>
        <p:nvSpPr>
          <p:cNvPr id="6" name="Text Placeholder 5">
            <a:extLst>
              <a:ext uri="{FF2B5EF4-FFF2-40B4-BE49-F238E27FC236}">
                <a16:creationId xmlns:a16="http://schemas.microsoft.com/office/drawing/2014/main" id="{030FAE46-F1B4-1C36-BE3B-9212784815E5}"/>
              </a:ext>
            </a:extLst>
          </p:cNvPr>
          <p:cNvSpPr>
            <a:spLocks noGrp="1"/>
          </p:cNvSpPr>
          <p:nvPr>
            <p:ph type="body" sz="quarter" idx="29"/>
          </p:nvPr>
        </p:nvSpPr>
        <p:spPr/>
        <p:txBody>
          <a:bodyPr/>
          <a:lstStyle/>
          <a:p>
            <a:r>
              <a:rPr lang="en-GB"/>
              <a:t>Modern drive up facilities with a high quality user experience </a:t>
            </a:r>
          </a:p>
          <a:p>
            <a:endParaRPr lang="en-GB"/>
          </a:p>
        </p:txBody>
      </p:sp>
      <p:pic>
        <p:nvPicPr>
          <p:cNvPr id="9" name="Picture 8">
            <a:extLst>
              <a:ext uri="{FF2B5EF4-FFF2-40B4-BE49-F238E27FC236}">
                <a16:creationId xmlns:a16="http://schemas.microsoft.com/office/drawing/2014/main" id="{65590737-BB42-398C-22FB-672918180276}"/>
              </a:ext>
            </a:extLst>
          </p:cNvPr>
          <p:cNvPicPr>
            <a:picLocks noChangeAspect="1"/>
          </p:cNvPicPr>
          <p:nvPr/>
        </p:nvPicPr>
        <p:blipFill>
          <a:blip r:embed="rId2"/>
          <a:stretch>
            <a:fillRect/>
          </a:stretch>
        </p:blipFill>
        <p:spPr>
          <a:xfrm>
            <a:off x="623810" y="1898241"/>
            <a:ext cx="9444192" cy="4264665"/>
          </a:xfrm>
          <a:prstGeom prst="rect">
            <a:avLst/>
          </a:prstGeom>
        </p:spPr>
      </p:pic>
    </p:spTree>
    <p:extLst>
      <p:ext uri="{BB962C8B-B14F-4D97-AF65-F5344CB8AC3E}">
        <p14:creationId xmlns:p14="http://schemas.microsoft.com/office/powerpoint/2010/main" val="13304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E600-8570-4D32-6479-26D28085FC1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D4EC8E0-D11E-EEFB-59E2-81B0706980E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5D7BCD36-2140-52A6-9B5A-D7D32A1CF9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8D4592-6F8F-AC6A-57EB-FEAC95ABBC21}"/>
              </a:ext>
            </a:extLst>
          </p:cNvPr>
          <p:cNvSpPr>
            <a:spLocks noGrp="1"/>
          </p:cNvSpPr>
          <p:nvPr>
            <p:ph type="sldNum" sz="quarter" idx="12"/>
          </p:nvPr>
        </p:nvSpPr>
        <p:spPr/>
        <p:txBody>
          <a:bodyPr/>
          <a:lstStyle/>
          <a:p>
            <a:fld id="{355F9927-066A-4E42-B902-7FE3DF2732F9}" type="slidenum">
              <a:rPr lang="en-GB" smtClean="0"/>
              <a:pPr/>
              <a:t>19</a:t>
            </a:fld>
            <a:endParaRPr lang="en-GB"/>
          </a:p>
        </p:txBody>
      </p:sp>
      <p:sp>
        <p:nvSpPr>
          <p:cNvPr id="5" name="Title 4">
            <a:extLst>
              <a:ext uri="{FF2B5EF4-FFF2-40B4-BE49-F238E27FC236}">
                <a16:creationId xmlns:a16="http://schemas.microsoft.com/office/drawing/2014/main" id="{C231ACDA-2FEF-2DE5-0C17-1BF75AADFC80}"/>
              </a:ext>
            </a:extLst>
          </p:cNvPr>
          <p:cNvSpPr>
            <a:spLocks noGrp="1"/>
          </p:cNvSpPr>
          <p:nvPr>
            <p:ph type="title"/>
          </p:nvPr>
        </p:nvSpPr>
        <p:spPr/>
        <p:txBody>
          <a:bodyPr/>
          <a:lstStyle/>
          <a:p>
            <a:r>
              <a:rPr lang="en-GB"/>
              <a:t>Drive Up Self Storage </a:t>
            </a:r>
          </a:p>
        </p:txBody>
      </p:sp>
      <p:sp>
        <p:nvSpPr>
          <p:cNvPr id="6" name="Text Placeholder 5">
            <a:extLst>
              <a:ext uri="{FF2B5EF4-FFF2-40B4-BE49-F238E27FC236}">
                <a16:creationId xmlns:a16="http://schemas.microsoft.com/office/drawing/2014/main" id="{80B324D4-76F8-6E25-FD01-2CA560BDC4D9}"/>
              </a:ext>
            </a:extLst>
          </p:cNvPr>
          <p:cNvSpPr>
            <a:spLocks noGrp="1"/>
          </p:cNvSpPr>
          <p:nvPr>
            <p:ph type="body" sz="quarter" idx="29"/>
          </p:nvPr>
        </p:nvSpPr>
        <p:spPr/>
        <p:txBody>
          <a:bodyPr/>
          <a:lstStyle/>
          <a:p>
            <a:r>
              <a:rPr lang="en-GB"/>
              <a:t>Modern drive up facilities with a high-quality user experience </a:t>
            </a:r>
          </a:p>
          <a:p>
            <a:endParaRPr lang="en-GB"/>
          </a:p>
        </p:txBody>
      </p:sp>
      <p:pic>
        <p:nvPicPr>
          <p:cNvPr id="11" name="Picture 10" descr="A building with a gate and a sign&#10;&#10;AI-generated content may be incorrect.">
            <a:extLst>
              <a:ext uri="{FF2B5EF4-FFF2-40B4-BE49-F238E27FC236}">
                <a16:creationId xmlns:a16="http://schemas.microsoft.com/office/drawing/2014/main" id="{2B6C05B0-BA95-6159-107A-9DCAFBD33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554" y="1501352"/>
            <a:ext cx="5934466" cy="4510406"/>
          </a:xfrm>
          <a:prstGeom prst="rect">
            <a:avLst/>
          </a:prstGeom>
        </p:spPr>
      </p:pic>
    </p:spTree>
    <p:extLst>
      <p:ext uri="{BB962C8B-B14F-4D97-AF65-F5344CB8AC3E}">
        <p14:creationId xmlns:p14="http://schemas.microsoft.com/office/powerpoint/2010/main" val="3272641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1AF58-C3BD-537C-1F61-840E300B3DA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E03C65B-8B0C-D90A-396C-6B3FA28FDB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D1B5AC1-35E1-9D74-FA68-DA76F477B08D}"/>
              </a:ext>
            </a:extLst>
          </p:cNvPr>
          <p:cNvSpPr>
            <a:spLocks noGrp="1"/>
          </p:cNvSpPr>
          <p:nvPr>
            <p:ph type="sldNum" sz="quarter" idx="12"/>
          </p:nvPr>
        </p:nvSpPr>
        <p:spPr/>
        <p:txBody>
          <a:bodyPr/>
          <a:lstStyle/>
          <a:p>
            <a:fld id="{355F9927-066A-4E42-B902-7FE3DF2732F9}" type="slidenum">
              <a:rPr lang="en-GB" smtClean="0"/>
              <a:pPr/>
              <a:t>2</a:t>
            </a:fld>
            <a:endParaRPr lang="en-GB"/>
          </a:p>
        </p:txBody>
      </p:sp>
      <p:sp>
        <p:nvSpPr>
          <p:cNvPr id="5" name="Title 4">
            <a:extLst>
              <a:ext uri="{FF2B5EF4-FFF2-40B4-BE49-F238E27FC236}">
                <a16:creationId xmlns:a16="http://schemas.microsoft.com/office/drawing/2014/main" id="{92C7D6D9-FD61-0A78-68F3-32122C42E8B8}"/>
              </a:ext>
            </a:extLst>
          </p:cNvPr>
          <p:cNvSpPr>
            <a:spLocks noGrp="1"/>
          </p:cNvSpPr>
          <p:nvPr>
            <p:ph type="title"/>
          </p:nvPr>
        </p:nvSpPr>
        <p:spPr/>
        <p:txBody>
          <a:bodyPr/>
          <a:lstStyle/>
          <a:p>
            <a:r>
              <a:rPr lang="en-GB"/>
              <a:t>The impact of the Nordics </a:t>
            </a:r>
          </a:p>
        </p:txBody>
      </p:sp>
      <p:pic>
        <p:nvPicPr>
          <p:cNvPr id="2052" name="Picture 4" descr="24Storage Case Study | Nexer">
            <a:extLst>
              <a:ext uri="{FF2B5EF4-FFF2-40B4-BE49-F238E27FC236}">
                <a16:creationId xmlns:a16="http://schemas.microsoft.com/office/drawing/2014/main" id="{5C86E874-7FE4-C49F-2172-230D13773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94" y="1667129"/>
            <a:ext cx="2397546" cy="19276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llway with grey storage units using electronic smart locks">
            <a:extLst>
              <a:ext uri="{FF2B5EF4-FFF2-40B4-BE49-F238E27FC236}">
                <a16:creationId xmlns:a16="http://schemas.microsoft.com/office/drawing/2014/main" id="{98433E2B-47E3-A7F0-CA83-70F4ACFF4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690" y="1645730"/>
            <a:ext cx="2736304" cy="1969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1893023-D81A-5AAC-257C-D57692D68497}"/>
              </a:ext>
            </a:extLst>
          </p:cNvPr>
          <p:cNvPicPr>
            <a:picLocks noChangeAspect="1"/>
          </p:cNvPicPr>
          <p:nvPr/>
        </p:nvPicPr>
        <p:blipFill>
          <a:blip r:embed="rId4"/>
          <a:stretch>
            <a:fillRect/>
          </a:stretch>
        </p:blipFill>
        <p:spPr>
          <a:xfrm>
            <a:off x="583406" y="3910677"/>
            <a:ext cx="4510882" cy="2345659"/>
          </a:xfrm>
          <a:prstGeom prst="rect">
            <a:avLst/>
          </a:prstGeom>
        </p:spPr>
      </p:pic>
      <p:pic>
        <p:nvPicPr>
          <p:cNvPr id="2060" name="Picture 12" descr="Cityvarasto in Turcu, Finland">
            <a:extLst>
              <a:ext uri="{FF2B5EF4-FFF2-40B4-BE49-F238E27FC236}">
                <a16:creationId xmlns:a16="http://schemas.microsoft.com/office/drawing/2014/main" id="{F22A33E8-E8C2-B095-6688-9CB1F866E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955" y="3910677"/>
            <a:ext cx="35718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529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021CF-E2CA-1370-2AC9-3353693BD7F6}"/>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F30F29E9-0DD7-B991-526B-DEB07DBEB7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CC011A-E87B-3946-3851-A052B73F6322}"/>
              </a:ext>
            </a:extLst>
          </p:cNvPr>
          <p:cNvSpPr>
            <a:spLocks noGrp="1"/>
          </p:cNvSpPr>
          <p:nvPr>
            <p:ph type="sldNum" sz="quarter" idx="12"/>
          </p:nvPr>
        </p:nvSpPr>
        <p:spPr/>
        <p:txBody>
          <a:bodyPr/>
          <a:lstStyle/>
          <a:p>
            <a:fld id="{355F9927-066A-4E42-B902-7FE3DF2732F9}" type="slidenum">
              <a:rPr lang="en-GB" smtClean="0"/>
              <a:pPr/>
              <a:t>20</a:t>
            </a:fld>
            <a:endParaRPr lang="en-GB"/>
          </a:p>
        </p:txBody>
      </p:sp>
      <p:sp>
        <p:nvSpPr>
          <p:cNvPr id="5" name="Title 4">
            <a:extLst>
              <a:ext uri="{FF2B5EF4-FFF2-40B4-BE49-F238E27FC236}">
                <a16:creationId xmlns:a16="http://schemas.microsoft.com/office/drawing/2014/main" id="{5FF36665-580F-0266-525D-0B480DAFB011}"/>
              </a:ext>
            </a:extLst>
          </p:cNvPr>
          <p:cNvSpPr>
            <a:spLocks noGrp="1"/>
          </p:cNvSpPr>
          <p:nvPr>
            <p:ph type="title"/>
          </p:nvPr>
        </p:nvSpPr>
        <p:spPr/>
        <p:txBody>
          <a:bodyPr/>
          <a:lstStyle/>
          <a:p>
            <a:r>
              <a:rPr lang="en-GB"/>
              <a:t>The mega store </a:t>
            </a:r>
          </a:p>
        </p:txBody>
      </p:sp>
      <p:sp>
        <p:nvSpPr>
          <p:cNvPr id="6" name="Text Placeholder 5">
            <a:extLst>
              <a:ext uri="{FF2B5EF4-FFF2-40B4-BE49-F238E27FC236}">
                <a16:creationId xmlns:a16="http://schemas.microsoft.com/office/drawing/2014/main" id="{4239FE95-0911-8316-ADF4-5CD78321712D}"/>
              </a:ext>
            </a:extLst>
          </p:cNvPr>
          <p:cNvSpPr>
            <a:spLocks noGrp="1"/>
          </p:cNvSpPr>
          <p:nvPr>
            <p:ph type="body" sz="quarter" idx="29"/>
          </p:nvPr>
        </p:nvSpPr>
        <p:spPr/>
        <p:txBody>
          <a:bodyPr/>
          <a:lstStyle/>
          <a:p>
            <a:r>
              <a:rPr lang="en-GB"/>
              <a:t>Long term creators of value with stores of &gt; 100k </a:t>
            </a:r>
            <a:r>
              <a:rPr lang="en-GB" err="1"/>
              <a:t>sq</a:t>
            </a:r>
            <a:r>
              <a:rPr lang="en-GB"/>
              <a:t> ft but the micro-location factors are essential for such significant deployment of capital. </a:t>
            </a:r>
          </a:p>
        </p:txBody>
      </p:sp>
      <p:pic>
        <p:nvPicPr>
          <p:cNvPr id="8196" name="Picture 4" descr="Big Yellow Kings Cross - Constructing ...">
            <a:extLst>
              <a:ext uri="{FF2B5EF4-FFF2-40B4-BE49-F238E27FC236}">
                <a16:creationId xmlns:a16="http://schemas.microsoft.com/office/drawing/2014/main" id="{09CBE0BD-F366-1AD8-2900-FEC6FB594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07" y="1891828"/>
            <a:ext cx="4248000" cy="282685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Photo de couverture de Bluespace Self-Stockage Paris">
            <a:extLst>
              <a:ext uri="{FF2B5EF4-FFF2-40B4-BE49-F238E27FC236}">
                <a16:creationId xmlns:a16="http://schemas.microsoft.com/office/drawing/2014/main" id="{96C6F343-B5F3-06ED-8955-6E4B035B91E7}"/>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E3EF2772-6CA8-1FB0-8A67-3B6294AD1CA4}"/>
              </a:ext>
            </a:extLst>
          </p:cNvPr>
          <p:cNvPicPr>
            <a:picLocks noChangeAspect="1"/>
          </p:cNvPicPr>
          <p:nvPr/>
        </p:nvPicPr>
        <p:blipFill>
          <a:blip r:embed="rId3"/>
          <a:stretch>
            <a:fillRect/>
          </a:stretch>
        </p:blipFill>
        <p:spPr>
          <a:xfrm>
            <a:off x="377826" y="5054069"/>
            <a:ext cx="9525000" cy="1609725"/>
          </a:xfrm>
          <a:prstGeom prst="rect">
            <a:avLst/>
          </a:prstGeom>
        </p:spPr>
      </p:pic>
      <p:pic>
        <p:nvPicPr>
          <p:cNvPr id="8202" name="Picture 10" descr="Storex Self Storage, Brentford - Modus Construction Consultants">
            <a:extLst>
              <a:ext uri="{FF2B5EF4-FFF2-40B4-BE49-F238E27FC236}">
                <a16:creationId xmlns:a16="http://schemas.microsoft.com/office/drawing/2014/main" id="{22DF92EA-520D-0C32-34DD-882FDB228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082" y="1950304"/>
            <a:ext cx="2878337" cy="287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7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EC1DB-BAC3-68D9-2F3C-88142B8E7566}"/>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181DD4B1-4D00-02B2-02F7-E5E639C5D651}"/>
              </a:ext>
            </a:extLst>
          </p:cNvPr>
          <p:cNvSpPr>
            <a:spLocks noGrp="1"/>
          </p:cNvSpPr>
          <p:nvPr>
            <p:ph type="title"/>
          </p:nvPr>
        </p:nvSpPr>
        <p:spPr/>
        <p:txBody>
          <a:bodyPr/>
          <a:lstStyle/>
          <a:p>
            <a:r>
              <a:rPr lang="en-GB"/>
              <a:t>Dividers</a:t>
            </a:r>
          </a:p>
        </p:txBody>
      </p:sp>
      <p:sp>
        <p:nvSpPr>
          <p:cNvPr id="2" name="Footer Placeholder 1">
            <a:extLst>
              <a:ext uri="{FF2B5EF4-FFF2-40B4-BE49-F238E27FC236}">
                <a16:creationId xmlns:a16="http://schemas.microsoft.com/office/drawing/2014/main" id="{27F24499-9C26-7F19-580C-64226979DFC0}"/>
              </a:ext>
            </a:extLst>
          </p:cNvPr>
          <p:cNvSpPr>
            <a:spLocks noGrp="1"/>
          </p:cNvSpPr>
          <p:nvPr>
            <p:ph type="ftr" sz="quarter" idx="11"/>
          </p:nvPr>
        </p:nvSpPr>
        <p:spPr/>
        <p:txBody>
          <a:bodyPr/>
          <a:lstStyle/>
          <a:p>
            <a:endParaRPr lang="en-GB"/>
          </a:p>
        </p:txBody>
      </p:sp>
      <p:sp>
        <p:nvSpPr>
          <p:cNvPr id="24" name="Picture Placeholder 23">
            <a:extLst>
              <a:ext uri="{FF2B5EF4-FFF2-40B4-BE49-F238E27FC236}">
                <a16:creationId xmlns:a16="http://schemas.microsoft.com/office/drawing/2014/main" id="{659B0C15-F3FB-71CA-E391-43592AD8E34F}"/>
              </a:ext>
            </a:extLst>
          </p:cNvPr>
          <p:cNvSpPr>
            <a:spLocks noGrp="1"/>
          </p:cNvSpPr>
          <p:nvPr>
            <p:ph type="pic" sz="quarter" idx="13"/>
          </p:nvPr>
        </p:nvSpPr>
        <p:spPr/>
        <p:txBody>
          <a:bodyPr/>
          <a:lstStyle/>
          <a:p>
            <a:endParaRPr lang="en-GB"/>
          </a:p>
        </p:txBody>
      </p:sp>
      <p:sp>
        <p:nvSpPr>
          <p:cNvPr id="25" name="Text Placeholder 24">
            <a:extLst>
              <a:ext uri="{FF2B5EF4-FFF2-40B4-BE49-F238E27FC236}">
                <a16:creationId xmlns:a16="http://schemas.microsoft.com/office/drawing/2014/main" id="{6AAB1FFC-5190-D599-12EF-EC3F9FB129C2}"/>
              </a:ext>
            </a:extLst>
          </p:cNvPr>
          <p:cNvSpPr>
            <a:spLocks noGrp="1"/>
          </p:cNvSpPr>
          <p:nvPr>
            <p:ph type="body" sz="quarter" idx="14"/>
          </p:nvPr>
        </p:nvSpPr>
        <p:spPr/>
        <p:txBody>
          <a:bodyPr/>
          <a:lstStyle/>
          <a:p>
            <a:endParaRPr lang="en-GB"/>
          </a:p>
        </p:txBody>
      </p:sp>
      <p:sp>
        <p:nvSpPr>
          <p:cNvPr id="18" name="TextBox 17">
            <a:hlinkClick r:id="rId6" action="ppaction://hlinksldjump"/>
            <a:extLst>
              <a:ext uri="{FF2B5EF4-FFF2-40B4-BE49-F238E27FC236}">
                <a16:creationId xmlns:a16="http://schemas.microsoft.com/office/drawing/2014/main" id="{CE94DB97-F9D8-686A-6268-CDCDF98F1373}"/>
              </a:ext>
            </a:extLst>
          </p:cNvPr>
          <p:cNvSpPr txBox="1"/>
          <p:nvPr>
            <p:custDataLst>
              <p:tags r:id="rId2"/>
            </p:custDataLst>
          </p:nvPr>
        </p:nvSpPr>
        <p:spPr>
          <a:xfrm>
            <a:off x="611189" y="3953815"/>
            <a:ext cx="4481511" cy="317467"/>
          </a:xfrm>
          <a:prstGeom prst="rect">
            <a:avLst/>
          </a:prstGeom>
          <a:noFill/>
          <a:ln>
            <a:noFill/>
          </a:ln>
        </p:spPr>
        <p:txBody>
          <a:bodyPr vert="horz" wrap="square" lIns="0" tIns="0" rIns="0" bIns="0" rtlCol="0" anchor="t" anchorCtr="0">
            <a:noAutofit/>
          </a:bodyPr>
          <a:lstStyle/>
          <a:p>
            <a:pPr algn="l">
              <a:spcAft>
                <a:spcPts val="600"/>
              </a:spcAft>
            </a:pPr>
            <a:r>
              <a:rPr lang="en-GB" sz="2400">
                <a:solidFill>
                  <a:srgbClr val="FFFFFF"/>
                </a:solidFill>
                <a:latin typeface="+mj-lt"/>
                <a:cs typeface="Arial" panose="020B0604020202020204" pitchFamily="34" charset="0"/>
              </a:rPr>
              <a:t>Building investments </a:t>
            </a:r>
            <a:endParaRPr lang="en-GB" sz="2400" b="0">
              <a:solidFill>
                <a:srgbClr val="FFFFFF"/>
              </a:solidFill>
              <a:latin typeface="+mj-lt"/>
              <a:cs typeface="Arial" panose="020B0604020202020204" pitchFamily="34" charset="0"/>
            </a:endParaRPr>
          </a:p>
        </p:txBody>
      </p:sp>
      <p:sp>
        <p:nvSpPr>
          <p:cNvPr id="19" name="TextBox 18">
            <a:hlinkClick r:id="rId6" action="ppaction://hlinksldjump"/>
            <a:extLst>
              <a:ext uri="{FF2B5EF4-FFF2-40B4-BE49-F238E27FC236}">
                <a16:creationId xmlns:a16="http://schemas.microsoft.com/office/drawing/2014/main" id="{8A45FEE2-3C1C-4AE4-606D-D8603C09D0DF}"/>
              </a:ext>
            </a:extLst>
          </p:cNvPr>
          <p:cNvSpPr txBox="1"/>
          <p:nvPr>
            <p:custDataLst>
              <p:tags r:id="rId3"/>
            </p:custDataLst>
          </p:nvPr>
        </p:nvSpPr>
        <p:spPr>
          <a:xfrm>
            <a:off x="604999" y="3953815"/>
            <a:ext cx="3600" cy="317467"/>
          </a:xfrm>
          <a:prstGeom prst="rect">
            <a:avLst/>
          </a:prstGeom>
          <a:noFill/>
          <a:ln>
            <a:noFill/>
          </a:ln>
        </p:spPr>
        <p:txBody>
          <a:bodyPr vert="horz" wrap="none" lIns="0" tIns="0" rIns="72000" bIns="900000" rtlCol="0" anchor="b" anchorCtr="0">
            <a:noAutofit/>
          </a:bodyPr>
          <a:lstStyle/>
          <a:p>
            <a:pPr algn="l">
              <a:lnSpc>
                <a:spcPct val="90000"/>
              </a:lnSpc>
            </a:pPr>
            <a:r>
              <a:rPr lang="en-GB" sz="6600">
                <a:solidFill>
                  <a:schemeClr val="tx2"/>
                </a:solidFill>
                <a:latin typeface="+mj-lt"/>
                <a:cs typeface="Arial" panose="020B0604020202020204" pitchFamily="34" charset="0"/>
              </a:rPr>
              <a:t>4</a:t>
            </a:r>
            <a:endParaRPr lang="en-GB" sz="6600" b="0">
              <a:solidFill>
                <a:schemeClr val="tx2"/>
              </a:solidFill>
              <a:latin typeface="+mj-lt"/>
              <a:cs typeface="Arial" panose="020B0604020202020204" pitchFamily="34" charset="0"/>
            </a:endParaRPr>
          </a:p>
        </p:txBody>
      </p:sp>
      <p:sp>
        <p:nvSpPr>
          <p:cNvPr id="20" name="TextBox 19">
            <a:hlinkClick r:id="rId6" action="ppaction://hlinksldjump"/>
            <a:extLst>
              <a:ext uri="{FF2B5EF4-FFF2-40B4-BE49-F238E27FC236}">
                <a16:creationId xmlns:a16="http://schemas.microsoft.com/office/drawing/2014/main" id="{632C0ACE-6A35-4B46-91B9-48C7E6A44FAD}"/>
              </a:ext>
            </a:extLst>
          </p:cNvPr>
          <p:cNvSpPr txBox="1"/>
          <p:nvPr>
            <p:custDataLst>
              <p:tags r:id="rId4"/>
            </p:custDataLst>
          </p:nvPr>
        </p:nvSpPr>
        <p:spPr>
          <a:xfrm>
            <a:off x="5092700" y="3953815"/>
            <a:ext cx="36000" cy="317467"/>
          </a:xfrm>
          <a:prstGeom prst="rect">
            <a:avLst/>
          </a:prstGeom>
          <a:noFill/>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1" name="Slide Number Placeholder 20">
            <a:extLst>
              <a:ext uri="{FF2B5EF4-FFF2-40B4-BE49-F238E27FC236}">
                <a16:creationId xmlns:a16="http://schemas.microsoft.com/office/drawing/2014/main" id="{58258C82-FA5A-EEA7-310E-BCEDCA113198}"/>
              </a:ext>
            </a:extLst>
          </p:cNvPr>
          <p:cNvSpPr>
            <a:spLocks noGrp="1"/>
          </p:cNvSpPr>
          <p:nvPr>
            <p:ph type="sldNum" sz="quarter" idx="12"/>
          </p:nvPr>
        </p:nvSpPr>
        <p:spPr/>
        <p:txBody>
          <a:bodyPr/>
          <a:lstStyle/>
          <a:p>
            <a:fld id="{355F9927-066A-4E42-B902-7FE3DF2732F9}" type="slidenum">
              <a:rPr lang="en-GB" smtClean="0"/>
              <a:pPr/>
              <a:t>21</a:t>
            </a:fld>
            <a:endParaRPr lang="en-GB"/>
          </a:p>
        </p:txBody>
      </p:sp>
    </p:spTree>
    <p:custDataLst>
      <p:tags r:id="rId1"/>
    </p:custDataLst>
    <p:extLst>
      <p:ext uri="{BB962C8B-B14F-4D97-AF65-F5344CB8AC3E}">
        <p14:creationId xmlns:p14="http://schemas.microsoft.com/office/powerpoint/2010/main" val="30252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54023-81CF-35BD-8BF5-1EFC51481D8B}"/>
              </a:ext>
            </a:extLst>
          </p:cNvPr>
          <p:cNvSpPr>
            <a:spLocks noGrp="1"/>
          </p:cNvSpPr>
          <p:nvPr>
            <p:ph type="dt" sz="half" idx="10"/>
          </p:nvPr>
        </p:nvSpPr>
        <p:spPr/>
        <p:txBody>
          <a:bodyPr/>
          <a:lstStyle/>
          <a:p>
            <a:endParaRPr lang="en-GB"/>
          </a:p>
        </p:txBody>
      </p:sp>
      <p:sp>
        <p:nvSpPr>
          <p:cNvPr id="4" name="Slide Number Placeholder 3">
            <a:extLst>
              <a:ext uri="{FF2B5EF4-FFF2-40B4-BE49-F238E27FC236}">
                <a16:creationId xmlns:a16="http://schemas.microsoft.com/office/drawing/2014/main" id="{56EB810F-2FF9-E4A6-BCC0-0043838D695C}"/>
              </a:ext>
            </a:extLst>
          </p:cNvPr>
          <p:cNvSpPr>
            <a:spLocks noGrp="1"/>
          </p:cNvSpPr>
          <p:nvPr>
            <p:ph type="sldNum" sz="quarter" idx="12"/>
          </p:nvPr>
        </p:nvSpPr>
        <p:spPr/>
        <p:txBody>
          <a:bodyPr/>
          <a:lstStyle/>
          <a:p>
            <a:fld id="{355F9927-066A-4E42-B902-7FE3DF2732F9}" type="slidenum">
              <a:rPr lang="en-GB" smtClean="0"/>
              <a:pPr/>
              <a:t>22</a:t>
            </a:fld>
            <a:endParaRPr lang="en-GB"/>
          </a:p>
        </p:txBody>
      </p:sp>
      <p:sp>
        <p:nvSpPr>
          <p:cNvPr id="5" name="Title 4">
            <a:extLst>
              <a:ext uri="{FF2B5EF4-FFF2-40B4-BE49-F238E27FC236}">
                <a16:creationId xmlns:a16="http://schemas.microsoft.com/office/drawing/2014/main" id="{5C6D016C-2D44-3523-AEA0-B3BF66BC3913}"/>
              </a:ext>
            </a:extLst>
          </p:cNvPr>
          <p:cNvSpPr>
            <a:spLocks noGrp="1"/>
          </p:cNvSpPr>
          <p:nvPr>
            <p:ph type="title"/>
          </p:nvPr>
        </p:nvSpPr>
        <p:spPr/>
        <p:txBody>
          <a:bodyPr/>
          <a:lstStyle/>
          <a:p>
            <a:r>
              <a:rPr lang="en-GB"/>
              <a:t>New business models to scale the sector </a:t>
            </a:r>
          </a:p>
        </p:txBody>
      </p:sp>
      <p:sp>
        <p:nvSpPr>
          <p:cNvPr id="6" name="Text Placeholder 5">
            <a:extLst>
              <a:ext uri="{FF2B5EF4-FFF2-40B4-BE49-F238E27FC236}">
                <a16:creationId xmlns:a16="http://schemas.microsoft.com/office/drawing/2014/main" id="{401AF80B-C638-3942-DC8D-9B433727C613}"/>
              </a:ext>
            </a:extLst>
          </p:cNvPr>
          <p:cNvSpPr>
            <a:spLocks noGrp="1"/>
          </p:cNvSpPr>
          <p:nvPr>
            <p:ph type="body" sz="quarter" idx="29"/>
          </p:nvPr>
        </p:nvSpPr>
        <p:spPr/>
        <p:txBody>
          <a:bodyPr/>
          <a:lstStyle/>
          <a:p>
            <a:r>
              <a:rPr lang="en-GB" sz="1200" i="1"/>
              <a:t>Meeting the challenge of rising demand, and providing new “fourth generation” stock which will out-position older stock  </a:t>
            </a:r>
          </a:p>
        </p:txBody>
      </p:sp>
      <p:sp>
        <p:nvSpPr>
          <p:cNvPr id="7" name="TextBox 6">
            <a:extLst>
              <a:ext uri="{FF2B5EF4-FFF2-40B4-BE49-F238E27FC236}">
                <a16:creationId xmlns:a16="http://schemas.microsoft.com/office/drawing/2014/main" id="{DDEB83BF-5477-1B25-D518-9C913E9B7C30}"/>
              </a:ext>
            </a:extLst>
          </p:cNvPr>
          <p:cNvSpPr txBox="1"/>
          <p:nvPr/>
        </p:nvSpPr>
        <p:spPr>
          <a:xfrm>
            <a:off x="816550" y="1691605"/>
            <a:ext cx="5393451" cy="3312368"/>
          </a:xfrm>
          <a:prstGeom prst="rect">
            <a:avLst/>
          </a:prstGeom>
          <a:noFill/>
        </p:spPr>
        <p:txBody>
          <a:bodyPr vert="horz" wrap="square" lIns="0" tIns="0" rIns="0" bIns="0" rtlCol="0">
            <a:noAutofit/>
          </a:bodyPr>
          <a:lstStyle/>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Building innovation with technology, security and design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New building types to focus on immediate catchments or new customers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Attacking the cost base : </a:t>
            </a:r>
          </a:p>
          <a:p>
            <a:pPr algn="l"/>
            <a:endParaRPr lang="en-GB" sz="1200">
              <a:solidFill>
                <a:schemeClr val="tx2"/>
              </a:solidFill>
            </a:endParaRPr>
          </a:p>
          <a:p>
            <a:pPr marL="692887" lvl="1" indent="-171450">
              <a:buFont typeface="Arial" panose="020B0604020202020204" pitchFamily="34" charset="0"/>
              <a:buChar char="•"/>
            </a:pPr>
            <a:r>
              <a:rPr lang="en-GB" sz="1200">
                <a:solidFill>
                  <a:schemeClr val="tx2"/>
                </a:solidFill>
              </a:rPr>
              <a:t>reduced headcount in staffed stores </a:t>
            </a:r>
          </a:p>
          <a:p>
            <a:pPr marL="692887" lvl="1" indent="-171450">
              <a:buFont typeface="Arial" panose="020B0604020202020204" pitchFamily="34" charset="0"/>
              <a:buChar char="•"/>
            </a:pPr>
            <a:r>
              <a:rPr lang="en-GB" sz="1200">
                <a:solidFill>
                  <a:schemeClr val="tx2"/>
                </a:solidFill>
              </a:rPr>
              <a:t>expansion of centrally managed </a:t>
            </a:r>
          </a:p>
          <a:p>
            <a:pPr marL="692887" lvl="1" indent="-171450">
              <a:buFont typeface="Arial" panose="020B0604020202020204" pitchFamily="34" charset="0"/>
              <a:buChar char="•"/>
            </a:pPr>
            <a:r>
              <a:rPr lang="en-GB" sz="1200">
                <a:solidFill>
                  <a:schemeClr val="tx2"/>
                </a:solidFill>
              </a:rPr>
              <a:t>economies of market share</a:t>
            </a:r>
          </a:p>
          <a:p>
            <a:pPr marL="692887" lvl="1" indent="-171450">
              <a:buFont typeface="Arial" panose="020B0604020202020204" pitchFamily="34" charset="0"/>
              <a:buChar char="•"/>
            </a:pPr>
            <a:r>
              <a:rPr lang="en-GB" sz="1200">
                <a:solidFill>
                  <a:schemeClr val="tx2"/>
                </a:solidFill>
              </a:rPr>
              <a:t>efficient buildings</a:t>
            </a:r>
          </a:p>
          <a:p>
            <a:pPr marL="692887" lvl="1" indent="-171450">
              <a:buFont typeface="Arial" panose="020B0604020202020204" pitchFamily="34" charset="0"/>
              <a:buChar char="•"/>
            </a:pPr>
            <a:r>
              <a:rPr lang="en-GB" sz="1200">
                <a:solidFill>
                  <a:schemeClr val="tx2"/>
                </a:solidFill>
              </a:rPr>
              <a:t>watching property taxation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The rapid rise of the third-party managers beyond the UK </a:t>
            </a:r>
          </a:p>
          <a:p>
            <a:pPr marL="171450" indent="-171450" algn="l">
              <a:buFont typeface="Wingdings" panose="05000000000000000000" pitchFamily="2" charset="2"/>
              <a:buChar char="ü"/>
            </a:pPr>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The rise of the self storage developer</a:t>
            </a:r>
          </a:p>
          <a:p>
            <a:pPr marL="171450" indent="-171450" algn="l">
              <a:buFont typeface="Wingdings" panose="05000000000000000000" pitchFamily="2" charset="2"/>
              <a:buChar char="ü"/>
            </a:pPr>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The attractiveness of leaseholds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Sale and manage backs to recycle capital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 New ways for capital to access the sector – JVs / Recaps / Pref Equity </a:t>
            </a:r>
          </a:p>
          <a:p>
            <a:pPr algn="l"/>
            <a:endParaRPr lang="en-GB" sz="1200">
              <a:solidFill>
                <a:schemeClr val="tx2"/>
              </a:solidFill>
            </a:endParaRPr>
          </a:p>
          <a:p>
            <a:pPr marL="171450" indent="-171450" algn="l">
              <a:buFont typeface="Wingdings" panose="05000000000000000000" pitchFamily="2" charset="2"/>
              <a:buChar char="ü"/>
            </a:pPr>
            <a:r>
              <a:rPr lang="en-GB" sz="1200">
                <a:solidFill>
                  <a:schemeClr val="tx2"/>
                </a:solidFill>
              </a:rPr>
              <a:t>New models to challenge older stores and business models</a:t>
            </a:r>
          </a:p>
        </p:txBody>
      </p:sp>
      <p:pic>
        <p:nvPicPr>
          <p:cNvPr id="9" name="Picture 8" descr="A building with a parking lot and trees&#10;&#10;AI-generated content may be incorrect.">
            <a:extLst>
              <a:ext uri="{FF2B5EF4-FFF2-40B4-BE49-F238E27FC236}">
                <a16:creationId xmlns:a16="http://schemas.microsoft.com/office/drawing/2014/main" id="{7F309207-C5A0-D07B-0CE7-2383817F11F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194216" y="2195661"/>
            <a:ext cx="3600400" cy="2700572"/>
          </a:xfrm>
          <a:prstGeom prst="rect">
            <a:avLst/>
          </a:prstGeom>
        </p:spPr>
      </p:pic>
    </p:spTree>
    <p:extLst>
      <p:ext uri="{BB962C8B-B14F-4D97-AF65-F5344CB8AC3E}">
        <p14:creationId xmlns:p14="http://schemas.microsoft.com/office/powerpoint/2010/main" val="2433294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7A6E1-9E12-662A-3DD4-354A6A5DBDBA}"/>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EAA63785-6B81-96A6-F777-1B8F2FA91C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367880-C81B-349A-045F-F5FE59FD7AB0}"/>
              </a:ext>
            </a:extLst>
          </p:cNvPr>
          <p:cNvSpPr>
            <a:spLocks noGrp="1"/>
          </p:cNvSpPr>
          <p:nvPr>
            <p:ph type="sldNum" sz="quarter" idx="12"/>
          </p:nvPr>
        </p:nvSpPr>
        <p:spPr/>
        <p:txBody>
          <a:bodyPr/>
          <a:lstStyle/>
          <a:p>
            <a:fld id="{355F9927-066A-4E42-B902-7FE3DF2732F9}" type="slidenum">
              <a:rPr lang="en-GB" smtClean="0"/>
              <a:pPr/>
              <a:t>23</a:t>
            </a:fld>
            <a:endParaRPr lang="en-GB"/>
          </a:p>
        </p:txBody>
      </p:sp>
      <p:sp>
        <p:nvSpPr>
          <p:cNvPr id="5" name="Title 4">
            <a:extLst>
              <a:ext uri="{FF2B5EF4-FFF2-40B4-BE49-F238E27FC236}">
                <a16:creationId xmlns:a16="http://schemas.microsoft.com/office/drawing/2014/main" id="{BF160426-41FB-27C6-8092-FC279F9BB1BB}"/>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00FEDC40-ACC6-38D2-E016-18348121678F}"/>
              </a:ext>
            </a:extLst>
          </p:cNvPr>
          <p:cNvSpPr>
            <a:spLocks noGrp="1"/>
          </p:cNvSpPr>
          <p:nvPr>
            <p:ph type="body" sz="quarter" idx="29"/>
          </p:nvPr>
        </p:nvSpPr>
        <p:spPr/>
        <p:txBody>
          <a:bodyPr/>
          <a:lstStyle/>
          <a:p>
            <a:endParaRPr lang="en-GB"/>
          </a:p>
        </p:txBody>
      </p:sp>
      <p:pic>
        <p:nvPicPr>
          <p:cNvPr id="8" name="Picture 7">
            <a:extLst>
              <a:ext uri="{FF2B5EF4-FFF2-40B4-BE49-F238E27FC236}">
                <a16:creationId xmlns:a16="http://schemas.microsoft.com/office/drawing/2014/main" id="{620CA217-0F42-D2C3-509A-5EC2C8BCECEF}"/>
              </a:ext>
            </a:extLst>
          </p:cNvPr>
          <p:cNvPicPr>
            <a:picLocks noChangeAspect="1"/>
          </p:cNvPicPr>
          <p:nvPr/>
        </p:nvPicPr>
        <p:blipFill>
          <a:blip r:embed="rId2"/>
          <a:stretch>
            <a:fillRect/>
          </a:stretch>
        </p:blipFill>
        <p:spPr>
          <a:xfrm>
            <a:off x="44503" y="467469"/>
            <a:ext cx="10602490" cy="6188264"/>
          </a:xfrm>
          <a:prstGeom prst="rect">
            <a:avLst/>
          </a:prstGeom>
        </p:spPr>
      </p:pic>
    </p:spTree>
    <p:extLst>
      <p:ext uri="{BB962C8B-B14F-4D97-AF65-F5344CB8AC3E}">
        <p14:creationId xmlns:p14="http://schemas.microsoft.com/office/powerpoint/2010/main" val="91114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1F85-1D1B-A590-98FB-11E067DD0EE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F3E72B6-F764-AF69-4771-938A53D007CB}"/>
              </a:ext>
            </a:extLst>
          </p:cNvPr>
          <p:cNvSpPr>
            <a:spLocks noGrp="1"/>
          </p:cNvSpPr>
          <p:nvPr>
            <p:ph type="dt" sz="half" idx="10"/>
          </p:nvPr>
        </p:nvSpPr>
        <p:spPr/>
        <p:txBody>
          <a:bodyPr/>
          <a:lstStyle/>
          <a:p>
            <a:endParaRPr lang="en-GB"/>
          </a:p>
        </p:txBody>
      </p:sp>
      <p:sp>
        <p:nvSpPr>
          <p:cNvPr id="4" name="Slide Number Placeholder 3">
            <a:extLst>
              <a:ext uri="{FF2B5EF4-FFF2-40B4-BE49-F238E27FC236}">
                <a16:creationId xmlns:a16="http://schemas.microsoft.com/office/drawing/2014/main" id="{D1850179-0A71-D82B-FE02-0D5E91FFB102}"/>
              </a:ext>
            </a:extLst>
          </p:cNvPr>
          <p:cNvSpPr>
            <a:spLocks noGrp="1"/>
          </p:cNvSpPr>
          <p:nvPr>
            <p:ph type="sldNum" sz="quarter" idx="12"/>
          </p:nvPr>
        </p:nvSpPr>
        <p:spPr/>
        <p:txBody>
          <a:bodyPr/>
          <a:lstStyle/>
          <a:p>
            <a:fld id="{355F9927-066A-4E42-B902-7FE3DF2732F9}" type="slidenum">
              <a:rPr lang="en-GB" smtClean="0"/>
              <a:pPr/>
              <a:t>24</a:t>
            </a:fld>
            <a:endParaRPr lang="en-GB"/>
          </a:p>
        </p:txBody>
      </p:sp>
      <p:sp>
        <p:nvSpPr>
          <p:cNvPr id="5" name="Title 4">
            <a:extLst>
              <a:ext uri="{FF2B5EF4-FFF2-40B4-BE49-F238E27FC236}">
                <a16:creationId xmlns:a16="http://schemas.microsoft.com/office/drawing/2014/main" id="{CE0EF037-2B91-8687-EE81-7EAA57026422}"/>
              </a:ext>
            </a:extLst>
          </p:cNvPr>
          <p:cNvSpPr>
            <a:spLocks noGrp="1"/>
          </p:cNvSpPr>
          <p:nvPr>
            <p:ph type="title"/>
          </p:nvPr>
        </p:nvSpPr>
        <p:spPr>
          <a:xfrm>
            <a:off x="377826" y="827509"/>
            <a:ext cx="9935844" cy="211642"/>
          </a:xfrm>
        </p:spPr>
        <p:txBody>
          <a:bodyPr/>
          <a:lstStyle/>
          <a:p>
            <a:r>
              <a:rPr lang="en-GB"/>
              <a:t>Building self storage for the future </a:t>
            </a:r>
          </a:p>
        </p:txBody>
      </p:sp>
      <p:sp>
        <p:nvSpPr>
          <p:cNvPr id="6" name="Text Placeholder 5">
            <a:extLst>
              <a:ext uri="{FF2B5EF4-FFF2-40B4-BE49-F238E27FC236}">
                <a16:creationId xmlns:a16="http://schemas.microsoft.com/office/drawing/2014/main" id="{54883030-8C7F-61AD-701D-B1D700B92FBA}"/>
              </a:ext>
            </a:extLst>
          </p:cNvPr>
          <p:cNvSpPr>
            <a:spLocks noGrp="1"/>
          </p:cNvSpPr>
          <p:nvPr>
            <p:ph type="body" sz="quarter" idx="29"/>
          </p:nvPr>
        </p:nvSpPr>
        <p:spPr/>
        <p:txBody>
          <a:bodyPr/>
          <a:lstStyle/>
          <a:p>
            <a:r>
              <a:rPr lang="en-GB" sz="1400" b="0" i="1"/>
              <a:t>Quality, transparency and data are key to attract a lower cost of capital with values driven by a growth story</a:t>
            </a:r>
          </a:p>
        </p:txBody>
      </p:sp>
      <p:sp>
        <p:nvSpPr>
          <p:cNvPr id="7" name="TextBox 6">
            <a:extLst>
              <a:ext uri="{FF2B5EF4-FFF2-40B4-BE49-F238E27FC236}">
                <a16:creationId xmlns:a16="http://schemas.microsoft.com/office/drawing/2014/main" id="{9DBD858F-1653-0D14-6122-5CCAB5801E6B}"/>
              </a:ext>
            </a:extLst>
          </p:cNvPr>
          <p:cNvSpPr txBox="1"/>
          <p:nvPr/>
        </p:nvSpPr>
        <p:spPr>
          <a:xfrm>
            <a:off x="1529482" y="1946511"/>
            <a:ext cx="4752528" cy="3240360"/>
          </a:xfrm>
          <a:prstGeom prst="rect">
            <a:avLst/>
          </a:prstGeom>
          <a:noFill/>
        </p:spPr>
        <p:txBody>
          <a:bodyPr vert="horz" wrap="square" lIns="0" tIns="0" rIns="0" bIns="0" rtlCol="0">
            <a:noAutofit/>
          </a:bodyPr>
          <a:lstStyle/>
          <a:p>
            <a:pPr marL="171450" indent="-171450">
              <a:buFont typeface="Wingdings" panose="05000000000000000000" pitchFamily="2" charset="2"/>
              <a:buChar char="ü"/>
            </a:pPr>
            <a:r>
              <a:rPr lang="en-GB" sz="1600">
                <a:solidFill>
                  <a:schemeClr val="tx2"/>
                </a:solidFill>
              </a:rPr>
              <a:t>Building for </a:t>
            </a:r>
            <a:r>
              <a:rPr lang="en-GB" sz="1600" b="1">
                <a:solidFill>
                  <a:schemeClr val="tx2"/>
                </a:solidFill>
              </a:rPr>
              <a:t>data</a:t>
            </a:r>
            <a:r>
              <a:rPr lang="en-GB" sz="1600">
                <a:solidFill>
                  <a:schemeClr val="tx2"/>
                </a:solidFill>
              </a:rPr>
              <a:t> : the ECRI approach; elasticity, churn, rates by unit size</a:t>
            </a:r>
          </a:p>
          <a:p>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Building for the </a:t>
            </a:r>
            <a:r>
              <a:rPr lang="en-GB" sz="1600" b="1">
                <a:solidFill>
                  <a:schemeClr val="tx2"/>
                </a:solidFill>
              </a:rPr>
              <a:t>new customer</a:t>
            </a:r>
          </a:p>
          <a:p>
            <a:pPr algn="l"/>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Building new product that can </a:t>
            </a:r>
            <a:r>
              <a:rPr lang="en-GB" sz="1600" b="1">
                <a:solidFill>
                  <a:schemeClr val="tx2"/>
                </a:solidFill>
              </a:rPr>
              <a:t>scale or strategically fit scalers </a:t>
            </a:r>
          </a:p>
          <a:p>
            <a:pPr marL="171450" indent="-171450" algn="l">
              <a:buFont typeface="Wingdings" panose="05000000000000000000" pitchFamily="2" charset="2"/>
              <a:buChar char="ü"/>
            </a:pPr>
            <a:endParaRPr lang="en-GB" sz="1600" b="1">
              <a:solidFill>
                <a:schemeClr val="tx2"/>
              </a:solidFill>
            </a:endParaRPr>
          </a:p>
          <a:p>
            <a:pPr marL="171450" indent="-171450" algn="l">
              <a:buFont typeface="Wingdings" panose="05000000000000000000" pitchFamily="2" charset="2"/>
              <a:buChar char="ü"/>
            </a:pPr>
            <a:r>
              <a:rPr lang="en-GB" sz="1600">
                <a:solidFill>
                  <a:schemeClr val="tx2"/>
                </a:solidFill>
              </a:rPr>
              <a:t>Building in the </a:t>
            </a:r>
            <a:r>
              <a:rPr lang="en-GB" sz="1600" b="1">
                <a:solidFill>
                  <a:schemeClr val="tx2"/>
                </a:solidFill>
              </a:rPr>
              <a:t>right micro location </a:t>
            </a:r>
          </a:p>
          <a:p>
            <a:pPr marL="171450" indent="-171450" algn="l">
              <a:buFont typeface="Wingdings" panose="05000000000000000000" pitchFamily="2" charset="2"/>
              <a:buChar char="ü"/>
            </a:pPr>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Building for a </a:t>
            </a:r>
            <a:r>
              <a:rPr lang="en-GB" sz="1600" b="1">
                <a:solidFill>
                  <a:schemeClr val="tx2"/>
                </a:solidFill>
              </a:rPr>
              <a:t>management</a:t>
            </a:r>
            <a:r>
              <a:rPr lang="en-GB" sz="1600">
                <a:solidFill>
                  <a:schemeClr val="tx2"/>
                </a:solidFill>
              </a:rPr>
              <a:t> solution </a:t>
            </a:r>
          </a:p>
          <a:p>
            <a:pPr algn="l"/>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 Building for </a:t>
            </a:r>
            <a:r>
              <a:rPr lang="en-GB" sz="1600" b="1">
                <a:solidFill>
                  <a:schemeClr val="tx2"/>
                </a:solidFill>
              </a:rPr>
              <a:t>dominance and price leadership</a:t>
            </a:r>
          </a:p>
          <a:p>
            <a:pPr marL="171450" indent="-171450" algn="l">
              <a:buFont typeface="Wingdings" panose="05000000000000000000" pitchFamily="2" charset="2"/>
              <a:buChar char="ü"/>
            </a:pPr>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Building </a:t>
            </a:r>
            <a:r>
              <a:rPr lang="en-GB" sz="1600" b="1">
                <a:solidFill>
                  <a:schemeClr val="tx2"/>
                </a:solidFill>
              </a:rPr>
              <a:t>sustainable efficient </a:t>
            </a:r>
            <a:r>
              <a:rPr lang="en-GB" sz="1600">
                <a:solidFill>
                  <a:schemeClr val="tx2"/>
                </a:solidFill>
              </a:rPr>
              <a:t>buildings based on </a:t>
            </a:r>
            <a:r>
              <a:rPr lang="en-GB" sz="1600" b="1">
                <a:solidFill>
                  <a:schemeClr val="tx2"/>
                </a:solidFill>
              </a:rPr>
              <a:t>technology, security, prominence</a:t>
            </a:r>
            <a:r>
              <a:rPr lang="en-GB" sz="1600">
                <a:solidFill>
                  <a:schemeClr val="tx2"/>
                </a:solidFill>
              </a:rPr>
              <a:t> with </a:t>
            </a:r>
            <a:r>
              <a:rPr lang="en-GB" sz="1600" b="1">
                <a:solidFill>
                  <a:schemeClr val="tx2"/>
                </a:solidFill>
              </a:rPr>
              <a:t>mixed use </a:t>
            </a:r>
          </a:p>
          <a:p>
            <a:pPr marL="171450" indent="-171450" algn="l">
              <a:buFont typeface="Wingdings" panose="05000000000000000000" pitchFamily="2" charset="2"/>
              <a:buChar char="ü"/>
            </a:pPr>
            <a:endParaRPr lang="en-GB" sz="1600">
              <a:solidFill>
                <a:schemeClr val="tx2"/>
              </a:solidFill>
            </a:endParaRPr>
          </a:p>
          <a:p>
            <a:pPr marL="171450" indent="-171450" algn="l">
              <a:buFont typeface="Wingdings" panose="05000000000000000000" pitchFamily="2" charset="2"/>
              <a:buChar char="ü"/>
            </a:pPr>
            <a:r>
              <a:rPr lang="en-GB" sz="1600">
                <a:solidFill>
                  <a:schemeClr val="tx2"/>
                </a:solidFill>
              </a:rPr>
              <a:t>Building for </a:t>
            </a:r>
            <a:r>
              <a:rPr lang="en-GB" sz="1600" b="1">
                <a:solidFill>
                  <a:schemeClr val="tx2"/>
                </a:solidFill>
              </a:rPr>
              <a:t>change</a:t>
            </a:r>
            <a:r>
              <a:rPr lang="en-GB" sz="1600">
                <a:solidFill>
                  <a:schemeClr val="tx2"/>
                </a:solidFill>
              </a:rPr>
              <a:t>  </a:t>
            </a:r>
          </a:p>
          <a:p>
            <a:pPr algn="l"/>
            <a:r>
              <a:rPr lang="en-GB" sz="900">
                <a:solidFill>
                  <a:schemeClr val="tx2"/>
                </a:solidFill>
              </a:rPr>
              <a:t> </a:t>
            </a:r>
          </a:p>
        </p:txBody>
      </p:sp>
      <p:pic>
        <p:nvPicPr>
          <p:cNvPr id="8" name="Picture 2">
            <a:extLst>
              <a:ext uri="{FF2B5EF4-FFF2-40B4-BE49-F238E27FC236}">
                <a16:creationId xmlns:a16="http://schemas.microsoft.com/office/drawing/2014/main" id="{07FB5074-1D6D-13B6-730D-B6D7DEA96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066" y="2267669"/>
            <a:ext cx="3470851" cy="23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6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3F52992B-2461-D3F6-E0B6-9EAAC2C05996}"/>
              </a:ext>
            </a:extLst>
          </p:cNvPr>
          <p:cNvSpPr>
            <a:spLocks noGrp="1"/>
          </p:cNvSpPr>
          <p:nvPr>
            <p:ph type="ctrTitle"/>
          </p:nvPr>
        </p:nvSpPr>
        <p:spPr/>
        <p:txBody>
          <a:bodyPr/>
          <a:lstStyle/>
          <a:p>
            <a:endParaRPr lang="en-GB"/>
          </a:p>
        </p:txBody>
      </p:sp>
      <p:sp>
        <p:nvSpPr>
          <p:cNvPr id="3" name="Footer Placeholder 2">
            <a:extLst>
              <a:ext uri="{FF2B5EF4-FFF2-40B4-BE49-F238E27FC236}">
                <a16:creationId xmlns:a16="http://schemas.microsoft.com/office/drawing/2014/main" id="{C959AEE8-DE6D-922C-B7A6-C9332141C3E5}"/>
              </a:ext>
            </a:extLst>
          </p:cNvPr>
          <p:cNvSpPr>
            <a:spLocks noGrp="1"/>
          </p:cNvSpPr>
          <p:nvPr>
            <p:ph type="ftr" sz="quarter" idx="11"/>
          </p:nvPr>
        </p:nvSpPr>
        <p:spPr>
          <a:xfrm>
            <a:off x="0" y="0"/>
            <a:ext cx="0" cy="0"/>
          </a:xfrm>
        </p:spPr>
        <p:txBody>
          <a:bodyPr/>
          <a:lstStyle/>
          <a:p>
            <a:endParaRPr lang="en-GB"/>
          </a:p>
        </p:txBody>
      </p:sp>
      <p:sp>
        <p:nvSpPr>
          <p:cNvPr id="20" name="Text Placeholder 19">
            <a:extLst>
              <a:ext uri="{FF2B5EF4-FFF2-40B4-BE49-F238E27FC236}">
                <a16:creationId xmlns:a16="http://schemas.microsoft.com/office/drawing/2014/main" id="{ED6C72A8-7A06-303D-9E82-0ACFB5B9774C}"/>
              </a:ext>
            </a:extLst>
          </p:cNvPr>
          <p:cNvSpPr>
            <a:spLocks noGrp="1"/>
          </p:cNvSpPr>
          <p:nvPr>
            <p:ph type="body" sz="quarter" idx="13"/>
          </p:nvPr>
        </p:nvSpPr>
        <p:spPr>
          <a:xfrm>
            <a:off x="520700" y="3775926"/>
            <a:ext cx="7705725" cy="576088"/>
          </a:xfrm>
        </p:spPr>
        <p:txBody>
          <a:bodyPr/>
          <a:lstStyle/>
          <a:p>
            <a:r>
              <a:rPr lang="en-GB"/>
              <a:t>Contact us</a:t>
            </a:r>
          </a:p>
        </p:txBody>
      </p:sp>
      <p:sp>
        <p:nvSpPr>
          <p:cNvPr id="5" name="TextBox 4">
            <a:extLst>
              <a:ext uri="{FF2B5EF4-FFF2-40B4-BE49-F238E27FC236}">
                <a16:creationId xmlns:a16="http://schemas.microsoft.com/office/drawing/2014/main" id="{7C55C801-2914-7855-900C-1741F370DB2D}"/>
              </a:ext>
            </a:extLst>
          </p:cNvPr>
          <p:cNvSpPr txBox="1"/>
          <p:nvPr/>
        </p:nvSpPr>
        <p:spPr>
          <a:xfrm>
            <a:off x="8352178" y="6260134"/>
            <a:ext cx="2037412" cy="281295"/>
          </a:xfrm>
          <a:prstGeom prst="rect">
            <a:avLst/>
          </a:prstGeom>
          <a:noFill/>
        </p:spPr>
        <p:txBody>
          <a:bodyPr wrap="square" lIns="0" tIns="0" rIns="0" bIns="0">
            <a:spAutoFit/>
          </a:bodyPr>
          <a:lstStyle/>
          <a:p>
            <a:pPr algn="ctr">
              <a:lnSpc>
                <a:spcPct val="120000"/>
              </a:lnSpc>
            </a:pPr>
            <a:r>
              <a:rPr lang="en-GB" sz="800" spc="300">
                <a:solidFill>
                  <a:schemeClr val="bg2"/>
                </a:solidFill>
              </a:rPr>
              <a:t>OPERATIONAL</a:t>
            </a:r>
            <a:br>
              <a:rPr lang="en-GB" sz="800" spc="300">
                <a:solidFill>
                  <a:schemeClr val="bg2"/>
                </a:solidFill>
              </a:rPr>
            </a:br>
            <a:r>
              <a:rPr lang="en-GB" sz="800" spc="300">
                <a:solidFill>
                  <a:schemeClr val="bg2"/>
                </a:solidFill>
              </a:rPr>
              <a:t>CAPITAL MARKETS</a:t>
            </a:r>
          </a:p>
        </p:txBody>
      </p:sp>
      <p:sp>
        <p:nvSpPr>
          <p:cNvPr id="7" name="TextBox 6">
            <a:extLst>
              <a:ext uri="{FF2B5EF4-FFF2-40B4-BE49-F238E27FC236}">
                <a16:creationId xmlns:a16="http://schemas.microsoft.com/office/drawing/2014/main" id="{FDBA2644-12C9-C855-50C2-B207D81BDE5A}"/>
              </a:ext>
            </a:extLst>
          </p:cNvPr>
          <p:cNvSpPr txBox="1"/>
          <p:nvPr/>
        </p:nvSpPr>
        <p:spPr>
          <a:xfrm>
            <a:off x="8690437" y="6991917"/>
            <a:ext cx="656226" cy="116827"/>
          </a:xfrm>
          <a:prstGeom prst="rect">
            <a:avLst/>
          </a:prstGeom>
          <a:noFill/>
        </p:spPr>
        <p:txBody>
          <a:bodyPr wrap="square" lIns="0" tIns="0" rIns="0" bIns="0">
            <a:spAutoFit/>
          </a:bodyPr>
          <a:lstStyle/>
          <a:p>
            <a:pPr algn="ctr">
              <a:lnSpc>
                <a:spcPct val="120000"/>
              </a:lnSpc>
            </a:pPr>
            <a:r>
              <a:rPr lang="en-GB" sz="700" b="1">
                <a:solidFill>
                  <a:schemeClr val="bg2"/>
                </a:solidFill>
              </a:rPr>
              <a:t>Website</a:t>
            </a:r>
          </a:p>
        </p:txBody>
      </p:sp>
      <p:sp>
        <p:nvSpPr>
          <p:cNvPr id="8" name="TextBox 7">
            <a:extLst>
              <a:ext uri="{FF2B5EF4-FFF2-40B4-BE49-F238E27FC236}">
                <a16:creationId xmlns:a16="http://schemas.microsoft.com/office/drawing/2014/main" id="{6D99C304-16F3-BEF5-1299-B7F00CA084B2}"/>
              </a:ext>
            </a:extLst>
          </p:cNvPr>
          <p:cNvSpPr txBox="1"/>
          <p:nvPr/>
        </p:nvSpPr>
        <p:spPr>
          <a:xfrm>
            <a:off x="9222434" y="6991917"/>
            <a:ext cx="711926" cy="116827"/>
          </a:xfrm>
          <a:prstGeom prst="rect">
            <a:avLst/>
          </a:prstGeom>
          <a:noFill/>
        </p:spPr>
        <p:txBody>
          <a:bodyPr wrap="square" lIns="0" tIns="0" rIns="0" bIns="0">
            <a:spAutoFit/>
          </a:bodyPr>
          <a:lstStyle/>
          <a:p>
            <a:pPr algn="ctr">
              <a:lnSpc>
                <a:spcPct val="120000"/>
              </a:lnSpc>
            </a:pPr>
            <a:r>
              <a:rPr lang="en-GB" sz="700" b="1">
                <a:solidFill>
                  <a:schemeClr val="bg2"/>
                </a:solidFill>
              </a:rPr>
              <a:t>Social</a:t>
            </a:r>
          </a:p>
        </p:txBody>
      </p:sp>
      <p:pic>
        <p:nvPicPr>
          <p:cNvPr id="10" name="Graphic 9">
            <a:extLst>
              <a:ext uri="{FF2B5EF4-FFF2-40B4-BE49-F238E27FC236}">
                <a16:creationId xmlns:a16="http://schemas.microsoft.com/office/drawing/2014/main" id="{BE44FF16-7ABB-A7B4-42C9-2DEB2CD7D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8923" y="6693291"/>
            <a:ext cx="238948" cy="238948"/>
          </a:xfrm>
          <a:prstGeom prst="rect">
            <a:avLst/>
          </a:prstGeom>
        </p:spPr>
      </p:pic>
      <p:grpSp>
        <p:nvGrpSpPr>
          <p:cNvPr id="11" name="Group 10">
            <a:extLst>
              <a:ext uri="{FF2B5EF4-FFF2-40B4-BE49-F238E27FC236}">
                <a16:creationId xmlns:a16="http://schemas.microsoft.com/office/drawing/2014/main" id="{EEE6AB2B-57D1-FBF8-7B30-711720C896DE}"/>
              </a:ext>
            </a:extLst>
          </p:cNvPr>
          <p:cNvGrpSpPr/>
          <p:nvPr/>
        </p:nvGrpSpPr>
        <p:grpSpPr>
          <a:xfrm>
            <a:off x="8906461" y="6693291"/>
            <a:ext cx="228784" cy="228784"/>
            <a:chOff x="5126831" y="3560762"/>
            <a:chExt cx="438150" cy="438150"/>
          </a:xfrm>
        </p:grpSpPr>
        <p:sp>
          <p:nvSpPr>
            <p:cNvPr id="13" name="Freeform: Shape 12">
              <a:extLst>
                <a:ext uri="{FF2B5EF4-FFF2-40B4-BE49-F238E27FC236}">
                  <a16:creationId xmlns:a16="http://schemas.microsoft.com/office/drawing/2014/main" id="{0E05346E-6B22-91C2-0CC8-778D7CEBC7F4}"/>
                </a:ext>
              </a:extLst>
            </p:cNvPr>
            <p:cNvSpPr/>
            <p:nvPr/>
          </p:nvSpPr>
          <p:spPr>
            <a:xfrm>
              <a:off x="5384006" y="3789362"/>
              <a:ext cx="95250" cy="95250"/>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noFill/>
            <a:ln w="6350" cap="rnd">
              <a:solidFill>
                <a:schemeClr val="bg2"/>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3A085C-96DC-C1EB-A4E1-8A65555725E6}"/>
                </a:ext>
              </a:extLst>
            </p:cNvPr>
            <p:cNvSpPr/>
            <p:nvPr/>
          </p:nvSpPr>
          <p:spPr>
            <a:xfrm>
              <a:off x="5222081" y="3684587"/>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noFill/>
            <a:ln w="6350" cap="rnd">
              <a:solidFill>
                <a:schemeClr val="bg2"/>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E76124B-C224-938A-9B35-ADD0D6DC1B53}"/>
                </a:ext>
              </a:extLst>
            </p:cNvPr>
            <p:cNvSpPr/>
            <p:nvPr/>
          </p:nvSpPr>
          <p:spPr>
            <a:xfrm>
              <a:off x="5126831" y="3560762"/>
              <a:ext cx="438150" cy="438150"/>
            </a:xfrm>
            <a:custGeom>
              <a:avLst/>
              <a:gdLst>
                <a:gd name="connsiteX0" fmla="*/ 438150 w 438150"/>
                <a:gd name="connsiteY0" fmla="*/ 219075 h 438150"/>
                <a:gd name="connsiteX1" fmla="*/ 219075 w 438150"/>
                <a:gd name="connsiteY1" fmla="*/ 438150 h 438150"/>
                <a:gd name="connsiteX2" fmla="*/ 0 w 438150"/>
                <a:gd name="connsiteY2" fmla="*/ 219075 h 438150"/>
                <a:gd name="connsiteX3" fmla="*/ 219075 w 438150"/>
                <a:gd name="connsiteY3" fmla="*/ 0 h 438150"/>
                <a:gd name="connsiteX4" fmla="*/ 438150 w 438150"/>
                <a:gd name="connsiteY4" fmla="*/ 21907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0" h="438150">
                  <a:moveTo>
                    <a:pt x="438150" y="219075"/>
                  </a:moveTo>
                  <a:cubicBezTo>
                    <a:pt x="438150" y="340067"/>
                    <a:pt x="340067" y="438150"/>
                    <a:pt x="219075" y="438150"/>
                  </a:cubicBezTo>
                  <a:cubicBezTo>
                    <a:pt x="98083" y="438150"/>
                    <a:pt x="0" y="340067"/>
                    <a:pt x="0" y="219075"/>
                  </a:cubicBezTo>
                  <a:cubicBezTo>
                    <a:pt x="0" y="98083"/>
                    <a:pt x="98083" y="0"/>
                    <a:pt x="219075" y="0"/>
                  </a:cubicBezTo>
                  <a:cubicBezTo>
                    <a:pt x="340067" y="0"/>
                    <a:pt x="438150" y="98083"/>
                    <a:pt x="438150" y="219075"/>
                  </a:cubicBezTo>
                  <a:close/>
                </a:path>
              </a:pathLst>
            </a:custGeom>
            <a:noFill/>
            <a:ln w="6350" cap="rnd">
              <a:solidFill>
                <a:schemeClr val="bg2"/>
              </a:solid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F20F14E-1635-3BFE-3957-2559A8702D1B}"/>
                </a:ext>
              </a:extLst>
            </p:cNvPr>
            <p:cNvSpPr/>
            <p:nvPr/>
          </p:nvSpPr>
          <p:spPr>
            <a:xfrm>
              <a:off x="5260466" y="3798887"/>
              <a:ext cx="151161" cy="200025"/>
            </a:xfrm>
            <a:custGeom>
              <a:avLst/>
              <a:gdLst>
                <a:gd name="connsiteX0" fmla="*/ 151162 w 151161"/>
                <a:gd name="connsiteY0" fmla="*/ 121444 h 200025"/>
                <a:gd name="connsiteX1" fmla="*/ 85439 w 151161"/>
                <a:gd name="connsiteY1" fmla="*/ 200025 h 200025"/>
                <a:gd name="connsiteX2" fmla="*/ 0 w 151161"/>
                <a:gd name="connsiteY2" fmla="*/ 0 h 200025"/>
              </a:gdLst>
              <a:ahLst/>
              <a:cxnLst>
                <a:cxn ang="0">
                  <a:pos x="connsiteX0" y="connsiteY0"/>
                </a:cxn>
                <a:cxn ang="0">
                  <a:pos x="connsiteX1" y="connsiteY1"/>
                </a:cxn>
                <a:cxn ang="0">
                  <a:pos x="connsiteX2" y="connsiteY2"/>
                </a:cxn>
              </a:cxnLst>
              <a:rect l="l" t="t" r="r" b="b"/>
              <a:pathLst>
                <a:path w="151161" h="200025">
                  <a:moveTo>
                    <a:pt x="151162" y="121444"/>
                  </a:moveTo>
                  <a:cubicBezTo>
                    <a:pt x="135446" y="169450"/>
                    <a:pt x="111824" y="200025"/>
                    <a:pt x="85439" y="200025"/>
                  </a:cubicBezTo>
                  <a:cubicBezTo>
                    <a:pt x="40577" y="200025"/>
                    <a:pt x="3810" y="112109"/>
                    <a:pt x="0" y="0"/>
                  </a:cubicBezTo>
                </a:path>
              </a:pathLst>
            </a:custGeom>
            <a:noFill/>
            <a:ln w="6350" cap="rnd">
              <a:solidFill>
                <a:schemeClr val="bg2"/>
              </a:solid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C49EC82-9706-67AD-6052-8D47F9876AD7}"/>
                </a:ext>
              </a:extLst>
            </p:cNvPr>
            <p:cNvSpPr/>
            <p:nvPr/>
          </p:nvSpPr>
          <p:spPr>
            <a:xfrm>
              <a:off x="5268467" y="3560762"/>
              <a:ext cx="163163" cy="228695"/>
            </a:xfrm>
            <a:custGeom>
              <a:avLst/>
              <a:gdLst>
                <a:gd name="connsiteX0" fmla="*/ 0 w 163163"/>
                <a:gd name="connsiteY0" fmla="*/ 124778 h 228695"/>
                <a:gd name="connsiteX1" fmla="*/ 77438 w 163163"/>
                <a:gd name="connsiteY1" fmla="*/ 0 h 228695"/>
                <a:gd name="connsiteX2" fmla="*/ 163163 w 163163"/>
                <a:gd name="connsiteY2" fmla="*/ 219075 h 228695"/>
                <a:gd name="connsiteX3" fmla="*/ 163163 w 163163"/>
                <a:gd name="connsiteY3" fmla="*/ 228695 h 228695"/>
              </a:gdLst>
              <a:ahLst/>
              <a:cxnLst>
                <a:cxn ang="0">
                  <a:pos x="connsiteX0" y="connsiteY0"/>
                </a:cxn>
                <a:cxn ang="0">
                  <a:pos x="connsiteX1" y="connsiteY1"/>
                </a:cxn>
                <a:cxn ang="0">
                  <a:pos x="connsiteX2" y="connsiteY2"/>
                </a:cxn>
                <a:cxn ang="0">
                  <a:pos x="connsiteX3" y="connsiteY3"/>
                </a:cxn>
              </a:cxnLst>
              <a:rect l="l" t="t" r="r" b="b"/>
              <a:pathLst>
                <a:path w="163163" h="228695">
                  <a:moveTo>
                    <a:pt x="0" y="124778"/>
                  </a:moveTo>
                  <a:cubicBezTo>
                    <a:pt x="13811" y="50959"/>
                    <a:pt x="43244" y="0"/>
                    <a:pt x="77438" y="0"/>
                  </a:cubicBezTo>
                  <a:cubicBezTo>
                    <a:pt x="124777" y="0"/>
                    <a:pt x="163163" y="98108"/>
                    <a:pt x="163163" y="219075"/>
                  </a:cubicBezTo>
                  <a:cubicBezTo>
                    <a:pt x="163163" y="222314"/>
                    <a:pt x="163163" y="225457"/>
                    <a:pt x="163163" y="228695"/>
                  </a:cubicBezTo>
                </a:path>
              </a:pathLst>
            </a:custGeom>
            <a:noFill/>
            <a:ln w="6350" cap="rnd">
              <a:solidFill>
                <a:schemeClr val="bg2"/>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1CF69A6-01EC-B80F-5DE5-AB7838728568}"/>
                </a:ext>
              </a:extLst>
            </p:cNvPr>
            <p:cNvSpPr/>
            <p:nvPr/>
          </p:nvSpPr>
          <p:spPr>
            <a:xfrm>
              <a:off x="5136270" y="3739546"/>
              <a:ext cx="251355" cy="145039"/>
            </a:xfrm>
            <a:custGeom>
              <a:avLst/>
              <a:gdLst>
                <a:gd name="connsiteX0" fmla="*/ 251355 w 251355"/>
                <a:gd name="connsiteY0" fmla="*/ 115729 h 145039"/>
                <a:gd name="connsiteX1" fmla="*/ 236020 w 251355"/>
                <a:gd name="connsiteY1" fmla="*/ 120872 h 145039"/>
                <a:gd name="connsiteX2" fmla="*/ 1705 w 251355"/>
                <a:gd name="connsiteY2" fmla="*/ 107156 h 145039"/>
                <a:gd name="connsiteX3" fmla="*/ 89525 w 251355"/>
                <a:gd name="connsiteY3" fmla="*/ 0 h 145039"/>
              </a:gdLst>
              <a:ahLst/>
              <a:cxnLst>
                <a:cxn ang="0">
                  <a:pos x="connsiteX0" y="connsiteY0"/>
                </a:cxn>
                <a:cxn ang="0">
                  <a:pos x="connsiteX1" y="connsiteY1"/>
                </a:cxn>
                <a:cxn ang="0">
                  <a:pos x="connsiteX2" y="connsiteY2"/>
                </a:cxn>
                <a:cxn ang="0">
                  <a:pos x="connsiteX3" y="connsiteY3"/>
                </a:cxn>
              </a:cxnLst>
              <a:rect l="l" t="t" r="r" b="b"/>
              <a:pathLst>
                <a:path w="251355" h="145039">
                  <a:moveTo>
                    <a:pt x="251355" y="115729"/>
                  </a:moveTo>
                  <a:cubicBezTo>
                    <a:pt x="246307" y="117539"/>
                    <a:pt x="241259" y="119253"/>
                    <a:pt x="236020" y="120872"/>
                  </a:cubicBezTo>
                  <a:cubicBezTo>
                    <a:pt x="121244" y="157829"/>
                    <a:pt x="16373" y="151733"/>
                    <a:pt x="1705" y="107156"/>
                  </a:cubicBezTo>
                  <a:cubicBezTo>
                    <a:pt x="-8487" y="76200"/>
                    <a:pt x="27803" y="34766"/>
                    <a:pt x="89525" y="0"/>
                  </a:cubicBezTo>
                </a:path>
              </a:pathLst>
            </a:custGeom>
            <a:noFill/>
            <a:ln w="6350" cap="rnd">
              <a:solidFill>
                <a:schemeClr val="bg2"/>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4CFC29B-29BB-EC00-C664-1C01D7937795}"/>
                </a:ext>
              </a:extLst>
            </p:cNvPr>
            <p:cNvSpPr/>
            <p:nvPr/>
          </p:nvSpPr>
          <p:spPr>
            <a:xfrm>
              <a:off x="5331427" y="3675072"/>
              <a:ext cx="224105" cy="118956"/>
            </a:xfrm>
            <a:custGeom>
              <a:avLst/>
              <a:gdLst>
                <a:gd name="connsiteX0" fmla="*/ 0 w 224105"/>
                <a:gd name="connsiteY0" fmla="*/ 20468 h 118956"/>
                <a:gd name="connsiteX1" fmla="*/ 222409 w 224105"/>
                <a:gd name="connsiteY1" fmla="*/ 37804 h 118956"/>
                <a:gd name="connsiteX2" fmla="*/ 174498 w 224105"/>
                <a:gd name="connsiteY2" fmla="*/ 118957 h 118956"/>
              </a:gdLst>
              <a:ahLst/>
              <a:cxnLst>
                <a:cxn ang="0">
                  <a:pos x="connsiteX0" y="connsiteY0"/>
                </a:cxn>
                <a:cxn ang="0">
                  <a:pos x="connsiteX1" y="connsiteY1"/>
                </a:cxn>
                <a:cxn ang="0">
                  <a:pos x="connsiteX2" y="connsiteY2"/>
                </a:cxn>
              </a:cxnLst>
              <a:rect l="l" t="t" r="r" b="b"/>
              <a:pathLst>
                <a:path w="224105" h="118956">
                  <a:moveTo>
                    <a:pt x="0" y="20468"/>
                  </a:moveTo>
                  <a:cubicBezTo>
                    <a:pt x="110014" y="-12298"/>
                    <a:pt x="208312" y="-5154"/>
                    <a:pt x="222409" y="37804"/>
                  </a:cubicBezTo>
                  <a:cubicBezTo>
                    <a:pt x="230124" y="61331"/>
                    <a:pt x="211074" y="90858"/>
                    <a:pt x="174498" y="118957"/>
                  </a:cubicBezTo>
                </a:path>
              </a:pathLst>
            </a:custGeom>
            <a:noFill/>
            <a:ln w="6350" cap="rnd">
              <a:solidFill>
                <a:schemeClr val="bg2"/>
              </a:solidFill>
              <a:prstDash val="solid"/>
              <a:miter/>
            </a:ln>
          </p:spPr>
          <p:txBody>
            <a:bodyPr rtlCol="0" anchor="ctr"/>
            <a:lstStyle/>
            <a:p>
              <a:endParaRPr lang="en-GB"/>
            </a:p>
          </p:txBody>
        </p:sp>
      </p:grpSp>
      <p:sp>
        <p:nvSpPr>
          <p:cNvPr id="24" name="Rectangle 23">
            <a:hlinkClick r:id="rId4"/>
            <a:extLst>
              <a:ext uri="{FF2B5EF4-FFF2-40B4-BE49-F238E27FC236}">
                <a16:creationId xmlns:a16="http://schemas.microsoft.com/office/drawing/2014/main" id="{D8B48523-A790-EAC2-0DA8-E9F2C2A4C3F0}"/>
              </a:ext>
            </a:extLst>
          </p:cNvPr>
          <p:cNvSpPr/>
          <p:nvPr/>
        </p:nvSpPr>
        <p:spPr>
          <a:xfrm>
            <a:off x="8773685" y="6612420"/>
            <a:ext cx="497154" cy="55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25" name="Rectangle 24">
            <a:hlinkClick r:id="rId5"/>
            <a:extLst>
              <a:ext uri="{FF2B5EF4-FFF2-40B4-BE49-F238E27FC236}">
                <a16:creationId xmlns:a16="http://schemas.microsoft.com/office/drawing/2014/main" id="{C6E95FFE-075F-1F53-8725-387F62C26E25}"/>
              </a:ext>
            </a:extLst>
          </p:cNvPr>
          <p:cNvSpPr/>
          <p:nvPr/>
        </p:nvSpPr>
        <p:spPr>
          <a:xfrm>
            <a:off x="9370884" y="6612420"/>
            <a:ext cx="397614" cy="55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900">
              <a:solidFill>
                <a:schemeClr val="bg1"/>
              </a:solidFill>
            </a:endParaRPr>
          </a:p>
        </p:txBody>
      </p:sp>
      <p:sp>
        <p:nvSpPr>
          <p:cNvPr id="26" name="TextBox 25">
            <a:extLst>
              <a:ext uri="{FF2B5EF4-FFF2-40B4-BE49-F238E27FC236}">
                <a16:creationId xmlns:a16="http://schemas.microsoft.com/office/drawing/2014/main" id="{D76E3A6F-B424-A7A8-877F-23EC6653E8C6}"/>
              </a:ext>
            </a:extLst>
          </p:cNvPr>
          <p:cNvSpPr txBox="1"/>
          <p:nvPr/>
        </p:nvSpPr>
        <p:spPr>
          <a:xfrm>
            <a:off x="521368" y="6309829"/>
            <a:ext cx="7416825" cy="763158"/>
          </a:xfrm>
          <a:prstGeom prst="rect">
            <a:avLst/>
          </a:prstGeom>
          <a:noFill/>
        </p:spPr>
        <p:txBody>
          <a:bodyPr wrap="square" lIns="0" tIns="0" rIns="0" bIns="0">
            <a:spAutoFit/>
          </a:bodyPr>
          <a:lstStyle/>
          <a:p>
            <a:pPr>
              <a:lnSpc>
                <a:spcPct val="120000"/>
              </a:lnSpc>
            </a:pPr>
            <a:r>
              <a:rPr lang="en-GB" sz="700" b="1">
                <a:solidFill>
                  <a:schemeClr val="bg2"/>
                </a:solidFill>
              </a:rPr>
              <a:t>Disclaimer: </a:t>
            </a:r>
            <a:r>
              <a:rPr lang="en-GB" sz="700">
                <a:solidFill>
                  <a:schemeClr val="bg2"/>
                </a:solidFill>
              </a:rPr>
              <a:t>The material in this presentation has been prepared solely for informational purposes and is strictly confidential. Any disclosure, use, copying or circulation of this presentation (or the information contained within it) is strictly prohibited, unless you have obtained Savills prior written consent. Neither this presentation nor any part of it shall form the basis of, or be relied upon in connection with, any offer or transaction, or act as an inducement to enter into any contract or commitment whatsoever. NO WARRANTY OR REPRESENTATION, EXPRESS OR IMPLIED, IS GIVEN AS TO THE ACCURACY OR COMPLETENESS OF THE INFORMATION CONTAINED HEREIN AND SAVILLS IS UNDER NO OBLIGATION TO SUBSEQUENTLY CORRECT IT IN THE EVENT OF ERRORS. Savills shall not be held responsible for any liability whatsoever or for any loss howsoever arising from or in reliance upon the whole or any part of the contents of this document or any errors therein or omissions therefrom. </a:t>
            </a:r>
          </a:p>
        </p:txBody>
      </p:sp>
      <p:graphicFrame>
        <p:nvGraphicFramePr>
          <p:cNvPr id="31" name="Table 2">
            <a:extLst>
              <a:ext uri="{FF2B5EF4-FFF2-40B4-BE49-F238E27FC236}">
                <a16:creationId xmlns:a16="http://schemas.microsoft.com/office/drawing/2014/main" id="{C7608D93-1455-8328-428A-4644CDCA5977}"/>
              </a:ext>
            </a:extLst>
          </p:cNvPr>
          <p:cNvGraphicFramePr>
            <a:graphicFrameLocks noGrp="1"/>
          </p:cNvGraphicFramePr>
          <p:nvPr>
            <p:extLst>
              <p:ext uri="{D42A27DB-BD31-4B8C-83A1-F6EECF244321}">
                <p14:modId xmlns:p14="http://schemas.microsoft.com/office/powerpoint/2010/main" val="3900468279"/>
              </p:ext>
            </p:extLst>
          </p:nvPr>
        </p:nvGraphicFramePr>
        <p:xfrm>
          <a:off x="520700" y="4499917"/>
          <a:ext cx="2868316" cy="1461120"/>
        </p:xfrm>
        <a:graphic>
          <a:graphicData uri="http://schemas.openxmlformats.org/drawingml/2006/table">
            <a:tbl>
              <a:tblPr>
                <a:tableStyleId>{5C22544A-7EE6-4342-B048-85BDC9FD1C3A}</a:tableStyleId>
              </a:tblPr>
              <a:tblGrid>
                <a:gridCol w="2868316">
                  <a:extLst>
                    <a:ext uri="{9D8B030D-6E8A-4147-A177-3AD203B41FA5}">
                      <a16:colId xmlns:a16="http://schemas.microsoft.com/office/drawing/2014/main" val="3573885164"/>
                    </a:ext>
                  </a:extLst>
                </a:gridCol>
              </a:tblGrid>
              <a:tr h="360040">
                <a:tc>
                  <a:txBody>
                    <a:bodyPr/>
                    <a:lstStyle/>
                    <a:p>
                      <a:r>
                        <a:rPr lang="en-GB" sz="1000" b="1" cap="all" baseline="0">
                          <a:solidFill>
                            <a:schemeClr val="bg2"/>
                          </a:solidFill>
                        </a:rPr>
                        <a:t>Ollie Saunders</a:t>
                      </a:r>
                    </a:p>
                  </a:txBody>
                  <a:tcPr marL="0" marR="0" marT="0" marB="0" anchor="ctr">
                    <a:lnL w="12700" cmpd="sng">
                      <a:noFill/>
                    </a:lnL>
                    <a:lnR w="12700" cmpd="sng">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933932"/>
                  </a:ext>
                </a:extLst>
              </a:tr>
              <a:tr h="381000">
                <a:tc>
                  <a:txBody>
                    <a:bodyPr/>
                    <a:lstStyle/>
                    <a:p>
                      <a:r>
                        <a:rPr lang="en-GB" sz="1000" b="0" kern="1200" cap="all" baseline="0">
                          <a:solidFill>
                            <a:schemeClr val="bg2"/>
                          </a:solidFill>
                        </a:rPr>
                        <a:t>Head of Savills Self Storage </a:t>
                      </a:r>
                    </a:p>
                  </a:txBody>
                  <a:tcPr marL="0" marR="0" marT="0" marB="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849674"/>
                  </a:ext>
                </a:extLst>
              </a:tr>
              <a:tr h="360040">
                <a:tc>
                  <a:txBody>
                    <a:bodyPr/>
                    <a:lstStyle/>
                    <a:p>
                      <a:r>
                        <a:rPr lang="en-GB" sz="1000" kern="1200" cap="all" baseline="0">
                          <a:solidFill>
                            <a:schemeClr val="bg2"/>
                          </a:solidFill>
                        </a:rPr>
                        <a:t>+44 (0) 7939 272426 </a:t>
                      </a:r>
                      <a:endParaRPr lang="en-GB" sz="1000" cap="all" baseline="0">
                        <a:solidFill>
                          <a:schemeClr val="bg2"/>
                        </a:solidFill>
                      </a:endParaRPr>
                    </a:p>
                  </a:txBody>
                  <a:tcPr marL="0" marR="0" marT="0" marB="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797685"/>
                  </a:ext>
                </a:extLst>
              </a:tr>
              <a:tr h="360040">
                <a:tc>
                  <a:txBody>
                    <a:bodyPr/>
                    <a:lstStyle/>
                    <a:p>
                      <a:r>
                        <a:rPr lang="en-GB" sz="1000" kern="1200" cap="all" baseline="0" err="1">
                          <a:solidFill>
                            <a:schemeClr val="bg2"/>
                          </a:solidFill>
                        </a:rPr>
                        <a:t>Ollie,saunders@savills.com</a:t>
                      </a:r>
                      <a:endParaRPr lang="en-GB" sz="1000" cap="all" baseline="0">
                        <a:solidFill>
                          <a:schemeClr val="bg2"/>
                        </a:solidFill>
                      </a:endParaRPr>
                    </a:p>
                  </a:txBody>
                  <a:tcPr marL="0" marR="0" marT="0" marB="0"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9544132"/>
                  </a:ext>
                </a:extLst>
              </a:tr>
            </a:tbl>
          </a:graphicData>
        </a:graphic>
      </p:graphicFrame>
      <p:sp>
        <p:nvSpPr>
          <p:cNvPr id="4" name="Slide Number Placeholder 3">
            <a:extLst>
              <a:ext uri="{FF2B5EF4-FFF2-40B4-BE49-F238E27FC236}">
                <a16:creationId xmlns:a16="http://schemas.microsoft.com/office/drawing/2014/main" id="{6FB88326-DFE0-7C49-60FC-2A0E94399241}"/>
              </a:ext>
            </a:extLst>
          </p:cNvPr>
          <p:cNvSpPr>
            <a:spLocks noGrp="1"/>
          </p:cNvSpPr>
          <p:nvPr>
            <p:ph type="sldNum" sz="quarter" idx="12"/>
          </p:nvPr>
        </p:nvSpPr>
        <p:spPr/>
        <p:txBody>
          <a:bodyPr/>
          <a:lstStyle/>
          <a:p>
            <a:r>
              <a:rPr lang="en-GB"/>
              <a:t> </a:t>
            </a:r>
          </a:p>
        </p:txBody>
      </p:sp>
    </p:spTree>
    <p:extLst>
      <p:ext uri="{BB962C8B-B14F-4D97-AF65-F5344CB8AC3E}">
        <p14:creationId xmlns:p14="http://schemas.microsoft.com/office/powerpoint/2010/main" val="44938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493848E3-00B7-25F9-C859-DBE04C95B6F8}"/>
              </a:ext>
            </a:extLst>
          </p:cNvPr>
          <p:cNvSpPr>
            <a:spLocks noGrp="1"/>
          </p:cNvSpPr>
          <p:nvPr>
            <p:ph type="title"/>
          </p:nvPr>
        </p:nvSpPr>
        <p:spPr/>
        <p:txBody>
          <a:bodyPr/>
          <a:lstStyle/>
          <a:p>
            <a:r>
              <a:rPr lang="en-GB"/>
              <a:t>Dividers</a:t>
            </a:r>
          </a:p>
        </p:txBody>
      </p:sp>
      <p:sp>
        <p:nvSpPr>
          <p:cNvPr id="2" name="Footer Placeholder 1">
            <a:extLst>
              <a:ext uri="{FF2B5EF4-FFF2-40B4-BE49-F238E27FC236}">
                <a16:creationId xmlns:a16="http://schemas.microsoft.com/office/drawing/2014/main" id="{EDF48110-8D1A-D308-D777-30EB24B96042}"/>
              </a:ext>
            </a:extLst>
          </p:cNvPr>
          <p:cNvSpPr>
            <a:spLocks noGrp="1"/>
          </p:cNvSpPr>
          <p:nvPr>
            <p:ph type="ftr" sz="quarter" idx="11"/>
          </p:nvPr>
        </p:nvSpPr>
        <p:spPr/>
        <p:txBody>
          <a:bodyPr/>
          <a:lstStyle/>
          <a:p>
            <a:endParaRPr lang="en-GB"/>
          </a:p>
        </p:txBody>
      </p:sp>
      <p:sp>
        <p:nvSpPr>
          <p:cNvPr id="24" name="Picture Placeholder 23">
            <a:extLst>
              <a:ext uri="{FF2B5EF4-FFF2-40B4-BE49-F238E27FC236}">
                <a16:creationId xmlns:a16="http://schemas.microsoft.com/office/drawing/2014/main" id="{F6C35AC5-F028-CFF1-6FF1-B167CF20B19B}"/>
              </a:ext>
            </a:extLst>
          </p:cNvPr>
          <p:cNvSpPr>
            <a:spLocks noGrp="1"/>
          </p:cNvSpPr>
          <p:nvPr>
            <p:ph type="pic" sz="quarter" idx="13"/>
          </p:nvPr>
        </p:nvSpPr>
        <p:spPr/>
        <p:txBody>
          <a:bodyPr/>
          <a:lstStyle/>
          <a:p>
            <a:endParaRPr lang="en-GB"/>
          </a:p>
        </p:txBody>
      </p:sp>
      <p:sp>
        <p:nvSpPr>
          <p:cNvPr id="25" name="Text Placeholder 24">
            <a:extLst>
              <a:ext uri="{FF2B5EF4-FFF2-40B4-BE49-F238E27FC236}">
                <a16:creationId xmlns:a16="http://schemas.microsoft.com/office/drawing/2014/main" id="{AC89CC6C-41E2-7835-9F8C-FF65DAA8C6CD}"/>
              </a:ext>
            </a:extLst>
          </p:cNvPr>
          <p:cNvSpPr>
            <a:spLocks noGrp="1"/>
          </p:cNvSpPr>
          <p:nvPr>
            <p:ph type="body" sz="quarter" idx="14"/>
          </p:nvPr>
        </p:nvSpPr>
        <p:spPr/>
        <p:txBody>
          <a:bodyPr/>
          <a:lstStyle/>
          <a:p>
            <a:endParaRPr lang="en-GB"/>
          </a:p>
        </p:txBody>
      </p:sp>
      <p:sp>
        <p:nvSpPr>
          <p:cNvPr id="18" name="TextBox 17">
            <a:hlinkClick r:id="rId6" action="ppaction://hlinksldjump"/>
            <a:extLst>
              <a:ext uri="{FF2B5EF4-FFF2-40B4-BE49-F238E27FC236}">
                <a16:creationId xmlns:a16="http://schemas.microsoft.com/office/drawing/2014/main" id="{F38C57F2-4B82-3D4F-3538-FEDB8166734C}"/>
              </a:ext>
            </a:extLst>
          </p:cNvPr>
          <p:cNvSpPr txBox="1"/>
          <p:nvPr>
            <p:custDataLst>
              <p:tags r:id="rId2"/>
            </p:custDataLst>
          </p:nvPr>
        </p:nvSpPr>
        <p:spPr>
          <a:xfrm>
            <a:off x="611189" y="3953815"/>
            <a:ext cx="4481511" cy="317467"/>
          </a:xfrm>
          <a:prstGeom prst="rect">
            <a:avLst/>
          </a:prstGeom>
          <a:noFill/>
          <a:ln>
            <a:noFill/>
          </a:ln>
        </p:spPr>
        <p:txBody>
          <a:bodyPr vert="horz" wrap="square" lIns="0" tIns="0" rIns="0" bIns="0" rtlCol="0" anchor="t" anchorCtr="0">
            <a:noAutofit/>
          </a:bodyPr>
          <a:lstStyle/>
          <a:p>
            <a:pPr algn="l">
              <a:spcAft>
                <a:spcPts val="600"/>
              </a:spcAft>
            </a:pPr>
            <a:r>
              <a:rPr lang="en-GB" sz="2400" b="0">
                <a:solidFill>
                  <a:srgbClr val="FFFFFF"/>
                </a:solidFill>
                <a:latin typeface="+mj-lt"/>
                <a:cs typeface="Arial" panose="020B0604020202020204" pitchFamily="34" charset="0"/>
              </a:rPr>
              <a:t>The size of the industry and its growth  </a:t>
            </a:r>
          </a:p>
        </p:txBody>
      </p:sp>
      <p:sp>
        <p:nvSpPr>
          <p:cNvPr id="19" name="TextBox 18">
            <a:hlinkClick r:id="rId6" action="ppaction://hlinksldjump"/>
            <a:extLst>
              <a:ext uri="{FF2B5EF4-FFF2-40B4-BE49-F238E27FC236}">
                <a16:creationId xmlns:a16="http://schemas.microsoft.com/office/drawing/2014/main" id="{512E0F96-BB69-10C1-0BF6-1FD37B869512}"/>
              </a:ext>
            </a:extLst>
          </p:cNvPr>
          <p:cNvSpPr txBox="1"/>
          <p:nvPr>
            <p:custDataLst>
              <p:tags r:id="rId3"/>
            </p:custDataLst>
          </p:nvPr>
        </p:nvSpPr>
        <p:spPr>
          <a:xfrm>
            <a:off x="604999" y="3953815"/>
            <a:ext cx="3600" cy="317467"/>
          </a:xfrm>
          <a:prstGeom prst="rect">
            <a:avLst/>
          </a:prstGeom>
          <a:noFill/>
          <a:ln>
            <a:noFill/>
          </a:ln>
        </p:spPr>
        <p:txBody>
          <a:bodyPr vert="horz" wrap="none" lIns="0" tIns="0" rIns="72000" bIns="900000" rtlCol="0" anchor="b" anchorCtr="0">
            <a:noAutofit/>
          </a:bodyPr>
          <a:lstStyle/>
          <a:p>
            <a:pPr algn="l">
              <a:lnSpc>
                <a:spcPct val="90000"/>
              </a:lnSpc>
            </a:pPr>
            <a:r>
              <a:rPr lang="en-GB" sz="6600" b="0">
                <a:solidFill>
                  <a:schemeClr val="tx2"/>
                </a:solidFill>
                <a:latin typeface="+mj-lt"/>
                <a:cs typeface="Arial" panose="020B0604020202020204" pitchFamily="34" charset="0"/>
              </a:rPr>
              <a:t>1</a:t>
            </a:r>
          </a:p>
        </p:txBody>
      </p:sp>
      <p:sp>
        <p:nvSpPr>
          <p:cNvPr id="20" name="TextBox 19">
            <a:hlinkClick r:id="rId6" action="ppaction://hlinksldjump"/>
            <a:extLst>
              <a:ext uri="{FF2B5EF4-FFF2-40B4-BE49-F238E27FC236}">
                <a16:creationId xmlns:a16="http://schemas.microsoft.com/office/drawing/2014/main" id="{F76E4C5B-6297-BBD5-DF71-7DEA51080BF3}"/>
              </a:ext>
            </a:extLst>
          </p:cNvPr>
          <p:cNvSpPr txBox="1"/>
          <p:nvPr>
            <p:custDataLst>
              <p:tags r:id="rId4"/>
            </p:custDataLst>
          </p:nvPr>
        </p:nvSpPr>
        <p:spPr>
          <a:xfrm>
            <a:off x="5092700" y="3953815"/>
            <a:ext cx="36000" cy="317467"/>
          </a:xfrm>
          <a:prstGeom prst="rect">
            <a:avLst/>
          </a:prstGeom>
          <a:noFill/>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1" name="Slide Number Placeholder 20">
            <a:extLst>
              <a:ext uri="{FF2B5EF4-FFF2-40B4-BE49-F238E27FC236}">
                <a16:creationId xmlns:a16="http://schemas.microsoft.com/office/drawing/2014/main" id="{5086718F-D44B-FA12-8655-0B9898CD7F8A}"/>
              </a:ext>
            </a:extLst>
          </p:cNvPr>
          <p:cNvSpPr>
            <a:spLocks noGrp="1"/>
          </p:cNvSpPr>
          <p:nvPr>
            <p:ph type="sldNum" sz="quarter" idx="12"/>
          </p:nvPr>
        </p:nvSpPr>
        <p:spPr/>
        <p:txBody>
          <a:bodyPr/>
          <a:lstStyle/>
          <a:p>
            <a:fld id="{355F9927-066A-4E42-B902-7FE3DF2732F9}" type="slidenum">
              <a:rPr lang="en-GB" smtClean="0"/>
              <a:pPr/>
              <a:t>3</a:t>
            </a:fld>
            <a:endParaRPr lang="en-GB"/>
          </a:p>
        </p:txBody>
      </p:sp>
    </p:spTree>
    <p:custDataLst>
      <p:tags r:id="rId1"/>
    </p:custDataLst>
    <p:extLst>
      <p:ext uri="{BB962C8B-B14F-4D97-AF65-F5344CB8AC3E}">
        <p14:creationId xmlns:p14="http://schemas.microsoft.com/office/powerpoint/2010/main" val="293491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2D0A3-CB5E-385D-7611-D27581BB7CD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E7526302-DA13-5398-EAD9-0B463D6730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A2D633-5C0A-8A3E-2490-5ECC9ED9F2E5}"/>
              </a:ext>
            </a:extLst>
          </p:cNvPr>
          <p:cNvSpPr>
            <a:spLocks noGrp="1"/>
          </p:cNvSpPr>
          <p:nvPr>
            <p:ph type="sldNum" sz="quarter" idx="12"/>
          </p:nvPr>
        </p:nvSpPr>
        <p:spPr/>
        <p:txBody>
          <a:bodyPr/>
          <a:lstStyle/>
          <a:p>
            <a:fld id="{355F9927-066A-4E42-B902-7FE3DF2732F9}" type="slidenum">
              <a:rPr lang="en-GB" smtClean="0"/>
              <a:pPr/>
              <a:t>4</a:t>
            </a:fld>
            <a:endParaRPr lang="en-GB"/>
          </a:p>
        </p:txBody>
      </p:sp>
      <p:sp>
        <p:nvSpPr>
          <p:cNvPr id="5" name="Title 4">
            <a:extLst>
              <a:ext uri="{FF2B5EF4-FFF2-40B4-BE49-F238E27FC236}">
                <a16:creationId xmlns:a16="http://schemas.microsoft.com/office/drawing/2014/main" id="{2727337C-C822-B9C5-759F-1BF47C74CDE0}"/>
              </a:ext>
            </a:extLst>
          </p:cNvPr>
          <p:cNvSpPr>
            <a:spLocks noGrp="1"/>
          </p:cNvSpPr>
          <p:nvPr>
            <p:ph type="title"/>
          </p:nvPr>
        </p:nvSpPr>
        <p:spPr/>
        <p:txBody>
          <a:bodyPr/>
          <a:lstStyle/>
          <a:p>
            <a:r>
              <a:rPr lang="en-GB"/>
              <a:t>European Growth over the last 12 years </a:t>
            </a:r>
          </a:p>
        </p:txBody>
      </p:sp>
      <p:sp>
        <p:nvSpPr>
          <p:cNvPr id="6" name="Text Placeholder 5">
            <a:extLst>
              <a:ext uri="{FF2B5EF4-FFF2-40B4-BE49-F238E27FC236}">
                <a16:creationId xmlns:a16="http://schemas.microsoft.com/office/drawing/2014/main" id="{8FD9B29C-BD06-54A1-3151-1144CBAAB02C}"/>
              </a:ext>
            </a:extLst>
          </p:cNvPr>
          <p:cNvSpPr>
            <a:spLocks noGrp="1"/>
          </p:cNvSpPr>
          <p:nvPr>
            <p:ph type="body" sz="quarter" idx="29"/>
          </p:nvPr>
        </p:nvSpPr>
        <p:spPr/>
        <p:txBody>
          <a:bodyPr/>
          <a:lstStyle/>
          <a:p>
            <a:r>
              <a:rPr lang="en-GB"/>
              <a:t>A market which has grown by 5.5 times or 15% CAGR </a:t>
            </a:r>
          </a:p>
        </p:txBody>
      </p:sp>
      <p:graphicFrame>
        <p:nvGraphicFramePr>
          <p:cNvPr id="7" name="Chart 6">
            <a:extLst>
              <a:ext uri="{FF2B5EF4-FFF2-40B4-BE49-F238E27FC236}">
                <a16:creationId xmlns:a16="http://schemas.microsoft.com/office/drawing/2014/main" id="{C7BF7662-7D4F-AC49-4E9A-DFA9652F3DD1}"/>
              </a:ext>
            </a:extLst>
          </p:cNvPr>
          <p:cNvGraphicFramePr>
            <a:graphicFrameLocks/>
          </p:cNvGraphicFramePr>
          <p:nvPr>
            <p:extLst>
              <p:ext uri="{D42A27DB-BD31-4B8C-83A1-F6EECF244321}">
                <p14:modId xmlns:p14="http://schemas.microsoft.com/office/powerpoint/2010/main" val="2989735641"/>
              </p:ext>
            </p:extLst>
          </p:nvPr>
        </p:nvGraphicFramePr>
        <p:xfrm>
          <a:off x="1673498" y="2209800"/>
          <a:ext cx="7560839" cy="38022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310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61EA7-4B70-C47A-4740-604C0C6AE4B9}"/>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7BB6373-EC8B-068D-FBDC-9F2FA263D8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B67426-73CA-E4B9-AD3B-36517FB6C172}"/>
              </a:ext>
            </a:extLst>
          </p:cNvPr>
          <p:cNvSpPr>
            <a:spLocks noGrp="1"/>
          </p:cNvSpPr>
          <p:nvPr>
            <p:ph type="sldNum" sz="quarter" idx="12"/>
          </p:nvPr>
        </p:nvSpPr>
        <p:spPr/>
        <p:txBody>
          <a:bodyPr/>
          <a:lstStyle/>
          <a:p>
            <a:fld id="{355F9927-066A-4E42-B902-7FE3DF2732F9}" type="slidenum">
              <a:rPr lang="en-GB" smtClean="0"/>
              <a:pPr/>
              <a:t>5</a:t>
            </a:fld>
            <a:endParaRPr lang="en-GB"/>
          </a:p>
        </p:txBody>
      </p:sp>
      <p:sp>
        <p:nvSpPr>
          <p:cNvPr id="5" name="Title 4">
            <a:extLst>
              <a:ext uri="{FF2B5EF4-FFF2-40B4-BE49-F238E27FC236}">
                <a16:creationId xmlns:a16="http://schemas.microsoft.com/office/drawing/2014/main" id="{F878864A-FD3F-618F-9EDC-8AC918A0A541}"/>
              </a:ext>
            </a:extLst>
          </p:cNvPr>
          <p:cNvSpPr>
            <a:spLocks noGrp="1"/>
          </p:cNvSpPr>
          <p:nvPr>
            <p:ph type="title"/>
          </p:nvPr>
        </p:nvSpPr>
        <p:spPr/>
        <p:txBody>
          <a:bodyPr/>
          <a:lstStyle/>
          <a:p>
            <a:r>
              <a:rPr lang="en-GB"/>
              <a:t>Nordic Growth over the last 12 years </a:t>
            </a:r>
          </a:p>
        </p:txBody>
      </p:sp>
      <p:sp>
        <p:nvSpPr>
          <p:cNvPr id="6" name="Text Placeholder 5">
            <a:extLst>
              <a:ext uri="{FF2B5EF4-FFF2-40B4-BE49-F238E27FC236}">
                <a16:creationId xmlns:a16="http://schemas.microsoft.com/office/drawing/2014/main" id="{6F1BD532-E3F7-65A7-2FDB-04A18D411ACA}"/>
              </a:ext>
            </a:extLst>
          </p:cNvPr>
          <p:cNvSpPr>
            <a:spLocks noGrp="1"/>
          </p:cNvSpPr>
          <p:nvPr>
            <p:ph type="body" sz="quarter" idx="29"/>
          </p:nvPr>
        </p:nvSpPr>
        <p:spPr/>
        <p:txBody>
          <a:bodyPr/>
          <a:lstStyle/>
          <a:p>
            <a:r>
              <a:rPr lang="en-GB"/>
              <a:t>A market that consistently represents c 10% of the European market and has grown 4.5 times </a:t>
            </a:r>
          </a:p>
        </p:txBody>
      </p:sp>
      <p:graphicFrame>
        <p:nvGraphicFramePr>
          <p:cNvPr id="7" name="Chart 6">
            <a:extLst>
              <a:ext uri="{FF2B5EF4-FFF2-40B4-BE49-F238E27FC236}">
                <a16:creationId xmlns:a16="http://schemas.microsoft.com/office/drawing/2014/main" id="{B708C8F3-5D18-340F-CB6A-D68FE91E7E7F}"/>
              </a:ext>
            </a:extLst>
          </p:cNvPr>
          <p:cNvGraphicFramePr>
            <a:graphicFrameLocks/>
          </p:cNvGraphicFramePr>
          <p:nvPr>
            <p:extLst>
              <p:ext uri="{D42A27DB-BD31-4B8C-83A1-F6EECF244321}">
                <p14:modId xmlns:p14="http://schemas.microsoft.com/office/powerpoint/2010/main" val="2209017655"/>
              </p:ext>
            </p:extLst>
          </p:nvPr>
        </p:nvGraphicFramePr>
        <p:xfrm>
          <a:off x="1133280" y="2009631"/>
          <a:ext cx="8424936" cy="4411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62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9EEAE-8820-047B-E003-019F2BDC4A3F}"/>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1657977A-B088-3A61-35ED-677F9A4DA0D2}"/>
              </a:ext>
            </a:extLst>
          </p:cNvPr>
          <p:cNvSpPr>
            <a:spLocks noGrp="1"/>
          </p:cNvSpPr>
          <p:nvPr>
            <p:ph type="title"/>
          </p:nvPr>
        </p:nvSpPr>
        <p:spPr/>
        <p:txBody>
          <a:bodyPr/>
          <a:lstStyle/>
          <a:p>
            <a:r>
              <a:rPr lang="en-GB"/>
              <a:t>Dividers</a:t>
            </a:r>
          </a:p>
        </p:txBody>
      </p:sp>
      <p:sp>
        <p:nvSpPr>
          <p:cNvPr id="2" name="Footer Placeholder 1">
            <a:extLst>
              <a:ext uri="{FF2B5EF4-FFF2-40B4-BE49-F238E27FC236}">
                <a16:creationId xmlns:a16="http://schemas.microsoft.com/office/drawing/2014/main" id="{56A30941-82D4-A1DF-C249-25FA62E277EF}"/>
              </a:ext>
            </a:extLst>
          </p:cNvPr>
          <p:cNvSpPr>
            <a:spLocks noGrp="1"/>
          </p:cNvSpPr>
          <p:nvPr>
            <p:ph type="ftr" sz="quarter" idx="11"/>
          </p:nvPr>
        </p:nvSpPr>
        <p:spPr/>
        <p:txBody>
          <a:bodyPr/>
          <a:lstStyle/>
          <a:p>
            <a:endParaRPr lang="en-GB"/>
          </a:p>
        </p:txBody>
      </p:sp>
      <p:sp>
        <p:nvSpPr>
          <p:cNvPr id="24" name="Picture Placeholder 23">
            <a:extLst>
              <a:ext uri="{FF2B5EF4-FFF2-40B4-BE49-F238E27FC236}">
                <a16:creationId xmlns:a16="http://schemas.microsoft.com/office/drawing/2014/main" id="{0BCF09A7-5671-1888-4182-E0AB827214BB}"/>
              </a:ext>
            </a:extLst>
          </p:cNvPr>
          <p:cNvSpPr>
            <a:spLocks noGrp="1"/>
          </p:cNvSpPr>
          <p:nvPr>
            <p:ph type="pic" sz="quarter" idx="13"/>
          </p:nvPr>
        </p:nvSpPr>
        <p:spPr/>
        <p:txBody>
          <a:bodyPr/>
          <a:lstStyle/>
          <a:p>
            <a:endParaRPr lang="en-GB"/>
          </a:p>
        </p:txBody>
      </p:sp>
      <p:sp>
        <p:nvSpPr>
          <p:cNvPr id="25" name="Text Placeholder 24">
            <a:extLst>
              <a:ext uri="{FF2B5EF4-FFF2-40B4-BE49-F238E27FC236}">
                <a16:creationId xmlns:a16="http://schemas.microsoft.com/office/drawing/2014/main" id="{F66213D7-A512-7323-2BF4-271D713AFBAE}"/>
              </a:ext>
            </a:extLst>
          </p:cNvPr>
          <p:cNvSpPr>
            <a:spLocks noGrp="1"/>
          </p:cNvSpPr>
          <p:nvPr>
            <p:ph type="body" sz="quarter" idx="14"/>
          </p:nvPr>
        </p:nvSpPr>
        <p:spPr/>
        <p:txBody>
          <a:bodyPr/>
          <a:lstStyle/>
          <a:p>
            <a:endParaRPr lang="en-GB"/>
          </a:p>
        </p:txBody>
      </p:sp>
      <p:sp>
        <p:nvSpPr>
          <p:cNvPr id="18" name="TextBox 17">
            <a:hlinkClick r:id="rId6" action="ppaction://hlinksldjump"/>
            <a:extLst>
              <a:ext uri="{FF2B5EF4-FFF2-40B4-BE49-F238E27FC236}">
                <a16:creationId xmlns:a16="http://schemas.microsoft.com/office/drawing/2014/main" id="{D4A20E85-6C2B-B063-453D-CD3E7548A9B5}"/>
              </a:ext>
            </a:extLst>
          </p:cNvPr>
          <p:cNvSpPr txBox="1"/>
          <p:nvPr>
            <p:custDataLst>
              <p:tags r:id="rId2"/>
            </p:custDataLst>
          </p:nvPr>
        </p:nvSpPr>
        <p:spPr>
          <a:xfrm>
            <a:off x="611189" y="3953815"/>
            <a:ext cx="4481511" cy="317467"/>
          </a:xfrm>
          <a:prstGeom prst="rect">
            <a:avLst/>
          </a:prstGeom>
          <a:noFill/>
          <a:ln>
            <a:noFill/>
          </a:ln>
        </p:spPr>
        <p:txBody>
          <a:bodyPr vert="horz" wrap="square" lIns="0" tIns="0" rIns="0" bIns="0" rtlCol="0" anchor="t" anchorCtr="0">
            <a:noAutofit/>
          </a:bodyPr>
          <a:lstStyle/>
          <a:p>
            <a:pPr algn="l">
              <a:spcAft>
                <a:spcPts val="600"/>
              </a:spcAft>
            </a:pPr>
            <a:r>
              <a:rPr lang="en-GB" sz="2400" b="0">
                <a:solidFill>
                  <a:srgbClr val="FFFFFF"/>
                </a:solidFill>
                <a:latin typeface="+mj-lt"/>
                <a:cs typeface="Arial" panose="020B0604020202020204" pitchFamily="34" charset="0"/>
              </a:rPr>
              <a:t>The drivers of future growth </a:t>
            </a:r>
          </a:p>
        </p:txBody>
      </p:sp>
      <p:sp>
        <p:nvSpPr>
          <p:cNvPr id="19" name="TextBox 18">
            <a:hlinkClick r:id="rId6" action="ppaction://hlinksldjump"/>
            <a:extLst>
              <a:ext uri="{FF2B5EF4-FFF2-40B4-BE49-F238E27FC236}">
                <a16:creationId xmlns:a16="http://schemas.microsoft.com/office/drawing/2014/main" id="{49489B4D-FB80-C512-433B-1B8FCB5B3691}"/>
              </a:ext>
            </a:extLst>
          </p:cNvPr>
          <p:cNvSpPr txBox="1"/>
          <p:nvPr>
            <p:custDataLst>
              <p:tags r:id="rId3"/>
            </p:custDataLst>
          </p:nvPr>
        </p:nvSpPr>
        <p:spPr>
          <a:xfrm>
            <a:off x="604999" y="3953815"/>
            <a:ext cx="3600" cy="317467"/>
          </a:xfrm>
          <a:prstGeom prst="rect">
            <a:avLst/>
          </a:prstGeom>
          <a:noFill/>
          <a:ln>
            <a:noFill/>
          </a:ln>
        </p:spPr>
        <p:txBody>
          <a:bodyPr vert="horz" wrap="none" lIns="0" tIns="0" rIns="72000" bIns="900000" rtlCol="0" anchor="b" anchorCtr="0">
            <a:noAutofit/>
          </a:bodyPr>
          <a:lstStyle/>
          <a:p>
            <a:pPr algn="l">
              <a:lnSpc>
                <a:spcPct val="90000"/>
              </a:lnSpc>
            </a:pPr>
            <a:r>
              <a:rPr lang="en-GB" sz="6600">
                <a:solidFill>
                  <a:schemeClr val="tx2"/>
                </a:solidFill>
                <a:latin typeface="+mj-lt"/>
                <a:cs typeface="Arial" panose="020B0604020202020204" pitchFamily="34" charset="0"/>
              </a:rPr>
              <a:t>2</a:t>
            </a:r>
            <a:endParaRPr lang="en-GB" sz="6600" b="0">
              <a:solidFill>
                <a:schemeClr val="tx2"/>
              </a:solidFill>
              <a:latin typeface="+mj-lt"/>
              <a:cs typeface="Arial" panose="020B0604020202020204" pitchFamily="34" charset="0"/>
            </a:endParaRPr>
          </a:p>
        </p:txBody>
      </p:sp>
      <p:sp>
        <p:nvSpPr>
          <p:cNvPr id="20" name="TextBox 19">
            <a:hlinkClick r:id="rId6" action="ppaction://hlinksldjump"/>
            <a:extLst>
              <a:ext uri="{FF2B5EF4-FFF2-40B4-BE49-F238E27FC236}">
                <a16:creationId xmlns:a16="http://schemas.microsoft.com/office/drawing/2014/main" id="{222579E6-0ACE-8B06-803C-1250E7AFCB24}"/>
              </a:ext>
            </a:extLst>
          </p:cNvPr>
          <p:cNvSpPr txBox="1"/>
          <p:nvPr>
            <p:custDataLst>
              <p:tags r:id="rId4"/>
            </p:custDataLst>
          </p:nvPr>
        </p:nvSpPr>
        <p:spPr>
          <a:xfrm>
            <a:off x="5092700" y="3953815"/>
            <a:ext cx="36000" cy="317467"/>
          </a:xfrm>
          <a:prstGeom prst="rect">
            <a:avLst/>
          </a:prstGeom>
          <a:noFill/>
        </p:spPr>
        <p:txBody>
          <a:bodyPr vert="horz" wrap="none" lIns="0" tIns="0" rIns="0" bIns="0" rtlCol="0" anchor="t" anchorCtr="0">
            <a:noAutofit/>
          </a:bodyPr>
          <a:lstStyle/>
          <a:p>
            <a:pPr algn="r"/>
            <a:r>
              <a:rPr lang="en-GB" sz="100" b="0">
                <a:solidFill>
                  <a:srgbClr val="FFFFFF">
                    <a:alpha val="0"/>
                  </a:srgbClr>
                </a:solidFill>
                <a:latin typeface="+mn-lt"/>
                <a:cs typeface="Arial" panose="020B0604020202020204" pitchFamily="34" charset="0"/>
              </a:rPr>
              <a:t>6</a:t>
            </a:r>
          </a:p>
        </p:txBody>
      </p:sp>
      <p:sp>
        <p:nvSpPr>
          <p:cNvPr id="21" name="Slide Number Placeholder 20">
            <a:extLst>
              <a:ext uri="{FF2B5EF4-FFF2-40B4-BE49-F238E27FC236}">
                <a16:creationId xmlns:a16="http://schemas.microsoft.com/office/drawing/2014/main" id="{393F43F6-7516-CAE7-B20C-792FF1A17D8D}"/>
              </a:ext>
            </a:extLst>
          </p:cNvPr>
          <p:cNvSpPr>
            <a:spLocks noGrp="1"/>
          </p:cNvSpPr>
          <p:nvPr>
            <p:ph type="sldNum" sz="quarter" idx="12"/>
          </p:nvPr>
        </p:nvSpPr>
        <p:spPr/>
        <p:txBody>
          <a:bodyPr/>
          <a:lstStyle/>
          <a:p>
            <a:fld id="{355F9927-066A-4E42-B902-7FE3DF2732F9}" type="slidenum">
              <a:rPr lang="en-GB" smtClean="0"/>
              <a:pPr/>
              <a:t>6</a:t>
            </a:fld>
            <a:endParaRPr lang="en-GB"/>
          </a:p>
        </p:txBody>
      </p:sp>
    </p:spTree>
    <p:custDataLst>
      <p:tags r:id="rId1"/>
    </p:custDataLst>
    <p:extLst>
      <p:ext uri="{BB962C8B-B14F-4D97-AF65-F5344CB8AC3E}">
        <p14:creationId xmlns:p14="http://schemas.microsoft.com/office/powerpoint/2010/main" val="71298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113B9-AF6B-A358-0AE0-616220DD305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5854E6A5-BDC6-9A6E-7D41-98E321B6C0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5DC4B5-576A-7812-8FC7-9226CDA98FE7}"/>
              </a:ext>
            </a:extLst>
          </p:cNvPr>
          <p:cNvSpPr>
            <a:spLocks noGrp="1"/>
          </p:cNvSpPr>
          <p:nvPr>
            <p:ph type="sldNum" sz="quarter" idx="12"/>
          </p:nvPr>
        </p:nvSpPr>
        <p:spPr/>
        <p:txBody>
          <a:bodyPr/>
          <a:lstStyle/>
          <a:p>
            <a:fld id="{355F9927-066A-4E42-B902-7FE3DF2732F9}" type="slidenum">
              <a:rPr lang="en-GB" smtClean="0"/>
              <a:pPr/>
              <a:t>7</a:t>
            </a:fld>
            <a:endParaRPr lang="en-GB"/>
          </a:p>
        </p:txBody>
      </p:sp>
      <p:sp>
        <p:nvSpPr>
          <p:cNvPr id="5" name="Title 4">
            <a:extLst>
              <a:ext uri="{FF2B5EF4-FFF2-40B4-BE49-F238E27FC236}">
                <a16:creationId xmlns:a16="http://schemas.microsoft.com/office/drawing/2014/main" id="{090B69BB-AE55-AF25-D190-E150FFA9CD18}"/>
              </a:ext>
            </a:extLst>
          </p:cNvPr>
          <p:cNvSpPr>
            <a:spLocks noGrp="1"/>
          </p:cNvSpPr>
          <p:nvPr>
            <p:ph type="title"/>
          </p:nvPr>
        </p:nvSpPr>
        <p:spPr/>
        <p:txBody>
          <a:bodyPr/>
          <a:lstStyle/>
          <a:p>
            <a:r>
              <a:rPr lang="en-GB"/>
              <a:t>An urbanised population </a:t>
            </a:r>
          </a:p>
        </p:txBody>
      </p:sp>
      <p:sp>
        <p:nvSpPr>
          <p:cNvPr id="6" name="Text Placeholder 5">
            <a:extLst>
              <a:ext uri="{FF2B5EF4-FFF2-40B4-BE49-F238E27FC236}">
                <a16:creationId xmlns:a16="http://schemas.microsoft.com/office/drawing/2014/main" id="{EE6B110A-BE32-F211-5CD4-0DE2725E5CE5}"/>
              </a:ext>
            </a:extLst>
          </p:cNvPr>
          <p:cNvSpPr>
            <a:spLocks noGrp="1"/>
          </p:cNvSpPr>
          <p:nvPr>
            <p:ph type="body" sz="quarter" idx="29"/>
          </p:nvPr>
        </p:nvSpPr>
        <p:spPr/>
        <p:txBody>
          <a:bodyPr/>
          <a:lstStyle/>
          <a:p>
            <a:r>
              <a:rPr lang="en-GB"/>
              <a:t>The Nordics has some of the highest lived density in Europe </a:t>
            </a:r>
          </a:p>
        </p:txBody>
      </p:sp>
      <p:graphicFrame>
        <p:nvGraphicFramePr>
          <p:cNvPr id="7" name="Chart 6">
            <a:extLst>
              <a:ext uri="{FF2B5EF4-FFF2-40B4-BE49-F238E27FC236}">
                <a16:creationId xmlns:a16="http://schemas.microsoft.com/office/drawing/2014/main" id="{DA33C980-7969-90B8-6014-2E956BFE1EB3}"/>
              </a:ext>
            </a:extLst>
          </p:cNvPr>
          <p:cNvGraphicFramePr>
            <a:graphicFrameLocks/>
          </p:cNvGraphicFramePr>
          <p:nvPr>
            <p:extLst>
              <p:ext uri="{D42A27DB-BD31-4B8C-83A1-F6EECF244321}">
                <p14:modId xmlns:p14="http://schemas.microsoft.com/office/powerpoint/2010/main" val="3287974209"/>
              </p:ext>
            </p:extLst>
          </p:nvPr>
        </p:nvGraphicFramePr>
        <p:xfrm>
          <a:off x="1097434" y="2195661"/>
          <a:ext cx="8136904" cy="4032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5317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51B4-3856-1CAF-B5FD-4F97A7E3647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21AF1A9-04A2-D073-6851-D4F19EECEE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3D1FB-87F8-7283-ED30-BD4C3D9DD49C}"/>
              </a:ext>
            </a:extLst>
          </p:cNvPr>
          <p:cNvSpPr>
            <a:spLocks noGrp="1"/>
          </p:cNvSpPr>
          <p:nvPr>
            <p:ph type="sldNum" sz="quarter" idx="12"/>
          </p:nvPr>
        </p:nvSpPr>
        <p:spPr/>
        <p:txBody>
          <a:bodyPr/>
          <a:lstStyle/>
          <a:p>
            <a:fld id="{355F9927-066A-4E42-B902-7FE3DF2732F9}" type="slidenum">
              <a:rPr lang="en-GB" smtClean="0"/>
              <a:pPr/>
              <a:t>8</a:t>
            </a:fld>
            <a:endParaRPr lang="en-GB"/>
          </a:p>
        </p:txBody>
      </p:sp>
      <p:sp>
        <p:nvSpPr>
          <p:cNvPr id="5" name="Title 4">
            <a:extLst>
              <a:ext uri="{FF2B5EF4-FFF2-40B4-BE49-F238E27FC236}">
                <a16:creationId xmlns:a16="http://schemas.microsoft.com/office/drawing/2014/main" id="{F2066E44-9AAE-0768-C24A-4CE29DF9676E}"/>
              </a:ext>
            </a:extLst>
          </p:cNvPr>
          <p:cNvSpPr>
            <a:spLocks noGrp="1"/>
          </p:cNvSpPr>
          <p:nvPr>
            <p:ph type="title"/>
          </p:nvPr>
        </p:nvSpPr>
        <p:spPr/>
        <p:txBody>
          <a:bodyPr/>
          <a:lstStyle/>
          <a:p>
            <a:r>
              <a:rPr lang="en-GB"/>
              <a:t>Population Development</a:t>
            </a:r>
          </a:p>
        </p:txBody>
      </p:sp>
      <p:sp>
        <p:nvSpPr>
          <p:cNvPr id="6" name="Text Placeholder 5">
            <a:extLst>
              <a:ext uri="{FF2B5EF4-FFF2-40B4-BE49-F238E27FC236}">
                <a16:creationId xmlns:a16="http://schemas.microsoft.com/office/drawing/2014/main" id="{F0E6F1E4-B59A-3D95-DF19-BAB80679AECE}"/>
              </a:ext>
            </a:extLst>
          </p:cNvPr>
          <p:cNvSpPr>
            <a:spLocks noGrp="1"/>
          </p:cNvSpPr>
          <p:nvPr>
            <p:ph type="body" sz="quarter" idx="29"/>
          </p:nvPr>
        </p:nvSpPr>
        <p:spPr/>
        <p:txBody>
          <a:bodyPr/>
          <a:lstStyle/>
          <a:p>
            <a:endParaRPr lang="en-GB"/>
          </a:p>
        </p:txBody>
      </p:sp>
      <p:graphicFrame>
        <p:nvGraphicFramePr>
          <p:cNvPr id="7" name="Diagram 10">
            <a:extLst>
              <a:ext uri="{FF2B5EF4-FFF2-40B4-BE49-F238E27FC236}">
                <a16:creationId xmlns:a16="http://schemas.microsoft.com/office/drawing/2014/main" id="{A7C367E9-0072-20B6-B357-65E97F3A5C8E}"/>
              </a:ext>
            </a:extLst>
          </p:cNvPr>
          <p:cNvGraphicFramePr>
            <a:graphicFrameLocks/>
          </p:cNvGraphicFramePr>
          <p:nvPr>
            <p:extLst>
              <p:ext uri="{D42A27DB-BD31-4B8C-83A1-F6EECF244321}">
                <p14:modId xmlns:p14="http://schemas.microsoft.com/office/powerpoint/2010/main" val="1595474865"/>
              </p:ext>
            </p:extLst>
          </p:nvPr>
        </p:nvGraphicFramePr>
        <p:xfrm>
          <a:off x="1241450" y="2014339"/>
          <a:ext cx="7920880" cy="4680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040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40637B-3406-3D2B-F9D8-FFCBFE88B61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8B086A5C-6B61-06C5-E756-AFC1485FEC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DBAB1A-F0C8-B023-C462-7E180D31274B}"/>
              </a:ext>
            </a:extLst>
          </p:cNvPr>
          <p:cNvSpPr>
            <a:spLocks noGrp="1"/>
          </p:cNvSpPr>
          <p:nvPr>
            <p:ph type="sldNum" sz="quarter" idx="12"/>
          </p:nvPr>
        </p:nvSpPr>
        <p:spPr/>
        <p:txBody>
          <a:bodyPr/>
          <a:lstStyle/>
          <a:p>
            <a:fld id="{355F9927-066A-4E42-B902-7FE3DF2732F9}" type="slidenum">
              <a:rPr lang="en-GB" smtClean="0"/>
              <a:pPr/>
              <a:t>9</a:t>
            </a:fld>
            <a:endParaRPr lang="en-GB"/>
          </a:p>
        </p:txBody>
      </p:sp>
      <p:sp>
        <p:nvSpPr>
          <p:cNvPr id="5" name="Title 4">
            <a:extLst>
              <a:ext uri="{FF2B5EF4-FFF2-40B4-BE49-F238E27FC236}">
                <a16:creationId xmlns:a16="http://schemas.microsoft.com/office/drawing/2014/main" id="{8BC01C21-A9BB-7117-5D03-34CB9F902C8F}"/>
              </a:ext>
            </a:extLst>
          </p:cNvPr>
          <p:cNvSpPr>
            <a:spLocks noGrp="1"/>
          </p:cNvSpPr>
          <p:nvPr>
            <p:ph type="title"/>
          </p:nvPr>
        </p:nvSpPr>
        <p:spPr/>
        <p:txBody>
          <a:bodyPr/>
          <a:lstStyle/>
          <a:p>
            <a:r>
              <a:rPr lang="en-GB"/>
              <a:t>Residential Rents are rising in the Nordics </a:t>
            </a:r>
          </a:p>
        </p:txBody>
      </p:sp>
      <p:sp>
        <p:nvSpPr>
          <p:cNvPr id="6" name="Text Placeholder 5">
            <a:extLst>
              <a:ext uri="{FF2B5EF4-FFF2-40B4-BE49-F238E27FC236}">
                <a16:creationId xmlns:a16="http://schemas.microsoft.com/office/drawing/2014/main" id="{C06A5FF4-D627-8205-EE31-48CD17775CC2}"/>
              </a:ext>
            </a:extLst>
          </p:cNvPr>
          <p:cNvSpPr>
            <a:spLocks noGrp="1"/>
          </p:cNvSpPr>
          <p:nvPr>
            <p:ph type="body" sz="quarter" idx="29"/>
          </p:nvPr>
        </p:nvSpPr>
        <p:spPr/>
        <p:txBody>
          <a:bodyPr/>
          <a:lstStyle/>
          <a:p>
            <a:r>
              <a:rPr lang="en-GB"/>
              <a:t>Following similar patterns across Europe </a:t>
            </a:r>
          </a:p>
        </p:txBody>
      </p:sp>
      <p:graphicFrame>
        <p:nvGraphicFramePr>
          <p:cNvPr id="7" name="Diagram 1">
            <a:extLst>
              <a:ext uri="{FF2B5EF4-FFF2-40B4-BE49-F238E27FC236}">
                <a16:creationId xmlns:a16="http://schemas.microsoft.com/office/drawing/2014/main" id="{92E92DC5-77AC-8D44-716A-BE81B96DF1E1}"/>
              </a:ext>
            </a:extLst>
          </p:cNvPr>
          <p:cNvGraphicFramePr>
            <a:graphicFrameLocks/>
          </p:cNvGraphicFramePr>
          <p:nvPr>
            <p:extLst>
              <p:ext uri="{D42A27DB-BD31-4B8C-83A1-F6EECF244321}">
                <p14:modId xmlns:p14="http://schemas.microsoft.com/office/powerpoint/2010/main" val="3971217950"/>
              </p:ext>
            </p:extLst>
          </p:nvPr>
        </p:nvGraphicFramePr>
        <p:xfrm>
          <a:off x="665228" y="1936887"/>
          <a:ext cx="9361040"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3085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PSLIDETOCALGOID" val="Standard"/>
  <p:tag name="UPSLIDETOCMASTERID" val="Blank4 24 2019"/>
  <p:tag name="UPSLIDETOCMASTERNAME" val="Blank"/>
  <p:tag name="UPSLIDETOCMASTERLASTEDITIONDATE" val="637437275744437088"/>
  <p:tag name="UPSLIDE" val="Sav02277_Savills Pitch Deck_04-19-2023"/>
  <p:tag name="UPSLIDEPRINTFACINGPAGESLAYOUT" val="Front Cover - Opt. 1"/>
  <p:tag name="TEMPLATESHORTNAMETAG" val="OCM Pitch Deck"/>
  <p:tag name="TEMPLATEFULLNAMETAG" val="OCM Pitch Deck"/>
  <p:tag name="UPSLIDEPRINTFACINGPAGESDESIGN" val="OCM Pitch Deck [04.24]"/>
  <p:tag name="FOOTERSCRIPT" val="&lt;%First Page Title%&gt;"/>
  <p:tag name="UPSLIDEVERSION" val="6.9.18.3"/>
  <p:tag name="UPSLIDETOCOPTIONS" val="&lt;?xml version=&quot;1.0&quot; encoding=&quot;utf-16&quot;?&gt;&#10;&lt;TocContentOptions xmlns:xsd=&quot;http://www.w3.org/2001/XMLSchema&quot; xmlns:xsi=&quot;http://www.w3.org/2001/XMLSchema-instance&quot;&gt;&#10;  &lt;TocSlidesOptions&gt;&#10;    &lt;ContainsSubSectionTitles&gt;true&lt;/ContainsSubSectionTitles&gt;&#10;    &lt;ContainsSlideTitles&gt;true&lt;/ContainsSlideTitles&gt;&#10;    &lt;ContainsParentLessSlidesTitles&gt;false&lt;/ContainsParentLessSlidesTitles&gt;&#10;    &lt;ContainsPrentLessSubsections&gt;true&lt;/ContainsPrentLessSubsections&gt;&#10;    &lt;ContainsAppendix&gt;true&lt;/ContainsAppendix&gt;&#10;    &lt;ContainsUnNumberedSections&gt;false&lt;/ContainsUnNumberedSections&gt;&#10;    &lt;SlideTitle&gt;Contents&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gt;Dividers&lt;/SlideTitle&gt;&#10;  &lt;/SectionSlideOptions&gt;&#10;  &lt;SubSectionSlideOptions&gt;&#10;    &lt;ContainsOtherSubsections&gt;false&lt;/ContainsOtherSubsections&gt;&#10;    &lt;ContainsOwnSlides&gt;true&lt;/ContainsOwnSlides&gt;&#10;    &lt;ContainsParentSection&gt;false&lt;/ContainsParentSection&gt;&#10;    &lt;ContainsOtherSections&gt;false&lt;/ContainsOtherSections&gt;&#10;    &lt;containsAppendix&gt;true&lt;/containsAppendix&gt;&#10;    &lt;containsUnnumberedSections&gt;false&lt;/containsUnnumberedSections&gt;&#10;    &lt;SlideTitle&gt;Sub-section&lt;/SlideTitle&gt;&#10;  &lt;/SubSectionSlideOptions&gt;&#10;  &lt;UsedSlideLayouts&gt;&#10;    &lt;TocSlidesLayout&gt;&#10;      &lt;DesignName&gt;OCM Pitch Deck [11.24]&lt;/DesignName&gt;&#10;      &lt;LayoutName&gt;Table of Contents&lt;/LayoutName&gt;&#10;    &lt;/TocSlidesLayout&gt;&#10;    &lt;SectionLayout&gt;&#10;      &lt;DesignName&gt;OCM Pitch Deck [11.24]&lt;/DesignName&gt;&#10;      &lt;LayoutName&gt;Divider&lt;/LayoutName&gt;&#10;    &lt;/SectionLayout&gt;&#10;    &lt;SubsectionLayout&gt;&#10;      &lt;DesignName&gt;OCM Pitch Deck [11.24]&lt;/DesignName&gt;&#10;      &lt;LayoutName&gt;Divider&lt;/LayoutName&gt;&#10;    &lt;/SubsectionLayout&gt;&#10;    &lt;AppendixLayout&gt;&#10;      &lt;DesignName&gt;OCM Pitch Deck [11.24]&lt;/DesignName&gt;&#10;      &lt;LayoutName&gt;Divider&lt;/LayoutName&gt;&#10;    &lt;/AppendixLayout&gt;&#10;    &lt;TitleSliLayout&gt;&#10;      &lt;DesignName&gt;OCM Pitch Deck [11.24]&lt;/DesignName&gt;&#10;      &lt;LayoutName&gt;Front Cover - Opt. 1&lt;/LayoutName&gt;&#10;    &lt;/TitleSliLayout&gt;&#10;  &lt;/UsedSlideLayouts&gt;&#10;  &lt;ActiveReminders&gt;&#10;    &lt;MigrationVersion&gt;6.8.27.0&lt;/MigrationVersion&gt;&#10;  &lt;/ActiveReminders&gt;&#10;  &lt;HardRefreshRequired&gt;true&lt;/HardRefreshRequired&gt;&#10;  &lt;CustomAlgoOptions&gt;&#10;    &lt;CustomBaseAlgoOptions&gt;&#10;      &lt;UseSlideTitleAsSubSectionMarker&gt;false&lt;/UseSlideTitleAsSubSectionMarker&gt;&#10;      &lt;SlideTitleAsSectionMarker&gt;&#10;        &lt;UseTitleAsReminder&gt;false&lt;/UseTitleAsReminder&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0&lt;/BannerFillR&gt;&#10;        &lt;BannerFillG&gt;0&lt;/BannerFillG&gt;&#10;        &lt;BannerFillB&gt;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1&lt;/Shading&gt;&#10;      &lt;/nonCurrentItemAttenuation&gt;&#10;      &lt;ForceDisplayTOCOnTwocolumns&gt;false&lt;/ForceDisplayTOCOnTwocolumns&gt;&#10;      &lt;DisplayTOCOnTwocolumns&gt;true&lt;/DisplayTOCOnTwocolumns&gt;&#10;      &lt;Scripts&gt;&#10;        &lt;BeforeSubSecTitle /&gt;&#10;        &lt;BeforeSlideIndex /&gt;&#10;        &lt;AfterSecNum /&gt;&#10;        &lt;BeforeSecNum /&gt;&#10;        &lt;ZeroBeforeSecNum&gt;false&lt;/ZeroBeforeSecNum&gt;&#10;        &lt;AfterSubSecNum /&gt;&#10;        &lt;BeforeSubSecNum /&gt;&#10;      &lt;/Scripts&gt;&#10;      &lt;Lines&gt;&#10;        &lt;UseLineBelowSections&gt;false&lt;/UseLineBelowSections&gt;&#10;        &lt;LineBelowSection&gt;&#10;          &lt;XOffset&gt;0&lt;/XOffset&gt;&#10;          &lt;YOffset&gt;0&lt;/YOffset&gt;&#10;          &lt;Weight&gt;0&lt;/Weight&gt;&#10;          &lt;R&gt;0&lt;/R&gt;&#10;          &lt;G&gt;0&lt;/G&gt;&#10;          &lt;B&gt;0&lt;/B&gt;&#10;          &lt;LineStyle&gt;1&lt;/LineStyle&gt;&#10;        &lt;/LineBelowSection&gt;&#10;      &lt;/Lines&gt;&#10;      &lt;ManVerticalSpacing&gt;&#10;        &lt;UseManualSpacing&gt;true&lt;/UseManualSpacing&gt;&#10;        &lt;ManualSpacing&gt;&#10;          &lt;SpaceBeforeSections&gt;0.001&lt;/SpaceBeforeSections&gt;&#10;          &lt;SpaceBeforeSubSections&gt;0.001&lt;/SpaceBeforeSubSections&gt;&#10;          &lt;SpaceBeforeSlides&gt;0.001&lt;/SpaceBeforeSlides&gt;&#10;        &lt;/ManualSpacing&gt;&#10;        &lt;ManualSpacingSections&gt;&#10;          &lt;SpaceBeforeSections&gt;16.4976387&lt;/SpaceBeforeSections&gt;&#10;          &lt;SpaceBeforeSubSections&gt;10.9984255&lt;/SpaceBeforeSubSections&gt;&#10;          &lt;SpaceBeforeSlides&gt;5.49921274&lt;/SpaceBeforeSlides&gt;&#10;        &lt;/ManualSpacingSections&gt;&#10;        &lt;ManualSpacingSubSections&gt;&#10;          &lt;SpaceBeforeSections&gt;16.4976387&lt;/SpaceBeforeSections&gt;&#10;          &lt;SpaceBeforeSubSections&gt;10.9984255&lt;/SpaceBeforeSubSections&gt;&#10;          &lt;SpaceBeforeSlides&gt;5.49921274&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UserPresentationOptions&gt;&#10;    &lt;SubSectionsHaveSlide&gt;false&lt;/SubSectionsHaveSlide&gt;&#10;    &lt;SectionDividersContainOwnSubSections&gt;false&lt;/SectionDividersContainOwnSubSections&gt;&#10;    &lt;SectionDividersContainOwnSlideTitles xsi:nil=&quot;true&quot; /&gt;&#10;    &lt;SubSectionDividersContainOwnSlideTitles xsi:nil=&quot;true&quot; /&gt;&#10;    &lt;TOCSlidesContainSubsectionTitles&gt;false&lt;/TOCSlidesContainSubsectionTitles&gt;&#10;    &lt;TOCSlidesContainSlideTitles&gt;false&lt;/TOCSlidesContainSlideTitles&gt;&#10;    &lt;DisplayRemindersOnSlides&gt;true&lt;/DisplayRemindersOnSlides&gt;&#10;    &lt;SectionsHaveSlide&gt;true&lt;/SectionsHaveSlide&gt;&#10;    &lt;DoNotCountHiddenSlidesInPagination&gt;false&lt;/DoNotCountHiddenSlidesInPagination&gt;&#10;  &lt;/UserPresentationOptions&gt;&#10;  &lt;XmlSubSectionsHaveSlide&gt;true&lt;/XmlSubSectionsHaveSlide&gt;&#10;  &lt;AllowDuplicateTitleSlides&gt;true&lt;/AllowDuplicateTitleSlides&gt;&#10;  &lt;ShowEmptySlideTitles&gt;false&lt;/ShowEmptySlideTitles&gt;&#10;  &lt;NumberingOption&gt;&#10;    &lt;NumType&gt;FullArabic&lt;/NumType&gt;&#10;  &lt;/NumberingOption&gt;&#10;  &lt;NumberingOptionForAppendix&gt;&#10;    &lt;NumType&gt;RomanAndLettersLight&lt;/NumType&gt;&#10;  &lt;/NumberingOptionForAppendix&gt;&#10;&lt;/TocContentOptions&gt;"/>
  <p:tag name="UPSLIDEFOOTNOTESHAPE" val="{&#10;  &quot;Data&quot;: &quot;UEsDBBQABgAIAAAAIQC75UiUBQEAAB4CAAATAAAAW0NvbnRlbnRfVHlwZXNdLnhtbKSRvU7DMBSFdyTewfKKEqcMCKEmHfgZgaE8wMW+SSwc27JvS/v23KTJgkoXFsu+P+c7Ol5vDoMTe0zZBl/LVVlJgV4HY31Xy4/tS3EvRSbwBlzwWMsjZrlprq/W22PELHjb51r2RPFBqax7HCCXIaLnThvSAMTP1KkI+gs6VLdVdad08ISeCho1ZLN+whZ2jsTzgcsnJwldluLxNDiyagkxOquB2Knae/OLUsyEkjenmdzbmG/YhlRnCWPnb8C898bRJGtQvEOiVxjYhtLOxs8AySiT4JuDystlVV4WPeM6tK3VaILeDZxIOSsuti/jidNGNZ3/J08yC1dNv9v8AAAA//8DAFBLAwQUAAYACAAAACEArTA/8cEAAAAyAQAACwAAAF9yZWxzLy5yZWxzhI/NCsIwEITvgu8Q9m7TehCRpr2I4FX0AdZk2wbbJGTj39ubi6AgeJtl2G9m6vYxjeJGka13CqqiBEFOe2Ndr+B03C3WIDihMzh6RwqexNA281l9oBFTfuLBBhaZ4ljBkFLYSMl6oAm58IFcdjofJ0z5jL0MqC/Yk1yW5UrGTwY0X0yxNwri3lQgjs+Qk/+zfddZTVuvrxO59CNCmoj3vCwjMfaUFOjRhrPHaN4Wv0VV5OYgm1p+LW1eAAAA//8DAFBLAwQUAAYACAAAACEAiD8MlckEAACYGQAAHwAAAGNsaXBib2FyZC9kcmF3aW5ncy9kcmF3aW5nMS54bWzsmf1u2zYQwP8fsHcQ9O+gWJJl+QN1CtuJigJpZ9TpA9AUZWuhSIGkPadFgT3LHm1PsiMp2mrSpUm7bPYwB4gofpyOdz8eqdOLl7uKelsiZMnZ2I/OQt8jDPO8ZKux//46Cwa+JxViOaKckbF/S6T/8vzHH16g0Uqgel1iDyQwOUJjf61UPep0JF6TCskzXhMGbQUXFVJwK1adXKBfQXJFO3EYpp0Klcw/P4i6QAp5G1F+gyjK8Q3JZ4htkQSRFI/aNY2OFH+/ZDRi21eiXtRzoTXHb7dz4ZX52AfLMVSBifxO09B0g9vOnVGrg4BdISrdnxeFtzNSbvV/I4PslIehcjjsplHa9T0MbVGSJFC2D1n/bId1+/1B3PM9aE8HvTTsNxLw+vJhGaCZ1QAKLa1krXVi2/vT7LtpXmvt5hRhsuY0J8JLjSuh9koqPVq3G2d+zLJ42rvMkiCDUpCE0ySYXibDIIu7g8u4n83ibvpJj47SERYEKYDxde7AitJ7XqtKLLjkhTrDvOqA6UpMHFyAVpRYtIxfPvbiSXIZp8MgvOhFQdTrXwSDwWQa9HuD5GKWTIdZlnzS9gQTgM7uamYBVcbDej5QcOaQ9RXwJj3Gwcfgkmb0vgcMO9hONqjc8fRfuUyb7QGng2gnqBZSvSK88nRh7AuClXEB2oLudj6ui5mUU0TtFsa9ajfl+a2e2hKugDHEAZCz5uKD79HXTBoclSsIV1i6glB0xqnphRiGcWMfK2F0YHyyUbwoGz3sA/SjqFQLdUuJKW9pBMbxKiSujJSS5YSBCrCWEF1BQKK+l5PiGi0XH2AZAPohNMFjTReCrthU3Gj7exSgYc0tdFkjtoJAM98wDOIioxJlixrrx8oaz7HytgjERKH+Nf5r95iSwvVV0vZ13WD8oXVSGNi1TNcv3QuE2qZ9uck4U566rUkBS2bsT0SJYHY1YlzCbRiH0zANE7i6vwRaS4XXGapKCgu7CxV4jYQkxkImACw3byEsmyLY6R3YUoKh+tpKS2OjGyJ0XIdwa2wgOS3zrKTUzE0HajKj4HhtiuUqtnbaVG94buvS3sE6Jq7r7hamtiRj/dbkfqpYQJWNUQTdaSDINmDZavg7zAFLwxrBKEgtXA1n8Qlxpp1ll+/RkxbB+jGowRJ8Ampq50LmZ0AeKUaanQaj7glh9FiIBm3c/o1wNdQMPYme+4FKx6n9hF1cO5lApbFqCEsOhJntDkzjdsXAVZzw3vhl2MymAhuzc5zdfNTuKX5ebhopz7bVzmDzNTvw2P/jt9/tJtbadf/HWLPbYNw7YNwiGIpHyO4J7beg6tNiJcIYTtQ9d554+ND2yzEc2jQ5DUTpCUG033yO/eXAvAvot4OvHdnEarl/N4AXd/g9D0X6ZQHLRvbnB3gNQMNC/4RYOKGA8ugD/BHQoBFoaBicEA2PjQxfPhr9g2mDrx9gvhWCp2YDHggJ2vMNBMMDBO5k/N8/Kj8TD999tj0CNDQPNvXTyjGaTKcGBfJBOiNmcmWGIKErIU849gkL3i8g01gKdUi+q/MF3whMvI5XcK4YV0TqFLFNENsHgXBds8+jbiRZ1O8gD2vTNzbRCj10Or1z55uEGdp8Q9EfPtr3538CAAD//wMAUEsDBBQABgAIAAAAIQAXq6OWLgQAADwPAAAaAAAAY2xpcGJvYXJkL3RoZW1lL3RoZW1lMS54bWzMV9uO2zYQfS/QfyD43liSLdkyVhskjt0W6DZAnSLPtO5d6gKR3s3+fYY3mbS82Qu2QGzAoMaHw8OZ4Rnx6v23hqK7fGB11ybYf+dhlLdpl9VtmeB/v+x+W2HEOGkzQrs2T/BDzvD7619/uSLrlNb9oSND9qXKmxyBo5atSYIrzvv1bMZSMBP2ruvzFv4ruqEhHB6HcpYN5B4WaOgs8Lxo1pC6xdfgkQtHWwo/LWfCkNJhL9zkqCUNrP55c4M2He2OA0OBFyzQ7s+/5czs1hd4NpSHDR3QHaEJDsJgOf+AZ9dXM7LWAMqnOE9+NE4Dsttg4m8Zr4LVZvQnAZRPcTv5Gf1JAElT2NN07ejDMop3GmuB1HDqe7vdrrZzB2/5n084B/NVEPsOXoKU/8UE//GT+Dp4CVL4cIL34uVmu3LwEqTw0QS/3UUfPc/BS1BF6/Z2gva8IFgsNHqEFB394yI8jMVXw08oyP5YR2KJomu5U1V7cldTyhBUFxaAhvzXDTtAiQdKeN0i/tDnBUmhBDeQx+PwgH7veFWnYjGyzokFUKaUnZmAheO3qdv/Z5GTX1jytFe588bd+OeiqNMcyfMrd15AHPb8geZ/Mbl51tE624FRzJYHOh+PV1/BUAfbwZUDkXPQ0PGvNa/2FekhcL5coWTadclQ37EEe9J80bcM/7G56TJ1oH1fnFQVX0b4ye6Fox2SxRU6WmojhGF0L7WglNpiCIi5LyFhLeaSmF8gsTTGJ0jInb0Ji/gCi5Vwb1Il9RRSN4YCqI1ZgXOFiJD+cAFTYBJiKaF5JvKkhNRkVyTHjN8k048Fk9oV4EHD0BVwynQsuD66PbE7VWrPyLRDwio3l4SMjDz5rCJZrqtTWJ9D46W5jk8pdeiJUOhYWDSWqx+xeG2uYd65NtDWVgraovsER/MQSiYlfYILEE4YNj3UDmtLjAgt4Q0j5YM68K9Rln5g/BNhlQq4FB2lBk3N8wHRukmw2P6YBtpKDZHc/AAE4aclF4Os/GzkIOlukvOiyFNup92yiEirR1B4pRUX/5XTXw8WM7sjpHtfZffoQI/DPwRKLFz6IoBZzTi0GhXNrB4sITvV35lcadm1Xx1lDSk7oX1FdEexxVzBpYiOdOTTGAPrSe8ZAmqFRDfCQykarB1Up5uOrUtxeLTrPj1JRM4SzVPPdFRFdM3LKuas8KbSb7EyIYaebXd4Jd3nkhsbrYNCvdglIOBj/MZ+96KGYFE7LeZQE4ynMiw0W1tdamaDT1B7TpOwVD8ybs/iNvaIi8uB8VWdH+adVy2YCvN2KSN96S53Q3p0KP0Ewy0LI/4NRnAvw2ALhC0QNhjB5QvahboxJVgPjAX+V5YRMzeWucEsjGVhLKGxhMYSGUuEkbxawMVV3CowMjcH6GH6pqHfLdwL7/V3AAAA//8DAFBLAwQUAAYACAAAACEAnGZGQbsAAAAkAQAAKgAAAGNsaXBib2FyZC9kcmF3aW5ncy9fcmVscy9kcmF3aW5nMS54bWwucmVsc4SPzQrCMBCE74LvEPZu0noQkSa9iNCr1AcIyTYtNj8kUezbG+hFQfCyMLPsN7NN+7IzeWJMk3ccaloBQae8npzhcOsvuyOQlKXTcvYOOSyYoBXbTXPFWeZylMYpJFIoLnEYcw4nxpIa0cpEfUBXNoOPVuYio2FBqrs0yPZVdWDxkwHii0k6zSF2ugbSL6Ek/2f7YZgUnr16WHT5RwTLpRcWoIwGMwdKV2edNS1dgYmGff0m3gAAAP//AwBQSwECLQAUAAYACAAAACEAu+VIlAUBAAAeAgAAEwAAAAAAAAAAAAAAAAAAAAAAW0NvbnRlbnRfVHlwZXNdLnhtbFBLAQItABQABgAIAAAAIQCtMD/xwQAAADIBAAALAAAAAAAAAAAAAAAAADYBAABfcmVscy8ucmVsc1BLAQItABQABgAIAAAAIQCIPwyVyQQAAJgZAAAfAAAAAAAAAAAAAAAAACACAABjbGlwYm9hcmQvZHJhd2luZ3MvZHJhd2luZzEueG1sUEsBAi0AFAAGAAgAAAAhABero5YuBAAAPA8AABoAAAAAAAAAAAAAAAAAJgcAAGNsaXBib2FyZC90aGVtZS90aGVtZTEueG1sUEsBAi0AFAAGAAgAAAAhAJxmRkG7AAAAJAEAACoAAAAAAAAAAAAAAAAAjAsAAGNsaXBib2FyZC9kcmF3aW5ncy9fcmVscy9kcmF3aW5nMS54bWwucmVsc1BLBQYAAAAABQAFAGcBAACPDAAAAAA=&quot;,&#10;  &quot;Left&quot;: 29.75,&#10;  &quot;Top&quot;: 539.848&#10;}"/>
  <p:tag name="UPSLIDEFOOTNOTEOPTIONS" val="{&#10;  &quot;Multiline&quot;: false,&#10;  &quot;Enabled&quot;: true&#10;}"/>
</p:tagLst>
</file>

<file path=ppt/tags/tag10.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11.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12.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13.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14.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15.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16.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17.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18.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ags/tag19.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2.xml><?xml version="1.0" encoding="utf-8"?>
<p:tagLst xmlns:a="http://schemas.openxmlformats.org/drawingml/2006/main" xmlns:r="http://schemas.openxmlformats.org/officeDocument/2006/relationships" xmlns:p="http://schemas.openxmlformats.org/presentationml/2006/main">
  <p:tag name="BS_SHAPE_LOCK" val="TRUE"/>
</p:tagLst>
</file>

<file path=ppt/tags/tag20.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21.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22.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23.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24.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25.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26.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2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ags/tag28.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29.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3.xml><?xml version="1.0" encoding="utf-8"?>
<p:tagLst xmlns:a="http://schemas.openxmlformats.org/drawingml/2006/main" xmlns:r="http://schemas.openxmlformats.org/officeDocument/2006/relationships" xmlns:p="http://schemas.openxmlformats.org/presentationml/2006/main">
  <p:tag name="BS_SHAPE_LOCK" val="TRUE"/>
</p:tagLst>
</file>

<file path=ppt/tags/tag30.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31.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32.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33.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3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35.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3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ags/tag37.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38.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39.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4.xml><?xml version="1.0" encoding="utf-8"?>
<p:tagLst xmlns:a="http://schemas.openxmlformats.org/drawingml/2006/main" xmlns:r="http://schemas.openxmlformats.org/officeDocument/2006/relationships" xmlns:p="http://schemas.openxmlformats.org/presentationml/2006/main">
  <p:tag name="BS_SHAPE_LOCK" val="TRUE"/>
</p:tagLst>
</file>

<file path=ppt/tags/tag40.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41.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42.xml><?xml version="1.0" encoding="utf-8"?>
<p:tagLst xmlns:a="http://schemas.openxmlformats.org/drawingml/2006/main" xmlns:r="http://schemas.openxmlformats.org/officeDocument/2006/relationships" xmlns:p="http://schemas.openxmlformats.org/presentationml/2006/main">
  <p:tag name="HIDETOC" val="true"/>
</p:tagLst>
</file>

<file path=ppt/tags/tag43.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44.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45.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4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ags/tag47.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48.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49.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5.xml><?xml version="1.0" encoding="utf-8"?>
<p:tagLst xmlns:a="http://schemas.openxmlformats.org/drawingml/2006/main" xmlns:r="http://schemas.openxmlformats.org/officeDocument/2006/relationships" xmlns:p="http://schemas.openxmlformats.org/presentationml/2006/main">
  <p:tag name="BS_SHAPE_LOCK" val="TRUE"/>
</p:tagLst>
</file>

<file path=ppt/tags/tag50.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51.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52.xml><?xml version="1.0" encoding="utf-8"?>
<p:tagLst xmlns:a="http://schemas.openxmlformats.org/drawingml/2006/main" xmlns:r="http://schemas.openxmlformats.org/officeDocument/2006/relationships" xmlns:p="http://schemas.openxmlformats.org/presentationml/2006/main">
  <p:tag name="HIDETOC" val="true"/>
</p:tagLst>
</file>

<file path=ppt/tags/tag53.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54.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55.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5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ags/tag57.xml><?xml version="1.0" encoding="utf-8"?>
<p:tagLst xmlns:a="http://schemas.openxmlformats.org/drawingml/2006/main" xmlns:r="http://schemas.openxmlformats.org/officeDocument/2006/relationships" xmlns:p="http://schemas.openxmlformats.org/presentationml/2006/main">
  <p:tag name="TOCSHAPE" val="304"/>
  <p:tag name="SLIDEINDEX" val="304"/>
  <p:tag name="NAME" val="SUBSECTIONINDEX"/>
  <p:tag name="TOCTEMPLATESHAPENAME" val="Subsection slide number"/>
  <p:tag name="TOCTEMPLATESHAPEDESCRIPTION" val="Sets shape format for subsection slide numbers"/>
</p:tagLst>
</file>

<file path=ppt/tags/tag58.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Subsection number"/>
  <p:tag name="TOCTEMPLATESHAPEDESCRIPTION" val="Sets shape format for subsection numbers"/>
</p:tagLst>
</file>

<file path=ppt/tags/tag59.xml><?xml version="1.0" encoding="utf-8"?>
<p:tagLst xmlns:a="http://schemas.openxmlformats.org/drawingml/2006/main" xmlns:r="http://schemas.openxmlformats.org/officeDocument/2006/relationships" xmlns:p="http://schemas.openxmlformats.org/presentationml/2006/main">
  <p:tag name="NAME" val="SECTIONINDEX"/>
  <p:tag name="TOCTEMPLATESHAPENAME" val="Section slide number"/>
  <p:tag name="TOCTEMPLATESHAPEDESCRIPTION" val="Sets shape format for section slide numbers"/>
</p:tagLst>
</file>

<file path=ppt/tags/tag6.xml><?xml version="1.0" encoding="utf-8"?>
<p:tagLst xmlns:a="http://schemas.openxmlformats.org/drawingml/2006/main" xmlns:r="http://schemas.openxmlformats.org/officeDocument/2006/relationships" xmlns:p="http://schemas.openxmlformats.org/presentationml/2006/main">
  <p:tag name="NAME" val="DRAWAREA"/>
  <p:tag name="TOCTEMPLATESHAPENAME" val="Plot area"/>
  <p:tag name="TOCTEMPLATESHAPEDESCRIPTION" val="Sets vertical position of Table of Contents"/>
</p:tagLst>
</file>

<file path=ppt/tags/tag60.xml><?xml version="1.0" encoding="utf-8"?>
<p:tagLst xmlns:a="http://schemas.openxmlformats.org/drawingml/2006/main" xmlns:r="http://schemas.openxmlformats.org/officeDocument/2006/relationships" xmlns:p="http://schemas.openxmlformats.org/presentationml/2006/main">
  <p:tag name="NAME" val="SECTIONTITLE"/>
  <p:tag name="TOCTEMPLATESHAPENAME" val="Section title"/>
  <p:tag name="TOCTEMPLATESHAPEDESCRIPTION" val="Sets shape format for section titles"/>
</p:tagLst>
</file>

<file path=ppt/tags/tag61.xml><?xml version="1.0" encoding="utf-8"?>
<p:tagLst xmlns:a="http://schemas.openxmlformats.org/drawingml/2006/main" xmlns:r="http://schemas.openxmlformats.org/officeDocument/2006/relationships" xmlns:p="http://schemas.openxmlformats.org/presentationml/2006/main">
  <p:tag name="NAME" val="SECTIONUM"/>
  <p:tag name="TOCTEMPLATESHAPENAME" val="Section number"/>
  <p:tag name="TOCTEMPLATESHAPEDESCRIPTION" val="Sets shape format for section numbers"/>
</p:tagLst>
</file>

<file path=ppt/tags/tag62.xml><?xml version="1.0" encoding="utf-8"?>
<p:tagLst xmlns:a="http://schemas.openxmlformats.org/drawingml/2006/main" xmlns:r="http://schemas.openxmlformats.org/officeDocument/2006/relationships" xmlns:p="http://schemas.openxmlformats.org/presentationml/2006/main">
  <p:tag name="HIDETOC" val="true"/>
</p:tagLst>
</file>

<file path=ppt/tags/tag63.xml><?xml version="1.0" encoding="utf-8"?>
<p:tagLst xmlns:a="http://schemas.openxmlformats.org/drawingml/2006/main" xmlns:r="http://schemas.openxmlformats.org/officeDocument/2006/relationships" xmlns:p="http://schemas.openxmlformats.org/presentationml/2006/main">
  <p:tag name="HIDETOC" val="true"/>
</p:tagLst>
</file>

<file path=ppt/tags/tag64.xml><?xml version="1.0" encoding="utf-8"?>
<p:tagLst xmlns:a="http://schemas.openxmlformats.org/drawingml/2006/main" xmlns:r="http://schemas.openxmlformats.org/officeDocument/2006/relationships" xmlns:p="http://schemas.openxmlformats.org/presentationml/2006/main">
  <p:tag name="HIDETOC" val="true"/>
</p:tagLst>
</file>

<file path=ppt/tags/tag65.xml><?xml version="1.0" encoding="utf-8"?>
<p:tagLst xmlns:a="http://schemas.openxmlformats.org/drawingml/2006/main" xmlns:r="http://schemas.openxmlformats.org/officeDocument/2006/relationships" xmlns:p="http://schemas.openxmlformats.org/presentationml/2006/main">
  <p:tag name="NAME" val="Example Divider"/>
  <p:tag name="SECTION" val="1"/>
</p:tagLst>
</file>

<file path=ppt/tags/tag66.xml><?xml version="1.0" encoding="utf-8"?>
<p:tagLst xmlns:a="http://schemas.openxmlformats.org/drawingml/2006/main" xmlns:r="http://schemas.openxmlformats.org/officeDocument/2006/relationships" xmlns:p="http://schemas.openxmlformats.org/presentationml/2006/main">
  <p:tag name="SHAPETYPE" val="SECTIONTITLE"/>
  <p:tag name="TOCSHAPE" val="AA"/>
</p:tagLst>
</file>

<file path=ppt/tags/tag67.xml><?xml version="1.0" encoding="utf-8"?>
<p:tagLst xmlns:a="http://schemas.openxmlformats.org/drawingml/2006/main" xmlns:r="http://schemas.openxmlformats.org/officeDocument/2006/relationships" xmlns:p="http://schemas.openxmlformats.org/presentationml/2006/main">
  <p:tag name="TOCSHAPE" val="AA"/>
</p:tagLst>
</file>

<file path=ppt/tags/tag68.xml><?xml version="1.0" encoding="utf-8"?>
<p:tagLst xmlns:a="http://schemas.openxmlformats.org/drawingml/2006/main" xmlns:r="http://schemas.openxmlformats.org/officeDocument/2006/relationships" xmlns:p="http://schemas.openxmlformats.org/presentationml/2006/main">
  <p:tag name="TOCSHAPE" val="277"/>
  <p:tag name="SLIDEINDEX" val="277"/>
</p:tagLst>
</file>

<file path=ppt/tags/tag69.xml><?xml version="1.0" encoding="utf-8"?>
<p:tagLst xmlns:a="http://schemas.openxmlformats.org/drawingml/2006/main" xmlns:r="http://schemas.openxmlformats.org/officeDocument/2006/relationships" xmlns:p="http://schemas.openxmlformats.org/presentationml/2006/main">
  <p:tag name="NAME" val="Example Divider"/>
  <p:tag name="SECTION" val="1"/>
</p:tagLst>
</file>

<file path=ppt/tags/tag7.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Slide title"/>
  <p:tag name="TOCTEMPLATESHAPEDESCRIPTION" val="Sets shape format for slide titles"/>
</p:tagLst>
</file>

<file path=ppt/tags/tag70.xml><?xml version="1.0" encoding="utf-8"?>
<p:tagLst xmlns:a="http://schemas.openxmlformats.org/drawingml/2006/main" xmlns:r="http://schemas.openxmlformats.org/officeDocument/2006/relationships" xmlns:p="http://schemas.openxmlformats.org/presentationml/2006/main">
  <p:tag name="SHAPETYPE" val="SECTIONTITLE"/>
  <p:tag name="TOCSHAPE" val="AA"/>
</p:tagLst>
</file>

<file path=ppt/tags/tag71.xml><?xml version="1.0" encoding="utf-8"?>
<p:tagLst xmlns:a="http://schemas.openxmlformats.org/drawingml/2006/main" xmlns:r="http://schemas.openxmlformats.org/officeDocument/2006/relationships" xmlns:p="http://schemas.openxmlformats.org/presentationml/2006/main">
  <p:tag name="TOCSHAPE" val="AA"/>
</p:tagLst>
</file>

<file path=ppt/tags/tag72.xml><?xml version="1.0" encoding="utf-8"?>
<p:tagLst xmlns:a="http://schemas.openxmlformats.org/drawingml/2006/main" xmlns:r="http://schemas.openxmlformats.org/officeDocument/2006/relationships" xmlns:p="http://schemas.openxmlformats.org/presentationml/2006/main">
  <p:tag name="TOCSHAPE" val="277"/>
  <p:tag name="SLIDEINDEX" val="277"/>
</p:tagLst>
</file>

<file path=ppt/tags/tag73.xml><?xml version="1.0" encoding="utf-8"?>
<p:tagLst xmlns:a="http://schemas.openxmlformats.org/drawingml/2006/main" xmlns:r="http://schemas.openxmlformats.org/officeDocument/2006/relationships" xmlns:p="http://schemas.openxmlformats.org/presentationml/2006/main">
  <p:tag name="NAME" val="Example Divider"/>
  <p:tag name="SECTION" val="1"/>
</p:tagLst>
</file>

<file path=ppt/tags/tag74.xml><?xml version="1.0" encoding="utf-8"?>
<p:tagLst xmlns:a="http://schemas.openxmlformats.org/drawingml/2006/main" xmlns:r="http://schemas.openxmlformats.org/officeDocument/2006/relationships" xmlns:p="http://schemas.openxmlformats.org/presentationml/2006/main">
  <p:tag name="SHAPETYPE" val="SECTIONTITLE"/>
  <p:tag name="TOCSHAPE" val="AA"/>
</p:tagLst>
</file>

<file path=ppt/tags/tag75.xml><?xml version="1.0" encoding="utf-8"?>
<p:tagLst xmlns:a="http://schemas.openxmlformats.org/drawingml/2006/main" xmlns:r="http://schemas.openxmlformats.org/officeDocument/2006/relationships" xmlns:p="http://schemas.openxmlformats.org/presentationml/2006/main">
  <p:tag name="TOCSHAPE" val="AA"/>
</p:tagLst>
</file>

<file path=ppt/tags/tag76.xml><?xml version="1.0" encoding="utf-8"?>
<p:tagLst xmlns:a="http://schemas.openxmlformats.org/drawingml/2006/main" xmlns:r="http://schemas.openxmlformats.org/officeDocument/2006/relationships" xmlns:p="http://schemas.openxmlformats.org/presentationml/2006/main">
  <p:tag name="TOCSHAPE" val="277"/>
  <p:tag name="SLIDEINDEX" val="277"/>
</p:tagLst>
</file>

<file path=ppt/tags/tag77.xml><?xml version="1.0" encoding="utf-8"?>
<p:tagLst xmlns:a="http://schemas.openxmlformats.org/drawingml/2006/main" xmlns:r="http://schemas.openxmlformats.org/officeDocument/2006/relationships" xmlns:p="http://schemas.openxmlformats.org/presentationml/2006/main">
  <p:tag name="NAME" val="Example Divider"/>
  <p:tag name="SECTION" val="1"/>
</p:tagLst>
</file>

<file path=ppt/tags/tag78.xml><?xml version="1.0" encoding="utf-8"?>
<p:tagLst xmlns:a="http://schemas.openxmlformats.org/drawingml/2006/main" xmlns:r="http://schemas.openxmlformats.org/officeDocument/2006/relationships" xmlns:p="http://schemas.openxmlformats.org/presentationml/2006/main">
  <p:tag name="SHAPETYPE" val="SECTIONTITLE"/>
  <p:tag name="TOCSHAPE" val="AA"/>
</p:tagLst>
</file>

<file path=ppt/tags/tag79.xml><?xml version="1.0" encoding="utf-8"?>
<p:tagLst xmlns:a="http://schemas.openxmlformats.org/drawingml/2006/main" xmlns:r="http://schemas.openxmlformats.org/officeDocument/2006/relationships" xmlns:p="http://schemas.openxmlformats.org/presentationml/2006/main">
  <p:tag name="TOCSHAPE" val="AA"/>
</p:tagLst>
</file>

<file path=ppt/tags/tag8.xml><?xml version="1.0" encoding="utf-8"?>
<p:tagLst xmlns:a="http://schemas.openxmlformats.org/drawingml/2006/main" xmlns:r="http://schemas.openxmlformats.org/officeDocument/2006/relationships" xmlns:p="http://schemas.openxmlformats.org/presentationml/2006/main">
  <p:tag name="NAME" val="SLIDEINDEX"/>
  <p:tag name="TOCTEMPLATESHAPENAME" val="Slide number"/>
  <p:tag name="TOCTEMPLATESHAPEDESCRIPTION" val="Sets shape format for slide numbers"/>
</p:tagLst>
</file>

<file path=ppt/tags/tag80.xml><?xml version="1.0" encoding="utf-8"?>
<p:tagLst xmlns:a="http://schemas.openxmlformats.org/drawingml/2006/main" xmlns:r="http://schemas.openxmlformats.org/officeDocument/2006/relationships" xmlns:p="http://schemas.openxmlformats.org/presentationml/2006/main">
  <p:tag name="TOCSHAPE" val="277"/>
  <p:tag name="SLIDEINDEX" val="277"/>
</p:tagLst>
</file>

<file path=ppt/tags/tag9.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Subsection title"/>
  <p:tag name="TOCTEMPLATESHAPEDESCRIPTION" val="Sets shape format for subsection titles"/>
</p:tagLst>
</file>

<file path=ppt/theme/theme1.xml><?xml version="1.0" encoding="utf-8"?>
<a:theme xmlns:a="http://schemas.openxmlformats.org/drawingml/2006/main" name="OCM Pitch Deck [11.24]">
  <a:themeElements>
    <a:clrScheme name="OCM Colours 2024 FIN">
      <a:dk1>
        <a:srgbClr val="25273A"/>
      </a:dk1>
      <a:lt1>
        <a:srgbClr val="000000"/>
      </a:lt1>
      <a:dk2>
        <a:srgbClr val="79828C"/>
      </a:dk2>
      <a:lt2>
        <a:srgbClr val="FFFFFF"/>
      </a:lt2>
      <a:accent1>
        <a:srgbClr val="6A769F"/>
      </a:accent1>
      <a:accent2>
        <a:srgbClr val="EEE8E3"/>
      </a:accent2>
      <a:accent3>
        <a:srgbClr val="238291"/>
      </a:accent3>
      <a:accent4>
        <a:srgbClr val="BDBDBD"/>
      </a:accent4>
      <a:accent5>
        <a:srgbClr val="097CE8"/>
      </a:accent5>
      <a:accent6>
        <a:srgbClr val="EF6B00"/>
      </a:accent6>
      <a:hlink>
        <a:srgbClr val="002244"/>
      </a:hlink>
      <a:folHlink>
        <a:srgbClr val="595959"/>
      </a:folHlink>
    </a:clrScheme>
    <a:fontScheme name="Savills OCM">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95000"/>
          </a:schemeClr>
        </a:solidFill>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sz="9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900" dirty="0">
            <a:solidFill>
              <a:schemeClr val="bg1"/>
            </a:solidFill>
          </a:defRPr>
        </a:defPPr>
      </a:lstStyle>
    </a:txDef>
  </a:objectDefaults>
  <a:extraClrSchemeLst/>
  <a:custClrLst>
    <a:custClr name="Yellow">
      <a:srgbClr val="FFDF00"/>
    </a:custClr>
    <a:custClr name="White">
      <a:srgbClr val="FFFFFF"/>
    </a:custClr>
    <a:custClr name="Navy">
      <a:srgbClr val="25273A"/>
    </a:custClr>
    <a:custClr name="Red">
      <a:srgbClr val="CE181E"/>
    </a:custClr>
    <a:custClr name="Steel Grey">
      <a:srgbClr val="79828C"/>
    </a:custClr>
    <a:custClr name="Orange">
      <a:srgbClr val="EF6B00"/>
    </a:custClr>
    <a:custClr name="Green">
      <a:srgbClr val="3AA95C"/>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pSlideTemplate" id="{E8289491-E719-4DF2-B70F-03AEF7A08971}" vid="{C6B063C1-1691-42A8-816A-E1F13F0E2D09}"/>
    </a:ext>
  </a:extLst>
</a:theme>
</file>

<file path=ppt/theme/theme2.xml><?xml version="1.0" encoding="utf-8"?>
<a:theme xmlns:a="http://schemas.openxmlformats.org/drawingml/2006/main" name="1_UpSlide Table Of Content Master (do not edit)">
  <a:themeElements>
    <a:clrScheme name="OCM Colours 2024 FIN">
      <a:dk1>
        <a:srgbClr val="25273A"/>
      </a:dk1>
      <a:lt1>
        <a:srgbClr val="000000"/>
      </a:lt1>
      <a:dk2>
        <a:srgbClr val="79828C"/>
      </a:dk2>
      <a:lt2>
        <a:srgbClr val="FFFFFF"/>
      </a:lt2>
      <a:accent1>
        <a:srgbClr val="6A769F"/>
      </a:accent1>
      <a:accent2>
        <a:srgbClr val="EEE8E3"/>
      </a:accent2>
      <a:accent3>
        <a:srgbClr val="238291"/>
      </a:accent3>
      <a:accent4>
        <a:srgbClr val="BDBDBD"/>
      </a:accent4>
      <a:accent5>
        <a:srgbClr val="097CE8"/>
      </a:accent5>
      <a:accent6>
        <a:srgbClr val="EF6B00"/>
      </a:accent6>
      <a:hlink>
        <a:srgbClr val="002244"/>
      </a:hlink>
      <a:folHlink>
        <a:srgbClr val="595959"/>
      </a:folHlink>
    </a:clrScheme>
    <a:fontScheme name="Savills OCM">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95000"/>
          </a:schemeClr>
        </a:solidFill>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sz="9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900" dirty="0">
            <a:solidFill>
              <a:schemeClr val="bg1"/>
            </a:solidFill>
          </a:defRPr>
        </a:defPPr>
      </a:lstStyle>
    </a:txDef>
  </a:objectDefaults>
  <a:extraClrSchemeLst/>
  <a:custClrLst>
    <a:custClr name="Yellow">
      <a:srgbClr val="FFDF00"/>
    </a:custClr>
    <a:custClr name="White">
      <a:srgbClr val="FFFFFF"/>
    </a:custClr>
    <a:custClr name="Navy">
      <a:srgbClr val="25273A"/>
    </a:custClr>
    <a:custClr name="Red">
      <a:srgbClr val="CE181E"/>
    </a:custClr>
    <a:custClr name="Steel Grey">
      <a:srgbClr val="79828C"/>
    </a:custClr>
    <a:custClr name="Orange">
      <a:srgbClr val="EF6B00"/>
    </a:custClr>
    <a:custClr name="Green">
      <a:srgbClr val="3AA95C"/>
    </a:custClr>
    <a:custClr name="Pink">
      <a:srgbClr val="D3397F"/>
    </a:custClr>
    <a:custClr name="Blue">
      <a:srgbClr val="097CE8"/>
    </a:custClr>
    <a:custClr name="Purple">
      <a:srgbClr val="83007E"/>
    </a:custClr>
    <a:custClr name="BLANK">
      <a:srgbClr val="FFFFFF"/>
    </a:custClr>
    <a:custClr name="BLANK">
      <a:srgbClr val="FFFFFF"/>
    </a:custClr>
    <a:custClr name="Navy 70%">
      <a:srgbClr val="696975"/>
    </a:custClr>
    <a:custClr name="BLANK">
      <a:srgbClr val="FFFFFF"/>
    </a:custClr>
    <a:custClr name="Steel Grey 70%">
      <a:srgbClr val="A1A7AD"/>
    </a:custClr>
    <a:custClr name="Orange 70%">
      <a:srgbClr val="EE9855"/>
    </a:custClr>
    <a:custClr name="Green 70%">
      <a:srgbClr val="6BBF84"/>
    </a:custClr>
    <a:custClr name="Pink 70%">
      <a:srgbClr val="DB75A5"/>
    </a:custClr>
    <a:custClr name="Blue 70%">
      <a:srgbClr val="5DA3EE"/>
    </a:custClr>
    <a:custClr name="Purple 70%">
      <a:srgbClr val="A34EA3"/>
    </a:custClr>
    <a:custClr name="BLANK">
      <a:srgbClr val="FFFFFF"/>
    </a:custClr>
    <a:custClr name="BLANK">
      <a:srgbClr val="FFFFFF"/>
    </a:custClr>
    <a:custClr name="Navy 50%">
      <a:srgbClr val="93949E"/>
    </a:custClr>
    <a:custClr name="BLANK">
      <a:srgbClr val="FFFFFF"/>
    </a:custClr>
    <a:custClr name="Steel Gray 50%">
      <a:srgbClr val="BDC2C7"/>
    </a:custClr>
    <a:custClr name="Orange 50%">
      <a:srgbClr val="F7B584"/>
    </a:custClr>
    <a:custClr name="Green 50%">
      <a:srgbClr val="9DD4AD"/>
    </a:custClr>
    <a:custClr name="Pink 50%">
      <a:srgbClr val="E49DBF"/>
    </a:custClr>
    <a:custClr name="Blue 50%">
      <a:srgbClr val="8ABDF3"/>
    </a:custClr>
    <a:custClr name="Purple 50%">
      <a:srgbClr val="C280C0"/>
    </a:custClr>
    <a:custClr name="BLANK">
      <a:srgbClr val="FFFFFF"/>
    </a:custClr>
    <a:custClr name="BLANK">
      <a:srgbClr val="FFFFFF"/>
    </a:custClr>
    <a:custClr name="Navy 20%">
      <a:srgbClr val="D2D2D6"/>
    </a:custClr>
    <a:custClr name="BLANK">
      <a:srgbClr val="FFFFFF"/>
    </a:custClr>
    <a:custClr name="Steel Gray 20%">
      <a:srgbClr val="E3E6E8"/>
    </a:custClr>
    <a:custClr name="Orange 20%">
      <a:srgbClr val="FCE2CC"/>
    </a:custClr>
    <a:custClr name="Green 20%">
      <a:srgbClr val="DAEEDF"/>
    </a:custClr>
    <a:custClr name="Pink 20%">
      <a:srgbClr val="F5D5E3"/>
    </a:custClr>
    <a:custClr name="Blue 20%">
      <a:srgbClr val="D0E5FA"/>
    </a:custClr>
    <a:custClr name="Purple 20%">
      <a:srgbClr val="E4CCE4"/>
    </a:custClr>
    <a:custClr name="BLANK">
      <a:srgbClr val="FFFFFF"/>
    </a:custClr>
    <a:custClr name="BLANK">
      <a:srgbClr val="FFFFFF"/>
    </a:custClr>
    <a:custClr name="Navy 10%">
      <a:srgbClr val="E8E8EB"/>
    </a:custClr>
    <a:custClr name="BLANK">
      <a:srgbClr val="FFFFFF"/>
    </a:custClr>
    <a:custClr name="Steel Gray 10%">
      <a:srgbClr val="F2F3F5"/>
    </a:custClr>
    <a:custClr name="Orange 10%">
      <a:srgbClr val="FCF0E6"/>
    </a:custClr>
    <a:custClr name="Green 10%">
      <a:srgbClr val="EBF5EE"/>
    </a:custClr>
    <a:custClr name="Pink 10%">
      <a:srgbClr val="FAEBF2"/>
    </a:custClr>
    <a:custClr name="Blue 10%">
      <a:srgbClr val="E6F1FC"/>
    </a:custClr>
    <a:custClr name="Purple 10%">
      <a:srgbClr val="F2E6F2"/>
    </a:custClr>
  </a:custClrLst>
  <a:extLst>
    <a:ext uri="{05A4C25C-085E-4340-85A3-A5531E510DB2}">
      <thm15:themeFamily xmlns:thm15="http://schemas.microsoft.com/office/thememl/2012/main" name="UpSlideTemplate" id="{E8289491-E719-4DF2-B70F-03AEF7A08971}" vid="{2C864B81-1F54-406C-B0CC-D7AD1DAA7676}"/>
    </a:ext>
  </a:extLst>
</a:theme>
</file>

<file path=ppt/theme/theme3.xml><?xml version="1.0" encoding="utf-8"?>
<a:theme xmlns:a="http://schemas.openxmlformats.org/drawingml/2006/main" name="UpSlide Table Of Content Master (do not edit)">
  <a:themeElements>
    <a:clrScheme name="OCM Colours 2024 FIN">
      <a:dk1>
        <a:srgbClr val="25273A"/>
      </a:dk1>
      <a:lt1>
        <a:srgbClr val="000000"/>
      </a:lt1>
      <a:dk2>
        <a:srgbClr val="79828C"/>
      </a:dk2>
      <a:lt2>
        <a:srgbClr val="FFFFFF"/>
      </a:lt2>
      <a:accent1>
        <a:srgbClr val="6A769F"/>
      </a:accent1>
      <a:accent2>
        <a:srgbClr val="EEE8E3"/>
      </a:accent2>
      <a:accent3>
        <a:srgbClr val="238291"/>
      </a:accent3>
      <a:accent4>
        <a:srgbClr val="BDBDBD"/>
      </a:accent4>
      <a:accent5>
        <a:srgbClr val="097CE8"/>
      </a:accent5>
      <a:accent6>
        <a:srgbClr val="EF6B00"/>
      </a:accent6>
      <a:hlink>
        <a:srgbClr val="002244"/>
      </a:hlink>
      <a:folHlink>
        <a:srgbClr val="595959"/>
      </a:folHlink>
    </a:clrScheme>
    <a:fontScheme name="Savills OCM">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95000"/>
          </a:schemeClr>
        </a:solidFill>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sz="9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noAutofit/>
      </a:bodyPr>
      <a:lstStyle>
        <a:defPPr algn="l">
          <a:defRPr sz="900" dirty="0">
            <a:solidFill>
              <a:schemeClr val="bg1"/>
            </a:solidFill>
          </a:defRPr>
        </a:defPPr>
      </a:lstStyle>
    </a:txDef>
  </a:objectDefaults>
  <a:extraClrSchemeLst/>
  <a:custClrLst>
    <a:custClr name="Yellow">
      <a:srgbClr val="FFDF00"/>
    </a:custClr>
    <a:custClr name="White">
      <a:srgbClr val="FFFFFF"/>
    </a:custClr>
    <a:custClr name="Navy">
      <a:srgbClr val="25273A"/>
    </a:custClr>
    <a:custClr name="Red">
      <a:srgbClr val="CE181E"/>
    </a:custClr>
    <a:custClr name="Steel Grey">
      <a:srgbClr val="79828C"/>
    </a:custClr>
    <a:custClr name="Orange">
      <a:srgbClr val="EF6B00"/>
    </a:custClr>
    <a:custClr name="Green">
      <a:srgbClr val="3AA95C"/>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pSlideTemplate" id="{E8289491-E719-4DF2-B70F-03AEF7A08971}" vid="{6336F05D-7F7A-4287-B9B4-D171857052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3dfd4a-d210-466e-aa07-44bf06fdc40d">
      <Terms xmlns="http://schemas.microsoft.com/office/infopath/2007/PartnerControls"/>
    </lcf76f155ced4ddcb4097134ff3c332f>
    <TaxCatchAll xmlns="f5cc60ba-607d-4884-8a78-b50996670af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597048A1FEFC4EB1E427A3EF0095E6" ma:contentTypeVersion="19" ma:contentTypeDescription="Een nieuw document maken." ma:contentTypeScope="" ma:versionID="b754afcf09abbc419d6baf48bd009ac9">
  <xsd:schema xmlns:xsd="http://www.w3.org/2001/XMLSchema" xmlns:xs="http://www.w3.org/2001/XMLSchema" xmlns:p="http://schemas.microsoft.com/office/2006/metadata/properties" xmlns:ns2="e83dfd4a-d210-466e-aa07-44bf06fdc40d" xmlns:ns3="f5cc60ba-607d-4884-8a78-b50996670af0" targetNamespace="http://schemas.microsoft.com/office/2006/metadata/properties" ma:root="true" ma:fieldsID="7cdd772b04f91195392f446c00634187" ns2:_="" ns3:_="">
    <xsd:import namespace="e83dfd4a-d210-466e-aa07-44bf06fdc40d"/>
    <xsd:import namespace="f5cc60ba-607d-4884-8a78-b50996670a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dfd4a-d210-466e-aa07-44bf06fdc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3c2f357-e850-474e-a9c6-1ddebe3e13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c60ba-607d-4884-8a78-b50996670af0"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abe18d7-40f8-423c-b9f1-37a456f2ced2}" ma:internalName="TaxCatchAll" ma:showField="CatchAllData" ma:web="f5cc60ba-607d-4884-8a78-b50996670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CAEDAF-9712-4515-9D01-96326533512C}">
  <ds:schemaRefs>
    <ds:schemaRef ds:uri="http://purl.org/dc/elements/1.1/"/>
    <ds:schemaRef ds:uri="c7d80a4d-df6f-42e7-93c6-9c20af2e1aee"/>
    <ds:schemaRef ds:uri="http://purl.org/dc/terms/"/>
    <ds:schemaRef ds:uri="http://www.w3.org/XML/1998/namespace"/>
    <ds:schemaRef ds:uri="21aa9309-a200-4640-94cf-225d2d936b33"/>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33714BC-797C-4934-9826-9CC5E9B160B4}">
  <ds:schemaRefs>
    <ds:schemaRef ds:uri="http://schemas.microsoft.com/sharepoint/v3/contenttype/forms"/>
  </ds:schemaRefs>
</ds:datastoreItem>
</file>

<file path=customXml/itemProps3.xml><?xml version="1.0" encoding="utf-8"?>
<ds:datastoreItem xmlns:ds="http://schemas.openxmlformats.org/officeDocument/2006/customXml" ds:itemID="{E8B3777C-7878-41EE-8FB2-4CACD1ECDDFD}"/>
</file>

<file path=docProps/app.xml><?xml version="1.0" encoding="utf-8"?>
<Properties xmlns="http://schemas.openxmlformats.org/officeDocument/2006/extended-properties" xmlns:vt="http://schemas.openxmlformats.org/officeDocument/2006/docPropsVTypes">
  <Template>blank</Template>
  <TotalTime>0</TotalTime>
  <Words>923</Words>
  <Application>Microsoft Office PowerPoint</Application>
  <PresentationFormat>Custom</PresentationFormat>
  <Paragraphs>142</Paragraphs>
  <Slides>25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Arial</vt:lpstr>
      <vt:lpstr>Calibri</vt:lpstr>
      <vt:lpstr>Century Gothic</vt:lpstr>
      <vt:lpstr>Garamond</vt:lpstr>
      <vt:lpstr>Gotham Book</vt:lpstr>
      <vt:lpstr>Inter</vt:lpstr>
      <vt:lpstr>Inter Semi Bold</vt:lpstr>
      <vt:lpstr>Palatino Linotype</vt:lpstr>
      <vt:lpstr>Wingdings</vt:lpstr>
      <vt:lpstr>OCM Pitch Deck [11.24]</vt:lpstr>
      <vt:lpstr>1_UpSlide Table Of Content Master (do not edit)</vt:lpstr>
      <vt:lpstr>UpSlide Table Of Content Master (do not edit)</vt:lpstr>
      <vt:lpstr>Building self storage for the future </vt:lpstr>
      <vt:lpstr>The impact of the Nordics </vt:lpstr>
      <vt:lpstr>Dividers</vt:lpstr>
      <vt:lpstr>European Growth over the last 12 years </vt:lpstr>
      <vt:lpstr>Nordic Growth over the last 12 years </vt:lpstr>
      <vt:lpstr>Dividers</vt:lpstr>
      <vt:lpstr>An urbanised population </vt:lpstr>
      <vt:lpstr>Population Development</vt:lpstr>
      <vt:lpstr>Residential Rents are rising in the Nordics </vt:lpstr>
      <vt:lpstr>Residential Rents are rising </vt:lpstr>
      <vt:lpstr>Residential Construction is struggling </vt:lpstr>
      <vt:lpstr>A market with scaled portfolios, market liquidity and a history of institutional investment </vt:lpstr>
      <vt:lpstr>Savills Self Storage Score : From National Macro to Micro Location </vt:lpstr>
      <vt:lpstr>Dividers</vt:lpstr>
      <vt:lpstr>Metro Self Storage </vt:lpstr>
      <vt:lpstr>Urban Self Storage </vt:lpstr>
      <vt:lpstr>Moving towards bringing self storage expertise to the B2B market </vt:lpstr>
      <vt:lpstr>Drive Up Self Storage </vt:lpstr>
      <vt:lpstr>Drive Up Self Storage </vt:lpstr>
      <vt:lpstr>The mega store </vt:lpstr>
      <vt:lpstr>Dividers</vt:lpstr>
      <vt:lpstr>New business models to scale the sector </vt:lpstr>
      <vt:lpstr>PowerPoint Presentation</vt:lpstr>
      <vt:lpstr>Building self storage for the future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Ollie Saunders</dc:creator>
  <cp:lastModifiedBy>Karl Kelly</cp:lastModifiedBy>
  <cp:revision>1</cp:revision>
  <dcterms:created xsi:type="dcterms:W3CDTF">2025-06-08T15:30:38Z</dcterms:created>
  <dcterms:modified xsi:type="dcterms:W3CDTF">2025-06-09T09:52:21Z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0x0101001F597048A1FEFC4EB1E427A3EF0095E6</vt:lpwstr>
  </property>
</Properties>
</file>