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17"/>
  </p:notesMasterIdLst>
  <p:handoutMasterIdLst>
    <p:handoutMasterId r:id="rId18"/>
  </p:handoutMasterIdLst>
  <p:sldIdLst>
    <p:sldId id="1011" r:id="rId3"/>
    <p:sldId id="349" r:id="rId4"/>
    <p:sldId id="618" r:id="rId5"/>
    <p:sldId id="350" r:id="rId6"/>
    <p:sldId id="1008" r:id="rId7"/>
    <p:sldId id="353" r:id="rId8"/>
    <p:sldId id="1013" r:id="rId9"/>
    <p:sldId id="1012" r:id="rId10"/>
    <p:sldId id="658" r:id="rId11"/>
    <p:sldId id="1010" r:id="rId12"/>
    <p:sldId id="1009" r:id="rId13"/>
    <p:sldId id="987" r:id="rId14"/>
    <p:sldId id="290" r:id="rId15"/>
    <p:sldId id="347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1AD39-A911-4B37-ADBD-7C08051CDEF9}" v="2" dt="2024-05-08T10:08:23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736" autoAdjust="0"/>
  </p:normalViewPr>
  <p:slideViewPr>
    <p:cSldViewPr snapToGrid="0">
      <p:cViewPr varScale="1">
        <p:scale>
          <a:sx n="85" d="100"/>
          <a:sy n="85" d="100"/>
        </p:scale>
        <p:origin x="153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Sjöö" userId="8ce5b1ca-77df-4093-a6dd-d6d0227a2d22" providerId="ADAL" clId="{04F1AD39-A911-4B37-ADBD-7C08051CDEF9}"/>
    <pc:docChg chg="modSld">
      <pc:chgData name="Jessica Sjöö" userId="8ce5b1ca-77df-4093-a6dd-d6d0227a2d22" providerId="ADAL" clId="{04F1AD39-A911-4B37-ADBD-7C08051CDEF9}" dt="2024-05-08T10:13:44.321" v="3" actId="20577"/>
      <pc:docMkLst>
        <pc:docMk/>
      </pc:docMkLst>
      <pc:sldChg chg="modNotesTx">
        <pc:chgData name="Jessica Sjöö" userId="8ce5b1ca-77df-4093-a6dd-d6d0227a2d22" providerId="ADAL" clId="{04F1AD39-A911-4B37-ADBD-7C08051CDEF9}" dt="2024-05-08T10:13:35.673" v="2" actId="20577"/>
        <pc:sldMkLst>
          <pc:docMk/>
          <pc:sldMk cId="973211964" sldId="618"/>
        </pc:sldMkLst>
      </pc:sldChg>
      <pc:sldChg chg="modNotesTx">
        <pc:chgData name="Jessica Sjöö" userId="8ce5b1ca-77df-4093-a6dd-d6d0227a2d22" providerId="ADAL" clId="{04F1AD39-A911-4B37-ADBD-7C08051CDEF9}" dt="2024-05-08T10:13:44.321" v="3" actId="20577"/>
        <pc:sldMkLst>
          <pc:docMk/>
          <pc:sldMk cId="4274026111" sldId="658"/>
        </pc:sldMkLst>
      </pc:sldChg>
      <pc:sldChg chg="modSp">
        <pc:chgData name="Jessica Sjöö" userId="8ce5b1ca-77df-4093-a6dd-d6d0227a2d22" providerId="ADAL" clId="{04F1AD39-A911-4B37-ADBD-7C08051CDEF9}" dt="2024-05-08T10:08:23.305" v="1" actId="20578"/>
        <pc:sldMkLst>
          <pc:docMk/>
          <pc:sldMk cId="2020563972" sldId="1013"/>
        </pc:sldMkLst>
        <pc:spChg chg="mod">
          <ac:chgData name="Jessica Sjöö" userId="8ce5b1ca-77df-4093-a6dd-d6d0227a2d22" providerId="ADAL" clId="{04F1AD39-A911-4B37-ADBD-7C08051CDEF9}" dt="2024-05-08T10:08:16.219" v="0" actId="20578"/>
          <ac:spMkLst>
            <pc:docMk/>
            <pc:sldMk cId="2020563972" sldId="1013"/>
            <ac:spMk id="10" creationId="{61992748-1604-82D9-4AB0-CE51767402C4}"/>
          </ac:spMkLst>
        </pc:spChg>
        <pc:spChg chg="mod">
          <ac:chgData name="Jessica Sjöö" userId="8ce5b1ca-77df-4093-a6dd-d6d0227a2d22" providerId="ADAL" clId="{04F1AD39-A911-4B37-ADBD-7C08051CDEF9}" dt="2024-05-08T10:08:23.305" v="1" actId="20578"/>
          <ac:spMkLst>
            <pc:docMk/>
            <pc:sldMk cId="2020563972" sldId="1013"/>
            <ac:spMk id="14" creationId="{7DA61E24-7671-3244-830C-B9F483A500B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003247C1-CFDA-7D2D-C2D1-3EC7ED293C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6A51C99-23E0-4CFA-1DF5-D9AFB66D6E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89277-1463-4764-AEF3-0D66408F4650}" type="datetimeFigureOut">
              <a:rPr lang="sv-SE" smtClean="0"/>
              <a:t>2024-05-08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932EB99-9EC1-6FDD-166D-69E32D682B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5BF3DFE-9DB0-1645-0CF0-850EA0B926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454E5-DA64-4F1E-8E1D-3AB022E35C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81108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B94C3-9939-4624-B251-C709CAF23073}" type="datetimeFigureOut">
              <a:rPr lang="sv-SE" smtClean="0"/>
              <a:t>2024-05-08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A76C4-261D-4F92-8BB1-64A9211C84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119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800" dirty="0">
              <a:effectLst/>
              <a:latin typeface="Helvetica" pitchFamily="2" charset="0"/>
              <a:ea typeface="Calibri" panose="020F0502020204030204" pitchFamily="34" charset="0"/>
              <a:cs typeface="Times New Roman (CS-brödtext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8BF79-9A00-4B81-B77D-242BBC6E41C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017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BF79-9A00-4B81-B77D-242BBC6E41C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9139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noProof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8BF79-9A00-4B81-B77D-242BBC6E41C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6823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100" baseline="30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8BF79-9A00-4B81-B77D-242BBC6E41C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426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amsi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465D46-6C54-373A-A9B0-3A57320FE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490" y="576984"/>
            <a:ext cx="11333019" cy="1495794"/>
          </a:xfrm>
        </p:spPr>
        <p:txBody>
          <a:bodyPr rIns="0" bIns="0" anchor="t" anchorCtr="0">
            <a:noAutofit/>
          </a:bodyPr>
          <a:lstStyle>
            <a:lvl1pPr algn="l">
              <a:defRPr sz="3700"/>
            </a:lvl1pPr>
          </a:lstStyle>
          <a:p>
            <a:r>
              <a:rPr lang="sv-SE" dirty="0"/>
              <a:t>Presentationens namn på en </a:t>
            </a:r>
            <a:br>
              <a:rPr lang="sv-SE" dirty="0"/>
            </a:br>
            <a:r>
              <a:rPr lang="sv-SE" dirty="0"/>
              <a:t>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2DFFC36-2C33-FD34-05EA-4C08958351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490" y="2405004"/>
            <a:ext cx="4926676" cy="365497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och/eller föredragshållarens namn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EA7F44-0C69-A7BF-7043-0F57186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9490" y="5694852"/>
            <a:ext cx="2743200" cy="365125"/>
          </a:xfrm>
        </p:spPr>
        <p:txBody>
          <a:bodyPr/>
          <a:lstStyle/>
          <a:p>
            <a:endParaRPr lang="sv-SE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E79B385-9740-B7B9-4A1D-C1779ED95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6116423"/>
            <a:ext cx="2161646" cy="3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me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 11">
            <a:extLst>
              <a:ext uri="{FF2B5EF4-FFF2-40B4-BE49-F238E27FC236}">
                <a16:creationId xmlns:a16="http://schemas.microsoft.com/office/drawing/2014/main" id="{B1994E04-C4B1-F50D-40B2-865EF2EEB599}"/>
              </a:ext>
            </a:extLst>
          </p:cNvPr>
          <p:cNvSpPr>
            <a:spLocks/>
          </p:cNvSpPr>
          <p:nvPr userDrawn="1"/>
        </p:nvSpPr>
        <p:spPr>
          <a:xfrm>
            <a:off x="4907818" y="2226174"/>
            <a:ext cx="2461190" cy="246119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F70D5308-35AC-ED21-4DAC-A939F55F2014}"/>
              </a:ext>
            </a:extLst>
          </p:cNvPr>
          <p:cNvSpPr>
            <a:spLocks/>
          </p:cNvSpPr>
          <p:nvPr userDrawn="1"/>
        </p:nvSpPr>
        <p:spPr>
          <a:xfrm>
            <a:off x="1077258" y="2226177"/>
            <a:ext cx="2461190" cy="246119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509768A-55C3-C38B-64A7-53458E7F6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429001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031D940-8D7C-693F-A34D-B6743048C9F4}"/>
              </a:ext>
            </a:extLst>
          </p:cNvPr>
          <p:cNvSpPr>
            <a:spLocks/>
          </p:cNvSpPr>
          <p:nvPr userDrawn="1"/>
        </p:nvSpPr>
        <p:spPr>
          <a:xfrm>
            <a:off x="8679045" y="2226177"/>
            <a:ext cx="2461190" cy="24611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DBB9FB10-C986-87E0-386E-FBED38D3C719}"/>
              </a:ext>
            </a:extLst>
          </p:cNvPr>
          <p:cNvSpPr>
            <a:spLocks/>
          </p:cNvSpPr>
          <p:nvPr userDrawn="1"/>
        </p:nvSpPr>
        <p:spPr>
          <a:xfrm>
            <a:off x="1179808" y="2333207"/>
            <a:ext cx="2256090" cy="225609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13391C4B-89D2-317E-6D76-876D0962BB08}"/>
              </a:ext>
            </a:extLst>
          </p:cNvPr>
          <p:cNvSpPr>
            <a:spLocks/>
          </p:cNvSpPr>
          <p:nvPr userDrawn="1"/>
        </p:nvSpPr>
        <p:spPr>
          <a:xfrm>
            <a:off x="5008429" y="2333207"/>
            <a:ext cx="2256090" cy="225609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1D49D25D-8E32-B5F2-E792-204F269A0ED4}"/>
              </a:ext>
            </a:extLst>
          </p:cNvPr>
          <p:cNvSpPr>
            <a:spLocks/>
          </p:cNvSpPr>
          <p:nvPr userDrawn="1"/>
        </p:nvSpPr>
        <p:spPr>
          <a:xfrm>
            <a:off x="8781595" y="2333207"/>
            <a:ext cx="2256090" cy="225609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E5047CF7-9A2F-EB04-E6AE-CF2A70C739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123" y="4731109"/>
            <a:ext cx="2898476" cy="1476375"/>
          </a:xfrm>
        </p:spPr>
        <p:txBody>
          <a:bodyPr>
            <a:normAutofit/>
          </a:bodyPr>
          <a:lstStyle>
            <a:lvl1pPr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6">
            <a:extLst>
              <a:ext uri="{FF2B5EF4-FFF2-40B4-BE49-F238E27FC236}">
                <a16:creationId xmlns:a16="http://schemas.microsoft.com/office/drawing/2014/main" id="{93003F3D-17F9-E5E7-6960-5DD61EE6E0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236" y="4731109"/>
            <a:ext cx="2898476" cy="1476375"/>
          </a:xfrm>
        </p:spPr>
        <p:txBody>
          <a:bodyPr>
            <a:normAutofit/>
          </a:bodyPr>
          <a:lstStyle>
            <a:lvl1pPr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26">
            <a:extLst>
              <a:ext uri="{FF2B5EF4-FFF2-40B4-BE49-F238E27FC236}">
                <a16:creationId xmlns:a16="http://schemas.microsoft.com/office/drawing/2014/main" id="{14036172-1DB2-FD73-8578-22F98966B4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0402" y="4731109"/>
            <a:ext cx="2898476" cy="1476375"/>
          </a:xfrm>
        </p:spPr>
        <p:txBody>
          <a:bodyPr>
            <a:normAutofit/>
          </a:bodyPr>
          <a:lstStyle>
            <a:lvl1pPr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C0C7BA3D-53C1-4BD3-DB9A-77FDF36B1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</p:spTree>
    <p:extLst>
      <p:ext uri="{BB962C8B-B14F-4D97-AF65-F5344CB8AC3E}">
        <p14:creationId xmlns:p14="http://schemas.microsoft.com/office/powerpoint/2010/main" val="172489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bild/tidslin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4F1FEA6-E128-1F80-42D0-9FE0E642DF46}"/>
              </a:ext>
            </a:extLst>
          </p:cNvPr>
          <p:cNvSpPr/>
          <p:nvPr userDrawn="1"/>
        </p:nvSpPr>
        <p:spPr>
          <a:xfrm>
            <a:off x="0" y="1"/>
            <a:ext cx="12192000" cy="206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5E882AFB-0D3F-0EA8-E2C0-5EB8D2CC28B0}"/>
              </a:ext>
            </a:extLst>
          </p:cNvPr>
          <p:cNvCxnSpPr>
            <a:cxnSpLocks/>
          </p:cNvCxnSpPr>
          <p:nvPr userDrawn="1"/>
        </p:nvCxnSpPr>
        <p:spPr>
          <a:xfrm>
            <a:off x="955488" y="4143896"/>
            <a:ext cx="10283292" cy="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ubrik 1">
            <a:extLst>
              <a:ext uri="{FF2B5EF4-FFF2-40B4-BE49-F238E27FC236}">
                <a16:creationId xmlns:a16="http://schemas.microsoft.com/office/drawing/2014/main" id="{5791617F-5715-83AB-7331-C8143FF35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</p:spTree>
    <p:extLst>
      <p:ext uri="{BB962C8B-B14F-4D97-AF65-F5344CB8AC3E}">
        <p14:creationId xmlns:p14="http://schemas.microsoft.com/office/powerpoint/2010/main" val="74482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 rubrik med 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E1C21B-4A40-D142-8E4D-B8051E1BB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63FA9F2-347A-A17D-D2BF-D4A87A883AE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8625" y="2170113"/>
            <a:ext cx="5570538" cy="4381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Infoga ditt innehåll</a:t>
            </a: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B69FACF4-0B7B-A5B7-31BE-E4EBB8BAB47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92839" y="2170113"/>
            <a:ext cx="5570538" cy="4381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Infoga ditt innehåll</a:t>
            </a:r>
          </a:p>
        </p:txBody>
      </p:sp>
    </p:spTree>
    <p:extLst>
      <p:ext uri="{BB962C8B-B14F-4D97-AF65-F5344CB8AC3E}">
        <p14:creationId xmlns:p14="http://schemas.microsoft.com/office/powerpoint/2010/main" val="11035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7C7B8CB-06BA-C7E8-6719-516425E75E63}"/>
              </a:ext>
            </a:extLst>
          </p:cNvPr>
          <p:cNvSpPr/>
          <p:nvPr userDrawn="1"/>
        </p:nvSpPr>
        <p:spPr>
          <a:xfrm>
            <a:off x="513350" y="3351984"/>
            <a:ext cx="1819516" cy="1454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D00123F-E06B-0F4B-CA95-21989BB6765B}"/>
              </a:ext>
            </a:extLst>
          </p:cNvPr>
          <p:cNvSpPr/>
          <p:nvPr userDrawn="1"/>
        </p:nvSpPr>
        <p:spPr>
          <a:xfrm>
            <a:off x="481415" y="4980171"/>
            <a:ext cx="1851451" cy="1454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3720F60-381B-F9DE-474C-5E1C33DDF9F7}"/>
              </a:ext>
            </a:extLst>
          </p:cNvPr>
          <p:cNvSpPr/>
          <p:nvPr userDrawn="1"/>
        </p:nvSpPr>
        <p:spPr>
          <a:xfrm>
            <a:off x="513348" y="1764309"/>
            <a:ext cx="1819517" cy="1454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F2591F67-19CD-EB68-0534-0A5D5BBD4184}"/>
              </a:ext>
            </a:extLst>
          </p:cNvPr>
          <p:cNvSpPr/>
          <p:nvPr userDrawn="1"/>
        </p:nvSpPr>
        <p:spPr>
          <a:xfrm>
            <a:off x="0" y="0"/>
            <a:ext cx="51335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2BAF4DF-5450-2A75-66B3-46C6B2A57793}"/>
              </a:ext>
            </a:extLst>
          </p:cNvPr>
          <p:cNvSpPr/>
          <p:nvPr userDrawn="1"/>
        </p:nvSpPr>
        <p:spPr>
          <a:xfrm>
            <a:off x="172830" y="2135297"/>
            <a:ext cx="681039" cy="681039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3FBD6447-2DF0-FCBD-E365-2B91AAFE605E}"/>
              </a:ext>
            </a:extLst>
          </p:cNvPr>
          <p:cNvSpPr/>
          <p:nvPr userDrawn="1"/>
        </p:nvSpPr>
        <p:spPr>
          <a:xfrm>
            <a:off x="172829" y="3756208"/>
            <a:ext cx="681039" cy="681039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C324546E-082E-FCC8-AC1D-C239D3836A94}"/>
              </a:ext>
            </a:extLst>
          </p:cNvPr>
          <p:cNvSpPr/>
          <p:nvPr userDrawn="1"/>
        </p:nvSpPr>
        <p:spPr>
          <a:xfrm>
            <a:off x="172833" y="5366653"/>
            <a:ext cx="681039" cy="681039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BAFFB737-5684-5104-9744-72A9CEA67193}"/>
              </a:ext>
            </a:extLst>
          </p:cNvPr>
          <p:cNvCxnSpPr/>
          <p:nvPr userDrawn="1"/>
        </p:nvCxnSpPr>
        <p:spPr>
          <a:xfrm>
            <a:off x="513350" y="3286125"/>
            <a:ext cx="11402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67FC3DC1-9A16-6F54-DC7D-4E2AC37C81C6}"/>
              </a:ext>
            </a:extLst>
          </p:cNvPr>
          <p:cNvCxnSpPr/>
          <p:nvPr userDrawn="1"/>
        </p:nvCxnSpPr>
        <p:spPr>
          <a:xfrm>
            <a:off x="513350" y="4893079"/>
            <a:ext cx="11402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9F3FA7DB-81C5-7B3E-4288-F71E9E8D3096}"/>
              </a:ext>
            </a:extLst>
          </p:cNvPr>
          <p:cNvCxnSpPr/>
          <p:nvPr userDrawn="1"/>
        </p:nvCxnSpPr>
        <p:spPr>
          <a:xfrm>
            <a:off x="513351" y="6543675"/>
            <a:ext cx="11402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E845945-8033-1215-B2B7-C4CCBA238B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833" y="2293130"/>
            <a:ext cx="1335087" cy="4221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0CDD8BA9-56A3-4876-5C2D-13283AC1D4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5823" y="3917952"/>
            <a:ext cx="1335087" cy="4221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C3F71B48-3ED8-F2F5-650E-421FC87871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5822" y="5524905"/>
            <a:ext cx="1335087" cy="42213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F046EF5-333D-40D7-3C59-0C3003951C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2238" y="1223299"/>
            <a:ext cx="2241550" cy="32820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3DE6208E-5A0F-253B-927B-F8AD3A7259BA}"/>
              </a:ext>
            </a:extLst>
          </p:cNvPr>
          <p:cNvCxnSpPr>
            <a:cxnSpLocks/>
          </p:cNvCxnSpPr>
          <p:nvPr userDrawn="1"/>
        </p:nvCxnSpPr>
        <p:spPr>
          <a:xfrm>
            <a:off x="513350" y="1678582"/>
            <a:ext cx="46493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1A4991FE-C121-7C33-1FAE-613D6E185C08}"/>
              </a:ext>
            </a:extLst>
          </p:cNvPr>
          <p:cNvCxnSpPr>
            <a:cxnSpLocks/>
          </p:cNvCxnSpPr>
          <p:nvPr userDrawn="1"/>
        </p:nvCxnSpPr>
        <p:spPr>
          <a:xfrm>
            <a:off x="5529064" y="1678582"/>
            <a:ext cx="63867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atshållare för text 8">
            <a:extLst>
              <a:ext uri="{FF2B5EF4-FFF2-40B4-BE49-F238E27FC236}">
                <a16:creationId xmlns:a16="http://schemas.microsoft.com/office/drawing/2014/main" id="{0D5DC0A9-AAE2-DAF9-43AE-545FC6EA7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9064" y="1222864"/>
            <a:ext cx="2241550" cy="32820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71057FDB-373A-C6EE-9637-F8E8B4CC3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23" y="615468"/>
            <a:ext cx="5181600" cy="999688"/>
          </a:xfrm>
        </p:spPr>
        <p:txBody>
          <a:bodyPr/>
          <a:lstStyle>
            <a:lvl1pPr algn="just"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42467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diagram med stor 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EE2995-EBE2-5312-F235-BEFC5A63A52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5857" y="2016823"/>
            <a:ext cx="4990254" cy="3589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Punktlista nivå 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2D729CD-D3E1-BAC9-580A-21F224A396DD}"/>
              </a:ext>
            </a:extLst>
          </p:cNvPr>
          <p:cNvSpPr txBox="1"/>
          <p:nvPr userDrawn="1"/>
        </p:nvSpPr>
        <p:spPr>
          <a:xfrm>
            <a:off x="360184" y="6270684"/>
            <a:ext cx="2427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000" dirty="0">
                <a:solidFill>
                  <a:schemeClr val="tx2"/>
                </a:solidFill>
              </a:rPr>
              <a:t>Presentationens eller avsnittets namn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197C5EC-0A48-6898-1916-B9F32D27F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501756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6C35617-A547-6645-107B-2295B46E23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</p:spPr>
        <p:txBody>
          <a:bodyPr tIns="720000" rIns="90000" anchor="ctr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</p:spTree>
    <p:extLst>
      <p:ext uri="{BB962C8B-B14F-4D97-AF65-F5344CB8AC3E}">
        <p14:creationId xmlns:p14="http://schemas.microsoft.com/office/powerpoint/2010/main" val="3807436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layou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EE2995-EBE2-5312-F235-BEFC5A63A52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0917" y="2016823"/>
            <a:ext cx="6466865" cy="26077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Punktlista nivå 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2D729CD-D3E1-BAC9-580A-21F224A396DD}"/>
              </a:ext>
            </a:extLst>
          </p:cNvPr>
          <p:cNvSpPr txBox="1"/>
          <p:nvPr userDrawn="1"/>
        </p:nvSpPr>
        <p:spPr>
          <a:xfrm>
            <a:off x="360184" y="6270684"/>
            <a:ext cx="2427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000" dirty="0">
                <a:solidFill>
                  <a:schemeClr val="tx2"/>
                </a:solidFill>
              </a:rPr>
              <a:t>Presentationens eller avsnittets namn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8AD8341-8103-AC37-89BA-DC5DB7F3E4C0}"/>
              </a:ext>
            </a:extLst>
          </p:cNvPr>
          <p:cNvSpPr/>
          <p:nvPr userDrawn="1"/>
        </p:nvSpPr>
        <p:spPr>
          <a:xfrm>
            <a:off x="0" y="5605904"/>
            <a:ext cx="12192000" cy="132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C2085267-80A4-E52B-10D8-CF7EF6BDAFAE}"/>
              </a:ext>
            </a:extLst>
          </p:cNvPr>
          <p:cNvCxnSpPr>
            <a:cxnSpLocks/>
          </p:cNvCxnSpPr>
          <p:nvPr userDrawn="1"/>
        </p:nvCxnSpPr>
        <p:spPr>
          <a:xfrm>
            <a:off x="1856985" y="5605437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2227F441-1F28-BE34-69D6-C7F8AD98B6B0}"/>
              </a:ext>
            </a:extLst>
          </p:cNvPr>
          <p:cNvCxnSpPr>
            <a:cxnSpLocks/>
          </p:cNvCxnSpPr>
          <p:nvPr userDrawn="1"/>
        </p:nvCxnSpPr>
        <p:spPr>
          <a:xfrm>
            <a:off x="3805960" y="5603891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816BB8A6-F07E-17E4-48F6-276EDF54D4FB}"/>
              </a:ext>
            </a:extLst>
          </p:cNvPr>
          <p:cNvCxnSpPr>
            <a:cxnSpLocks/>
          </p:cNvCxnSpPr>
          <p:nvPr userDrawn="1"/>
        </p:nvCxnSpPr>
        <p:spPr>
          <a:xfrm>
            <a:off x="5743359" y="5603891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929242AE-8BF6-A83A-E412-7B13BBCBA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77" y="5022293"/>
            <a:ext cx="1152000" cy="115200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D142C08E-49CC-D638-C029-09D6F54B2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18189D6C-C5C0-AD3C-6BBB-64A1185C55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1" y="4887169"/>
            <a:ext cx="1440000" cy="1440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3490447-B376-A2EF-5B1D-1231426C5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24" y="5023510"/>
            <a:ext cx="1152000" cy="1152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1968D1D-939D-E66D-4708-E526C47C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36" y="5023510"/>
            <a:ext cx="1152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39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layout 2: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EE2995-EBE2-5312-F235-BEFC5A63A52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0917" y="2016823"/>
            <a:ext cx="6466865" cy="26077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Punktlista nivå 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2D729CD-D3E1-BAC9-580A-21F224A396DD}"/>
              </a:ext>
            </a:extLst>
          </p:cNvPr>
          <p:cNvSpPr txBox="1"/>
          <p:nvPr userDrawn="1"/>
        </p:nvSpPr>
        <p:spPr>
          <a:xfrm>
            <a:off x="360184" y="6270684"/>
            <a:ext cx="2427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000" dirty="0">
                <a:solidFill>
                  <a:schemeClr val="tx2"/>
                </a:solidFill>
              </a:rPr>
              <a:t>Presentationens eller avsnittets namn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8AD8341-8103-AC37-89BA-DC5DB7F3E4C0}"/>
              </a:ext>
            </a:extLst>
          </p:cNvPr>
          <p:cNvSpPr/>
          <p:nvPr userDrawn="1"/>
        </p:nvSpPr>
        <p:spPr>
          <a:xfrm>
            <a:off x="0" y="5605904"/>
            <a:ext cx="12192000" cy="132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C2085267-80A4-E52B-10D8-CF7EF6BDAFAE}"/>
              </a:ext>
            </a:extLst>
          </p:cNvPr>
          <p:cNvCxnSpPr>
            <a:cxnSpLocks/>
          </p:cNvCxnSpPr>
          <p:nvPr userDrawn="1"/>
        </p:nvCxnSpPr>
        <p:spPr>
          <a:xfrm>
            <a:off x="1856985" y="5605437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2227F441-1F28-BE34-69D6-C7F8AD98B6B0}"/>
              </a:ext>
            </a:extLst>
          </p:cNvPr>
          <p:cNvCxnSpPr>
            <a:cxnSpLocks/>
          </p:cNvCxnSpPr>
          <p:nvPr userDrawn="1"/>
        </p:nvCxnSpPr>
        <p:spPr>
          <a:xfrm>
            <a:off x="3805960" y="5603891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816BB8A6-F07E-17E4-48F6-276EDF54D4FB}"/>
              </a:ext>
            </a:extLst>
          </p:cNvPr>
          <p:cNvCxnSpPr>
            <a:cxnSpLocks/>
          </p:cNvCxnSpPr>
          <p:nvPr userDrawn="1"/>
        </p:nvCxnSpPr>
        <p:spPr>
          <a:xfrm>
            <a:off x="5743359" y="5603891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Rubrik 1">
            <a:extLst>
              <a:ext uri="{FF2B5EF4-FFF2-40B4-BE49-F238E27FC236}">
                <a16:creationId xmlns:a16="http://schemas.microsoft.com/office/drawing/2014/main" id="{D142C08E-49CC-D638-C029-09D6F54B2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33490447-B376-A2EF-5B1D-1231426C5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24" y="5023510"/>
            <a:ext cx="1152000" cy="1152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1968D1D-939D-E66D-4708-E526C47C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36" y="5023510"/>
            <a:ext cx="1152000" cy="1152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C202E6C-79BF-C666-3CCA-4BA79FBB64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40" y="4890960"/>
            <a:ext cx="1440000" cy="1440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1CDE024-E9F0-30FB-F19B-B61D43A13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1" y="5035927"/>
            <a:ext cx="1152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51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layout 2: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EE2995-EBE2-5312-F235-BEFC5A63A52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0917" y="2016823"/>
            <a:ext cx="6466865" cy="26077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Punktlista nivå 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2D729CD-D3E1-BAC9-580A-21F224A396DD}"/>
              </a:ext>
            </a:extLst>
          </p:cNvPr>
          <p:cNvSpPr txBox="1"/>
          <p:nvPr userDrawn="1"/>
        </p:nvSpPr>
        <p:spPr>
          <a:xfrm>
            <a:off x="360184" y="6270684"/>
            <a:ext cx="2427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000" dirty="0">
                <a:solidFill>
                  <a:schemeClr val="tx2"/>
                </a:solidFill>
              </a:rPr>
              <a:t>Presentationens eller avsnittets namn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8AD8341-8103-AC37-89BA-DC5DB7F3E4C0}"/>
              </a:ext>
            </a:extLst>
          </p:cNvPr>
          <p:cNvSpPr/>
          <p:nvPr userDrawn="1"/>
        </p:nvSpPr>
        <p:spPr>
          <a:xfrm>
            <a:off x="0" y="5605904"/>
            <a:ext cx="12192000" cy="132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C2085267-80A4-E52B-10D8-CF7EF6BDAFAE}"/>
              </a:ext>
            </a:extLst>
          </p:cNvPr>
          <p:cNvCxnSpPr>
            <a:cxnSpLocks/>
          </p:cNvCxnSpPr>
          <p:nvPr userDrawn="1"/>
        </p:nvCxnSpPr>
        <p:spPr>
          <a:xfrm>
            <a:off x="1856985" y="5605437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2227F441-1F28-BE34-69D6-C7F8AD98B6B0}"/>
              </a:ext>
            </a:extLst>
          </p:cNvPr>
          <p:cNvCxnSpPr>
            <a:cxnSpLocks/>
          </p:cNvCxnSpPr>
          <p:nvPr userDrawn="1"/>
        </p:nvCxnSpPr>
        <p:spPr>
          <a:xfrm>
            <a:off x="3805960" y="5603891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816BB8A6-F07E-17E4-48F6-276EDF54D4FB}"/>
              </a:ext>
            </a:extLst>
          </p:cNvPr>
          <p:cNvCxnSpPr>
            <a:cxnSpLocks/>
          </p:cNvCxnSpPr>
          <p:nvPr userDrawn="1"/>
        </p:nvCxnSpPr>
        <p:spPr>
          <a:xfrm>
            <a:off x="5743359" y="5603891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Rubrik 1">
            <a:extLst>
              <a:ext uri="{FF2B5EF4-FFF2-40B4-BE49-F238E27FC236}">
                <a16:creationId xmlns:a16="http://schemas.microsoft.com/office/drawing/2014/main" id="{D142C08E-49CC-D638-C029-09D6F54B2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1968D1D-939D-E66D-4708-E526C47C2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36" y="5023510"/>
            <a:ext cx="1152000" cy="1152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1CDE024-E9F0-30FB-F19B-B61D43A13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1" y="5035927"/>
            <a:ext cx="1152000" cy="1152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4DF1D6D-D27D-D983-4DD4-EAAE82600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34" y="4892651"/>
            <a:ext cx="1440000" cy="144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6BFE08E-3DE9-54C2-0DB2-1ACBCE4E2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40" y="5028379"/>
            <a:ext cx="1152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44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layout 2: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EE2995-EBE2-5312-F235-BEFC5A63A52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0918" y="2016823"/>
            <a:ext cx="6466866" cy="26077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Punktlista nivå 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2D729CD-D3E1-BAC9-580A-21F224A396DD}"/>
              </a:ext>
            </a:extLst>
          </p:cNvPr>
          <p:cNvSpPr txBox="1"/>
          <p:nvPr userDrawn="1"/>
        </p:nvSpPr>
        <p:spPr>
          <a:xfrm>
            <a:off x="360184" y="6270684"/>
            <a:ext cx="2427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000" dirty="0">
                <a:solidFill>
                  <a:schemeClr val="tx2"/>
                </a:solidFill>
              </a:rPr>
              <a:t>Presentationens eller avsnittets namn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8AD8341-8103-AC37-89BA-DC5DB7F3E4C0}"/>
              </a:ext>
            </a:extLst>
          </p:cNvPr>
          <p:cNvSpPr/>
          <p:nvPr userDrawn="1"/>
        </p:nvSpPr>
        <p:spPr>
          <a:xfrm>
            <a:off x="0" y="5605904"/>
            <a:ext cx="12192000" cy="132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C2085267-80A4-E52B-10D8-CF7EF6BDAFAE}"/>
              </a:ext>
            </a:extLst>
          </p:cNvPr>
          <p:cNvCxnSpPr>
            <a:cxnSpLocks/>
          </p:cNvCxnSpPr>
          <p:nvPr userDrawn="1"/>
        </p:nvCxnSpPr>
        <p:spPr>
          <a:xfrm>
            <a:off x="1856985" y="5605437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2227F441-1F28-BE34-69D6-C7F8AD98B6B0}"/>
              </a:ext>
            </a:extLst>
          </p:cNvPr>
          <p:cNvCxnSpPr>
            <a:cxnSpLocks/>
          </p:cNvCxnSpPr>
          <p:nvPr userDrawn="1"/>
        </p:nvCxnSpPr>
        <p:spPr>
          <a:xfrm>
            <a:off x="3805960" y="5603891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Rak pilkoppling 13">
            <a:extLst>
              <a:ext uri="{FF2B5EF4-FFF2-40B4-BE49-F238E27FC236}">
                <a16:creationId xmlns:a16="http://schemas.microsoft.com/office/drawing/2014/main" id="{816BB8A6-F07E-17E4-48F6-276EDF54D4FB}"/>
              </a:ext>
            </a:extLst>
          </p:cNvPr>
          <p:cNvCxnSpPr>
            <a:cxnSpLocks/>
          </p:cNvCxnSpPr>
          <p:nvPr userDrawn="1"/>
        </p:nvCxnSpPr>
        <p:spPr>
          <a:xfrm>
            <a:off x="5743359" y="5603891"/>
            <a:ext cx="625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Rubrik 1">
            <a:extLst>
              <a:ext uri="{FF2B5EF4-FFF2-40B4-BE49-F238E27FC236}">
                <a16:creationId xmlns:a16="http://schemas.microsoft.com/office/drawing/2014/main" id="{D142C08E-49CC-D638-C029-09D6F54B2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1CDE024-E9F0-30FB-F19B-B61D43A13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1" y="5035927"/>
            <a:ext cx="1152000" cy="1152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6BFE08E-3DE9-54C2-0DB2-1ACBCE4E2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40" y="5028379"/>
            <a:ext cx="1152000" cy="1152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9B07517-B674-E2D1-412E-87E344C3D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93" y="4894720"/>
            <a:ext cx="1440000" cy="14400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C9F06CB-4E2A-D56A-5C18-945494715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34" y="5026130"/>
            <a:ext cx="1152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96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 rubrik med 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AEB03841-5707-D3F7-91C6-20C892882786}"/>
              </a:ext>
            </a:extLst>
          </p:cNvPr>
          <p:cNvSpPr/>
          <p:nvPr userDrawn="1"/>
        </p:nvSpPr>
        <p:spPr>
          <a:xfrm>
            <a:off x="6096000" y="2286000"/>
            <a:ext cx="3170583" cy="45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275B206-34E6-9C51-092A-DAA055F89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5087" y="2430023"/>
            <a:ext cx="2904443" cy="1033670"/>
          </a:xfrm>
        </p:spPr>
        <p:txBody>
          <a:bodyPr anchor="t"/>
          <a:lstStyle>
            <a:lvl1pPr>
              <a:lnSpc>
                <a:spcPts val="32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på en eller två rader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F04449A-9358-99F8-963A-B221EA992B7A}"/>
              </a:ext>
            </a:extLst>
          </p:cNvPr>
          <p:cNvSpPr/>
          <p:nvPr userDrawn="1"/>
        </p:nvSpPr>
        <p:spPr>
          <a:xfrm>
            <a:off x="6095999" y="3607716"/>
            <a:ext cx="5695123" cy="17594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0A0EC191-001C-5060-6B47-B77F493837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5433" y="3836988"/>
            <a:ext cx="5435600" cy="1292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3">
            <a:extLst>
              <a:ext uri="{FF2B5EF4-FFF2-40B4-BE49-F238E27FC236}">
                <a16:creationId xmlns:a16="http://schemas.microsoft.com/office/drawing/2014/main" id="{92790E8B-E9C5-29EE-F80A-07D82A442F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110566" cy="6858000"/>
          </a:xfrm>
        </p:spPr>
        <p:txBody>
          <a:bodyPr tIns="720000" rIns="90000" anchor="ctr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bild</a:t>
            </a:r>
          </a:p>
        </p:txBody>
      </p:sp>
    </p:spTree>
    <p:extLst>
      <p:ext uri="{BB962C8B-B14F-4D97-AF65-F5344CB8AC3E}">
        <p14:creationId xmlns:p14="http://schemas.microsoft.com/office/powerpoint/2010/main" val="1758743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amsida 2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465D46-6C54-373A-A9B0-3A57320FE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490" y="576984"/>
            <a:ext cx="11333019" cy="1655762"/>
          </a:xfrm>
        </p:spPr>
        <p:txBody>
          <a:bodyPr rIns="0" anchor="t" anchorCtr="0">
            <a:noAutofit/>
          </a:bodyPr>
          <a:lstStyle>
            <a:lvl1pPr algn="l">
              <a:defRPr sz="3700"/>
            </a:lvl1pPr>
          </a:lstStyle>
          <a:p>
            <a:r>
              <a:rPr lang="sv-SE" dirty="0"/>
              <a:t>Presentationens namn på en </a:t>
            </a:r>
            <a:br>
              <a:rPr lang="sv-SE" dirty="0"/>
            </a:br>
            <a:r>
              <a:rPr lang="sv-SE" dirty="0"/>
              <a:t>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2DFFC36-2C33-FD34-05EA-4C08958351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490" y="2405004"/>
            <a:ext cx="4926676" cy="365497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och/eller föredragshållarens namn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EA7F44-0C69-A7BF-7043-0F57186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9490" y="5694852"/>
            <a:ext cx="2743200" cy="365125"/>
          </a:xfrm>
        </p:spPr>
        <p:txBody>
          <a:bodyPr/>
          <a:lstStyle/>
          <a:p>
            <a:endParaRPr lang="sv-SE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E79B385-9740-B7B9-4A1D-C1779ED95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6116423"/>
            <a:ext cx="2161646" cy="3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3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ätvinklig triangel 9">
            <a:extLst>
              <a:ext uri="{FF2B5EF4-FFF2-40B4-BE49-F238E27FC236}">
                <a16:creationId xmlns:a16="http://schemas.microsoft.com/office/drawing/2014/main" id="{2423594B-8DD1-C60A-0C6C-2F3F7DF53D5F}"/>
              </a:ext>
            </a:extLst>
          </p:cNvPr>
          <p:cNvSpPr/>
          <p:nvPr userDrawn="1"/>
        </p:nvSpPr>
        <p:spPr>
          <a:xfrm rot="16200000">
            <a:off x="6076716" y="742715"/>
            <a:ext cx="5705061" cy="65255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D835758-C67E-C7E5-358F-216B173D2DF0}"/>
              </a:ext>
            </a:extLst>
          </p:cNvPr>
          <p:cNvSpPr/>
          <p:nvPr userDrawn="1"/>
        </p:nvSpPr>
        <p:spPr>
          <a:xfrm rot="19183417">
            <a:off x="4455289" y="3955742"/>
            <a:ext cx="8892000" cy="20972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BE800DB8-93AD-C14C-FDD9-74E6397100D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28550" y="2016823"/>
            <a:ext cx="4990254" cy="3589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Punktlista nivå 1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E0C15EF5-51F5-D8B2-1A99-9C297BEC6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</p:spTree>
    <p:extLst>
      <p:ext uri="{BB962C8B-B14F-4D97-AF65-F5344CB8AC3E}">
        <p14:creationId xmlns:p14="http://schemas.microsoft.com/office/powerpoint/2010/main" val="1285964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7D6E56D5-2EFE-94C9-1288-6ACCBBE2F637}"/>
              </a:ext>
            </a:extLst>
          </p:cNvPr>
          <p:cNvSpPr/>
          <p:nvPr userDrawn="1"/>
        </p:nvSpPr>
        <p:spPr>
          <a:xfrm>
            <a:off x="8210365" y="3306163"/>
            <a:ext cx="3440481" cy="2726663"/>
          </a:xfrm>
          <a:prstGeom prst="roundRect">
            <a:avLst>
              <a:gd name="adj" fmla="val 52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B82A005B-C9E7-ADFE-1298-61AE0762BB51}"/>
              </a:ext>
            </a:extLst>
          </p:cNvPr>
          <p:cNvSpPr/>
          <p:nvPr userDrawn="1"/>
        </p:nvSpPr>
        <p:spPr>
          <a:xfrm>
            <a:off x="4360420" y="3306163"/>
            <a:ext cx="3443706" cy="2147782"/>
          </a:xfrm>
          <a:prstGeom prst="roundRect">
            <a:avLst>
              <a:gd name="adj" fmla="val 684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5729B6A8-41BE-5D79-A6A5-82B5E82EB261}"/>
              </a:ext>
            </a:extLst>
          </p:cNvPr>
          <p:cNvSpPr/>
          <p:nvPr userDrawn="1"/>
        </p:nvSpPr>
        <p:spPr>
          <a:xfrm>
            <a:off x="507262" y="3302195"/>
            <a:ext cx="3450142" cy="1679714"/>
          </a:xfrm>
          <a:prstGeom prst="roundRect">
            <a:avLst>
              <a:gd name="adj" fmla="val 829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E12F86CD-0D04-3512-B227-A5BE31A94F7B}"/>
              </a:ext>
            </a:extLst>
          </p:cNvPr>
          <p:cNvSpPr/>
          <p:nvPr userDrawn="1"/>
        </p:nvSpPr>
        <p:spPr>
          <a:xfrm>
            <a:off x="526312" y="2185588"/>
            <a:ext cx="3408232" cy="740103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CF49B802-52AD-3B9F-F7A7-6411FE126AD2}"/>
              </a:ext>
            </a:extLst>
          </p:cNvPr>
          <p:cNvSpPr/>
          <p:nvPr userDrawn="1"/>
        </p:nvSpPr>
        <p:spPr>
          <a:xfrm>
            <a:off x="4373036" y="2177122"/>
            <a:ext cx="3408232" cy="740103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id="{F5C18146-BE18-B7E4-11C1-80197B0666AE}"/>
              </a:ext>
            </a:extLst>
          </p:cNvPr>
          <p:cNvSpPr/>
          <p:nvPr userDrawn="1"/>
        </p:nvSpPr>
        <p:spPr>
          <a:xfrm>
            <a:off x="8219760" y="2172169"/>
            <a:ext cx="3408232" cy="74010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3EEB6C6-9709-AF4B-5123-FF608EDFF4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155" y="3454319"/>
            <a:ext cx="3393390" cy="141708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1E4EEB2F-07F2-F7EC-A586-B45C9196D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90E6A467-502A-778E-0E0B-0F167C399E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81595" y="3454318"/>
            <a:ext cx="3393390" cy="191879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7204FAA2-1F11-1DF3-585B-55A53BA3B8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5944" y="3433508"/>
            <a:ext cx="3393390" cy="253841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83518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7D6E56D5-2EFE-94C9-1288-6ACCBBE2F637}"/>
              </a:ext>
            </a:extLst>
          </p:cNvPr>
          <p:cNvSpPr/>
          <p:nvPr userDrawn="1"/>
        </p:nvSpPr>
        <p:spPr>
          <a:xfrm>
            <a:off x="8210365" y="3306163"/>
            <a:ext cx="3440481" cy="2726663"/>
          </a:xfrm>
          <a:prstGeom prst="roundRect">
            <a:avLst>
              <a:gd name="adj" fmla="val 52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B82A005B-C9E7-ADFE-1298-61AE0762BB51}"/>
              </a:ext>
            </a:extLst>
          </p:cNvPr>
          <p:cNvSpPr/>
          <p:nvPr userDrawn="1"/>
        </p:nvSpPr>
        <p:spPr>
          <a:xfrm>
            <a:off x="4360420" y="3306163"/>
            <a:ext cx="3443706" cy="2722694"/>
          </a:xfrm>
          <a:prstGeom prst="roundRect">
            <a:avLst>
              <a:gd name="adj" fmla="val 684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5729B6A8-41BE-5D79-A6A5-82B5E82EB261}"/>
              </a:ext>
            </a:extLst>
          </p:cNvPr>
          <p:cNvSpPr/>
          <p:nvPr userDrawn="1"/>
        </p:nvSpPr>
        <p:spPr>
          <a:xfrm>
            <a:off x="507262" y="3302195"/>
            <a:ext cx="3450142" cy="2726662"/>
          </a:xfrm>
          <a:prstGeom prst="roundRect">
            <a:avLst>
              <a:gd name="adj" fmla="val 829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E12F86CD-0D04-3512-B227-A5BE31A94F7B}"/>
              </a:ext>
            </a:extLst>
          </p:cNvPr>
          <p:cNvSpPr/>
          <p:nvPr userDrawn="1"/>
        </p:nvSpPr>
        <p:spPr>
          <a:xfrm>
            <a:off x="526312" y="2185588"/>
            <a:ext cx="3408232" cy="740103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CF49B802-52AD-3B9F-F7A7-6411FE126AD2}"/>
              </a:ext>
            </a:extLst>
          </p:cNvPr>
          <p:cNvSpPr/>
          <p:nvPr userDrawn="1"/>
        </p:nvSpPr>
        <p:spPr>
          <a:xfrm>
            <a:off x="4373036" y="2177122"/>
            <a:ext cx="3408232" cy="740103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id="{F5C18146-BE18-B7E4-11C1-80197B0666AE}"/>
              </a:ext>
            </a:extLst>
          </p:cNvPr>
          <p:cNvSpPr/>
          <p:nvPr userDrawn="1"/>
        </p:nvSpPr>
        <p:spPr>
          <a:xfrm>
            <a:off x="8219760" y="2172169"/>
            <a:ext cx="3408232" cy="74010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3EEB6C6-9709-AF4B-5123-FF608EDFF4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155" y="3454319"/>
            <a:ext cx="3393390" cy="251760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1E4EEB2F-07F2-F7EC-A586-B45C9196D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90E6A467-502A-778E-0E0B-0F167C399E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81595" y="3454318"/>
            <a:ext cx="3393390" cy="251760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7204FAA2-1F11-1DF3-585B-55A53BA3B8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5944" y="3433508"/>
            <a:ext cx="3393390" cy="253841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06785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med tex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logram 8">
            <a:extLst>
              <a:ext uri="{FF2B5EF4-FFF2-40B4-BE49-F238E27FC236}">
                <a16:creationId xmlns:a16="http://schemas.microsoft.com/office/drawing/2014/main" id="{4D750400-66E8-054E-9A3D-0888106049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234069" y="0"/>
            <a:ext cx="6347792" cy="6858000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CDB9F97-F9BD-1ABD-22F3-24C0C011E3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86530" y="0"/>
            <a:ext cx="40054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6283E72-5DD5-CB56-7837-40BEA9B2D91B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425450" y="2000250"/>
            <a:ext cx="6466866" cy="42802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Punktlista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B97B17F0-AF85-BD55-21A9-55F2C57A41A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2F73E61E-B31A-BC85-3C94-2154FF8D9E11}"/>
              </a:ext>
            </a:extLst>
          </p:cNvPr>
          <p:cNvGrpSpPr/>
          <p:nvPr userDrawn="1"/>
        </p:nvGrpSpPr>
        <p:grpSpPr>
          <a:xfrm>
            <a:off x="7441274" y="567378"/>
            <a:ext cx="1500458" cy="1500458"/>
            <a:chOff x="7441274" y="567378"/>
            <a:chExt cx="1500458" cy="1500458"/>
          </a:xfrm>
        </p:grpSpPr>
        <p:grpSp>
          <p:nvGrpSpPr>
            <p:cNvPr id="24" name="Grupp 23">
              <a:extLst>
                <a:ext uri="{FF2B5EF4-FFF2-40B4-BE49-F238E27FC236}">
                  <a16:creationId xmlns:a16="http://schemas.microsoft.com/office/drawing/2014/main" id="{B0CBFFED-9405-46BF-C02B-CFC39869D408}"/>
                </a:ext>
              </a:extLst>
            </p:cNvPr>
            <p:cNvGrpSpPr/>
            <p:nvPr userDrawn="1"/>
          </p:nvGrpSpPr>
          <p:grpSpPr>
            <a:xfrm>
              <a:off x="7441274" y="567378"/>
              <a:ext cx="1500458" cy="1500458"/>
              <a:chOff x="7441274" y="567378"/>
              <a:chExt cx="1500458" cy="1500458"/>
            </a:xfrm>
          </p:grpSpPr>
          <p:sp>
            <p:nvSpPr>
              <p:cNvPr id="10" name="Ellips 9">
                <a:extLst>
                  <a:ext uri="{FF2B5EF4-FFF2-40B4-BE49-F238E27FC236}">
                    <a16:creationId xmlns:a16="http://schemas.microsoft.com/office/drawing/2014/main" id="{8403FC59-9C17-1C76-31A3-0CB796B24B11}"/>
                  </a:ext>
                </a:extLst>
              </p:cNvPr>
              <p:cNvSpPr/>
              <p:nvPr userDrawn="1"/>
            </p:nvSpPr>
            <p:spPr>
              <a:xfrm>
                <a:off x="7515642" y="641945"/>
                <a:ext cx="1351722" cy="135172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" name="Ellips 13">
                <a:extLst>
                  <a:ext uri="{FF2B5EF4-FFF2-40B4-BE49-F238E27FC236}">
                    <a16:creationId xmlns:a16="http://schemas.microsoft.com/office/drawing/2014/main" id="{8E77DDD4-C8D7-0B67-0863-74D1EE7270DC}"/>
                  </a:ext>
                </a:extLst>
              </p:cNvPr>
              <p:cNvSpPr/>
              <p:nvPr userDrawn="1"/>
            </p:nvSpPr>
            <p:spPr>
              <a:xfrm>
                <a:off x="7441274" y="567378"/>
                <a:ext cx="1500458" cy="1500458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132E53A3-B014-ED87-6A5A-DD83878CD793}"/>
                </a:ext>
              </a:extLst>
            </p:cNvPr>
            <p:cNvSpPr/>
            <p:nvPr userDrawn="1"/>
          </p:nvSpPr>
          <p:spPr>
            <a:xfrm>
              <a:off x="7591571" y="715862"/>
              <a:ext cx="1209373" cy="120937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3F82B6D-2699-7A83-59D6-50346CC3116E}"/>
              </a:ext>
            </a:extLst>
          </p:cNvPr>
          <p:cNvGrpSpPr/>
          <p:nvPr userDrawn="1"/>
        </p:nvGrpSpPr>
        <p:grpSpPr>
          <a:xfrm>
            <a:off x="7441915" y="2678771"/>
            <a:ext cx="1500458" cy="1500458"/>
            <a:chOff x="7441274" y="567378"/>
            <a:chExt cx="1500458" cy="1500458"/>
          </a:xfrm>
        </p:grpSpPr>
        <p:grpSp>
          <p:nvGrpSpPr>
            <p:cNvPr id="27" name="Grupp 26">
              <a:extLst>
                <a:ext uri="{FF2B5EF4-FFF2-40B4-BE49-F238E27FC236}">
                  <a16:creationId xmlns:a16="http://schemas.microsoft.com/office/drawing/2014/main" id="{BF208000-56DD-5C89-6280-FCC24804614A}"/>
                </a:ext>
              </a:extLst>
            </p:cNvPr>
            <p:cNvGrpSpPr/>
            <p:nvPr userDrawn="1"/>
          </p:nvGrpSpPr>
          <p:grpSpPr>
            <a:xfrm>
              <a:off x="7441274" y="567378"/>
              <a:ext cx="1500458" cy="1500458"/>
              <a:chOff x="7441274" y="567378"/>
              <a:chExt cx="1500458" cy="1500458"/>
            </a:xfrm>
          </p:grpSpPr>
          <p:sp>
            <p:nvSpPr>
              <p:cNvPr id="29" name="Ellips 28">
                <a:extLst>
                  <a:ext uri="{FF2B5EF4-FFF2-40B4-BE49-F238E27FC236}">
                    <a16:creationId xmlns:a16="http://schemas.microsoft.com/office/drawing/2014/main" id="{BDA4D53A-E746-2F78-3D8B-43CD26AC51C3}"/>
                  </a:ext>
                </a:extLst>
              </p:cNvPr>
              <p:cNvSpPr/>
              <p:nvPr userDrawn="1"/>
            </p:nvSpPr>
            <p:spPr>
              <a:xfrm>
                <a:off x="7515642" y="641945"/>
                <a:ext cx="1351722" cy="135172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0" name="Ellips 29">
                <a:extLst>
                  <a:ext uri="{FF2B5EF4-FFF2-40B4-BE49-F238E27FC236}">
                    <a16:creationId xmlns:a16="http://schemas.microsoft.com/office/drawing/2014/main" id="{466774A8-CEFD-5FCA-2FD3-EF113B6D5DD8}"/>
                  </a:ext>
                </a:extLst>
              </p:cNvPr>
              <p:cNvSpPr/>
              <p:nvPr userDrawn="1"/>
            </p:nvSpPr>
            <p:spPr>
              <a:xfrm>
                <a:off x="7441274" y="567378"/>
                <a:ext cx="1500458" cy="1500458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28" name="Ellips 27">
              <a:extLst>
                <a:ext uri="{FF2B5EF4-FFF2-40B4-BE49-F238E27FC236}">
                  <a16:creationId xmlns:a16="http://schemas.microsoft.com/office/drawing/2014/main" id="{05EFEB56-E9BE-6799-102A-FAD0D724AAFA}"/>
                </a:ext>
              </a:extLst>
            </p:cNvPr>
            <p:cNvSpPr/>
            <p:nvPr userDrawn="1"/>
          </p:nvSpPr>
          <p:spPr>
            <a:xfrm>
              <a:off x="7591571" y="715862"/>
              <a:ext cx="1209373" cy="120937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31" name="Grupp 30">
            <a:extLst>
              <a:ext uri="{FF2B5EF4-FFF2-40B4-BE49-F238E27FC236}">
                <a16:creationId xmlns:a16="http://schemas.microsoft.com/office/drawing/2014/main" id="{73B4BE77-F204-8629-2E54-11F7E1263B41}"/>
              </a:ext>
            </a:extLst>
          </p:cNvPr>
          <p:cNvGrpSpPr/>
          <p:nvPr userDrawn="1"/>
        </p:nvGrpSpPr>
        <p:grpSpPr>
          <a:xfrm>
            <a:off x="7446029" y="4780029"/>
            <a:ext cx="1500458" cy="1500458"/>
            <a:chOff x="7441274" y="567378"/>
            <a:chExt cx="1500458" cy="1500458"/>
          </a:xfrm>
        </p:grpSpPr>
        <p:grpSp>
          <p:nvGrpSpPr>
            <p:cNvPr id="32" name="Grupp 31">
              <a:extLst>
                <a:ext uri="{FF2B5EF4-FFF2-40B4-BE49-F238E27FC236}">
                  <a16:creationId xmlns:a16="http://schemas.microsoft.com/office/drawing/2014/main" id="{E6C572E8-8745-AE9A-6971-3D9ACF8AAACC}"/>
                </a:ext>
              </a:extLst>
            </p:cNvPr>
            <p:cNvGrpSpPr/>
            <p:nvPr userDrawn="1"/>
          </p:nvGrpSpPr>
          <p:grpSpPr>
            <a:xfrm>
              <a:off x="7441274" y="567378"/>
              <a:ext cx="1500458" cy="1500458"/>
              <a:chOff x="7441274" y="567378"/>
              <a:chExt cx="1500458" cy="1500458"/>
            </a:xfrm>
          </p:grpSpPr>
          <p:sp>
            <p:nvSpPr>
              <p:cNvPr id="34" name="Ellips 33">
                <a:extLst>
                  <a:ext uri="{FF2B5EF4-FFF2-40B4-BE49-F238E27FC236}">
                    <a16:creationId xmlns:a16="http://schemas.microsoft.com/office/drawing/2014/main" id="{18E7A0F9-5956-A1A4-5BF3-B35B5554FCBF}"/>
                  </a:ext>
                </a:extLst>
              </p:cNvPr>
              <p:cNvSpPr/>
              <p:nvPr userDrawn="1"/>
            </p:nvSpPr>
            <p:spPr>
              <a:xfrm>
                <a:off x="7515642" y="641945"/>
                <a:ext cx="1351722" cy="135172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5" name="Ellips 34">
                <a:extLst>
                  <a:ext uri="{FF2B5EF4-FFF2-40B4-BE49-F238E27FC236}">
                    <a16:creationId xmlns:a16="http://schemas.microsoft.com/office/drawing/2014/main" id="{89C676CD-C83C-F8C0-AFDB-548709E00859}"/>
                  </a:ext>
                </a:extLst>
              </p:cNvPr>
              <p:cNvSpPr/>
              <p:nvPr userDrawn="1"/>
            </p:nvSpPr>
            <p:spPr>
              <a:xfrm>
                <a:off x="7441274" y="567378"/>
                <a:ext cx="1500458" cy="1500458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33" name="Ellips 32">
              <a:extLst>
                <a:ext uri="{FF2B5EF4-FFF2-40B4-BE49-F238E27FC236}">
                  <a16:creationId xmlns:a16="http://schemas.microsoft.com/office/drawing/2014/main" id="{896AF45D-C61A-19FF-1C87-5501F120BFF8}"/>
                </a:ext>
              </a:extLst>
            </p:cNvPr>
            <p:cNvSpPr/>
            <p:nvPr userDrawn="1"/>
          </p:nvSpPr>
          <p:spPr>
            <a:xfrm>
              <a:off x="7591571" y="715862"/>
              <a:ext cx="1209373" cy="120937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73081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rta med text/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ektorgrafik&#10;&#10;Automatiskt genererad beskrivning">
            <a:extLst>
              <a:ext uri="{FF2B5EF4-FFF2-40B4-BE49-F238E27FC236}">
                <a16:creationId xmlns:a16="http://schemas.microsoft.com/office/drawing/2014/main" id="{814443C8-80D0-9063-8E57-DEF6F62F1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60" y="1268354"/>
            <a:ext cx="6678371" cy="445224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770707A-93D3-73C7-853B-430E1A2E09A8}"/>
              </a:ext>
            </a:extLst>
          </p:cNvPr>
          <p:cNvSpPr/>
          <p:nvPr userDrawn="1"/>
        </p:nvSpPr>
        <p:spPr>
          <a:xfrm>
            <a:off x="0" y="5424777"/>
            <a:ext cx="12192000" cy="14332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D2A064-80D5-48CB-B698-0498F8D938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9D16AFAD-BA21-A5C5-162C-B484463D8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</p:spTree>
    <p:extLst>
      <p:ext uri="{BB962C8B-B14F-4D97-AF65-F5344CB8AC3E}">
        <p14:creationId xmlns:p14="http://schemas.microsoft.com/office/powerpoint/2010/main" val="1466663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med text/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770707A-93D3-73C7-853B-430E1A2E09A8}"/>
              </a:ext>
            </a:extLst>
          </p:cNvPr>
          <p:cNvSpPr/>
          <p:nvPr userDrawn="1"/>
        </p:nvSpPr>
        <p:spPr>
          <a:xfrm>
            <a:off x="0" y="5363155"/>
            <a:ext cx="12192000" cy="14948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D2A064-80D5-48CB-B698-0498F8D938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diagram 7">
            <a:extLst>
              <a:ext uri="{FF2B5EF4-FFF2-40B4-BE49-F238E27FC236}">
                <a16:creationId xmlns:a16="http://schemas.microsoft.com/office/drawing/2014/main" id="{45B7A3FA-FF30-ECF5-2929-884653FC494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28550" y="2070340"/>
            <a:ext cx="6972375" cy="305728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826A9D5-428E-3EB8-75A7-F8C2B574836E}"/>
              </a:ext>
            </a:extLst>
          </p:cNvPr>
          <p:cNvSpPr/>
          <p:nvPr userDrawn="1"/>
        </p:nvSpPr>
        <p:spPr>
          <a:xfrm>
            <a:off x="7791450" y="5092700"/>
            <a:ext cx="4400550" cy="4958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E6A565D7-0777-EC8F-34BE-D7C903EE6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</p:spTree>
    <p:extLst>
      <p:ext uri="{BB962C8B-B14F-4D97-AF65-F5344CB8AC3E}">
        <p14:creationId xmlns:p14="http://schemas.microsoft.com/office/powerpoint/2010/main" val="46921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nansbild- 2 diagram m.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26EF1F85-68FA-3B50-E147-A18BF7A9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7837"/>
            <a:ext cx="11328400" cy="820785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sz="3700"/>
              <a:t>Klicka här för att ändra mall för rubrikformat</a:t>
            </a:r>
            <a:endParaRPr lang="sv-SE" sz="2400" i="1" dirty="0"/>
          </a:p>
        </p:txBody>
      </p:sp>
      <p:graphicFrame>
        <p:nvGraphicFramePr>
          <p:cNvPr id="4" name="Table 63">
            <a:extLst>
              <a:ext uri="{FF2B5EF4-FFF2-40B4-BE49-F238E27FC236}">
                <a16:creationId xmlns:a16="http://schemas.microsoft.com/office/drawing/2014/main" id="{D3911D35-E846-5CEF-58EE-2CB56DA874B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80157510"/>
              </p:ext>
            </p:extLst>
          </p:nvPr>
        </p:nvGraphicFramePr>
        <p:xfrm>
          <a:off x="431800" y="1498268"/>
          <a:ext cx="5516033" cy="3661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184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14D7FEE0-6FC1-83B1-EA8C-857EF9D165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25414644"/>
              </p:ext>
            </p:extLst>
          </p:nvPr>
        </p:nvGraphicFramePr>
        <p:xfrm>
          <a:off x="6297083" y="1498692"/>
          <a:ext cx="5463117" cy="36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6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Straight Connector 27">
            <a:extLst>
              <a:ext uri="{FF2B5EF4-FFF2-40B4-BE49-F238E27FC236}">
                <a16:creationId xmlns:a16="http://schemas.microsoft.com/office/drawing/2014/main" id="{150D193D-5D0E-1799-AC1A-EAB84B190612}"/>
              </a:ext>
            </a:extLst>
          </p:cNvPr>
          <p:cNvCxnSpPr>
            <a:cxnSpLocks/>
          </p:cNvCxnSpPr>
          <p:nvPr userDrawn="1"/>
        </p:nvCxnSpPr>
        <p:spPr>
          <a:xfrm>
            <a:off x="431800" y="4778624"/>
            <a:ext cx="5443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17DCF91D-7267-1AC9-B028-C1461A4B4225}"/>
              </a:ext>
            </a:extLst>
          </p:cNvPr>
          <p:cNvCxnSpPr>
            <a:cxnSpLocks/>
          </p:cNvCxnSpPr>
          <p:nvPr userDrawn="1"/>
        </p:nvCxnSpPr>
        <p:spPr>
          <a:xfrm>
            <a:off x="6317000" y="4778624"/>
            <a:ext cx="5443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diagram 15">
            <a:extLst>
              <a:ext uri="{FF2B5EF4-FFF2-40B4-BE49-F238E27FC236}">
                <a16:creationId xmlns:a16="http://schemas.microsoft.com/office/drawing/2014/main" id="{F41153B9-0204-2562-F278-CE0729401498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31800" y="2039938"/>
            <a:ext cx="5516563" cy="267017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23" name="Platshållare för diagram 22">
            <a:extLst>
              <a:ext uri="{FF2B5EF4-FFF2-40B4-BE49-F238E27FC236}">
                <a16:creationId xmlns:a16="http://schemas.microsoft.com/office/drawing/2014/main" id="{EB20389F-5503-7F7A-532B-DBA2E5C0DE66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316663" y="2039938"/>
            <a:ext cx="5464175" cy="267017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0A289474-6990-0218-4757-38991D8DF8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800" y="4927600"/>
            <a:ext cx="5516563" cy="15700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8" name="Platshållare för text 24">
            <a:extLst>
              <a:ext uri="{FF2B5EF4-FFF2-40B4-BE49-F238E27FC236}">
                <a16:creationId xmlns:a16="http://schemas.microsoft.com/office/drawing/2014/main" id="{A151B548-4FB1-7E70-F4EB-A16A6BB675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6663" y="4927600"/>
            <a:ext cx="5516563" cy="15700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3448B9D5-9D73-15D6-8D25-A0442D7EC6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1498599"/>
            <a:ext cx="5516033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  <p:sp>
        <p:nvSpPr>
          <p:cNvPr id="31" name="Platshållare för text 29">
            <a:extLst>
              <a:ext uri="{FF2B5EF4-FFF2-40B4-BE49-F238E27FC236}">
                <a16:creationId xmlns:a16="http://schemas.microsoft.com/office/drawing/2014/main" id="{0850FA7A-55F0-F915-628B-7E77FB0AEF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7083" y="1498599"/>
            <a:ext cx="5443200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</p:spTree>
    <p:extLst>
      <p:ext uri="{BB962C8B-B14F-4D97-AF65-F5344CB8AC3E}">
        <p14:creationId xmlns:p14="http://schemas.microsoft.com/office/powerpoint/2010/main" val="3279970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nansbild 2- diagram, tabell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D2A064-80D5-48CB-B698-0498F8D938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6EF1F85-68FA-3B50-E147-A18BF7A9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7837"/>
            <a:ext cx="11328400" cy="820785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sz="3700"/>
              <a:t>Klicka här för att ändra mall för rubrikformat</a:t>
            </a:r>
            <a:endParaRPr lang="sv-SE" sz="2400" i="1" dirty="0"/>
          </a:p>
        </p:txBody>
      </p:sp>
      <p:graphicFrame>
        <p:nvGraphicFramePr>
          <p:cNvPr id="4" name="Table 63">
            <a:extLst>
              <a:ext uri="{FF2B5EF4-FFF2-40B4-BE49-F238E27FC236}">
                <a16:creationId xmlns:a16="http://schemas.microsoft.com/office/drawing/2014/main" id="{D3911D35-E846-5CEF-58EE-2CB56DA874B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642218"/>
              </p:ext>
            </p:extLst>
          </p:nvPr>
        </p:nvGraphicFramePr>
        <p:xfrm>
          <a:off x="431800" y="1498268"/>
          <a:ext cx="5516033" cy="3661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184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14D7FEE0-6FC1-83B1-EA8C-857EF9D165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6137045"/>
              </p:ext>
            </p:extLst>
          </p:nvPr>
        </p:nvGraphicFramePr>
        <p:xfrm>
          <a:off x="6297083" y="1498692"/>
          <a:ext cx="5463117" cy="36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6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33">
            <a:extLst>
              <a:ext uri="{FF2B5EF4-FFF2-40B4-BE49-F238E27FC236}">
                <a16:creationId xmlns:a16="http://schemas.microsoft.com/office/drawing/2014/main" id="{DD5BD6FC-3CFE-53F1-AEE0-A2296D299D8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89237147"/>
              </p:ext>
            </p:extLst>
          </p:nvPr>
        </p:nvGraphicFramePr>
        <p:xfrm>
          <a:off x="431800" y="4488869"/>
          <a:ext cx="5568817" cy="36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68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rtl="0"/>
                      <a:endParaRPr lang="sv-SE" sz="1600" b="1" baseline="30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4A510E71-4647-4F32-17D7-1EEDB2A8314D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31800" y="1998663"/>
            <a:ext cx="5516563" cy="237172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9" name="Platshållare för tabell 8">
            <a:extLst>
              <a:ext uri="{FF2B5EF4-FFF2-40B4-BE49-F238E27FC236}">
                <a16:creationId xmlns:a16="http://schemas.microsoft.com/office/drawing/2014/main" id="{A28A67DE-65A5-6D68-1607-0A38443CD974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31800" y="4994275"/>
            <a:ext cx="5568950" cy="1649413"/>
          </a:xfrm>
        </p:spPr>
        <p:txBody>
          <a:bodyPr/>
          <a:lstStyle/>
          <a:p>
            <a:r>
              <a:rPr lang="sv-SE"/>
              <a:t>Klicka på ikonen för att lägga till en tabell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2AC7965-FB9D-ABF2-2F2F-F68ED8F319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97613" y="1998663"/>
            <a:ext cx="5462587" cy="4645025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text 29">
            <a:extLst>
              <a:ext uri="{FF2B5EF4-FFF2-40B4-BE49-F238E27FC236}">
                <a16:creationId xmlns:a16="http://schemas.microsoft.com/office/drawing/2014/main" id="{58DE6F58-5373-F0D0-DD3A-C00435E0E1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1498599"/>
            <a:ext cx="5516033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  <p:sp>
        <p:nvSpPr>
          <p:cNvPr id="18" name="Platshållare för text 29">
            <a:extLst>
              <a:ext uri="{FF2B5EF4-FFF2-40B4-BE49-F238E27FC236}">
                <a16:creationId xmlns:a16="http://schemas.microsoft.com/office/drawing/2014/main" id="{6E2FC7A5-FCE6-65F4-A36A-15AC072670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1800" y="4488776"/>
            <a:ext cx="5568817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  <p:sp>
        <p:nvSpPr>
          <p:cNvPr id="19" name="Platshållare för text 29">
            <a:extLst>
              <a:ext uri="{FF2B5EF4-FFF2-40B4-BE49-F238E27FC236}">
                <a16:creationId xmlns:a16="http://schemas.microsoft.com/office/drawing/2014/main" id="{C7E5D6A1-DD56-7359-B111-AB508BA7F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083" y="1498268"/>
            <a:ext cx="5463117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</p:spTree>
    <p:extLst>
      <p:ext uri="{BB962C8B-B14F-4D97-AF65-F5344CB8AC3E}">
        <p14:creationId xmlns:p14="http://schemas.microsoft.com/office/powerpoint/2010/main" val="1537619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nansbild 3- text, diagram, tab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D2A064-80D5-48CB-B698-0498F8D938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6EF1F85-68FA-3B50-E147-A18BF7A9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7837"/>
            <a:ext cx="11328400" cy="820785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sz="3700"/>
              <a:t>Klicka här för att ändra mall för rubrikformat</a:t>
            </a:r>
            <a:endParaRPr lang="sv-SE" sz="2400" i="1" dirty="0"/>
          </a:p>
        </p:txBody>
      </p:sp>
      <p:graphicFrame>
        <p:nvGraphicFramePr>
          <p:cNvPr id="4" name="Table 63">
            <a:extLst>
              <a:ext uri="{FF2B5EF4-FFF2-40B4-BE49-F238E27FC236}">
                <a16:creationId xmlns:a16="http://schemas.microsoft.com/office/drawing/2014/main" id="{D3911D35-E846-5CEF-58EE-2CB56DA874B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642218"/>
              </p:ext>
            </p:extLst>
          </p:nvPr>
        </p:nvGraphicFramePr>
        <p:xfrm>
          <a:off x="431800" y="1498268"/>
          <a:ext cx="5516033" cy="3661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184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14D7FEE0-6FC1-83B1-EA8C-857EF9D165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6137045"/>
              </p:ext>
            </p:extLst>
          </p:nvPr>
        </p:nvGraphicFramePr>
        <p:xfrm>
          <a:off x="6297083" y="1498692"/>
          <a:ext cx="5463117" cy="36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63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33">
            <a:extLst>
              <a:ext uri="{FF2B5EF4-FFF2-40B4-BE49-F238E27FC236}">
                <a16:creationId xmlns:a16="http://schemas.microsoft.com/office/drawing/2014/main" id="{DD5BD6FC-3CFE-53F1-AEE0-A2296D299D8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82320996"/>
              </p:ext>
            </p:extLst>
          </p:nvPr>
        </p:nvGraphicFramePr>
        <p:xfrm>
          <a:off x="6297083" y="4278476"/>
          <a:ext cx="5462587" cy="36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62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rtl="0"/>
                      <a:endParaRPr lang="sv-SE" sz="1600" b="1" baseline="30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Platshållare för tabell 5">
            <a:extLst>
              <a:ext uri="{FF2B5EF4-FFF2-40B4-BE49-F238E27FC236}">
                <a16:creationId xmlns:a16="http://schemas.microsoft.com/office/drawing/2014/main" id="{904BE885-9523-653B-E428-BACC262DDCC4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97613" y="4733925"/>
            <a:ext cx="5462057" cy="1966913"/>
          </a:xfrm>
        </p:spPr>
        <p:txBody>
          <a:bodyPr/>
          <a:lstStyle/>
          <a:p>
            <a:r>
              <a:rPr lang="sv-SE"/>
              <a:t>Klicka på ikonen för att lägga till en tabell</a:t>
            </a:r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616D2714-0761-2642-DF2C-B132B6BCB322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297613" y="1954213"/>
            <a:ext cx="5462587" cy="2235200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2ED3DC7E-DD24-4E54-764F-D306913308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800" y="2014538"/>
            <a:ext cx="5516563" cy="4686300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text 29">
            <a:extLst>
              <a:ext uri="{FF2B5EF4-FFF2-40B4-BE49-F238E27FC236}">
                <a16:creationId xmlns:a16="http://schemas.microsoft.com/office/drawing/2014/main" id="{B9D3F659-33B2-E9D9-EDE8-24CA68941C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1498599"/>
            <a:ext cx="5516033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  <p:sp>
        <p:nvSpPr>
          <p:cNvPr id="14" name="Platshållare för text 29">
            <a:extLst>
              <a:ext uri="{FF2B5EF4-FFF2-40B4-BE49-F238E27FC236}">
                <a16:creationId xmlns:a16="http://schemas.microsoft.com/office/drawing/2014/main" id="{33A26C8C-AB08-49CD-BEB8-00746ACE2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7083" y="1506312"/>
            <a:ext cx="5462587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  <p:sp>
        <p:nvSpPr>
          <p:cNvPr id="15" name="Platshållare för text 29">
            <a:extLst>
              <a:ext uri="{FF2B5EF4-FFF2-40B4-BE49-F238E27FC236}">
                <a16:creationId xmlns:a16="http://schemas.microsoft.com/office/drawing/2014/main" id="{1F301BD4-6412-D5CA-AF88-22FE542FAB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083" y="4270763"/>
            <a:ext cx="5462587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</p:spTree>
    <p:extLst>
      <p:ext uri="{BB962C8B-B14F-4D97-AF65-F5344CB8AC3E}">
        <p14:creationId xmlns:p14="http://schemas.microsoft.com/office/powerpoint/2010/main" val="3737435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nansbild 4- 2xtabell 2x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D2A064-80D5-48CB-B698-0498F8D938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26EF1F85-68FA-3B50-E147-A18BF7A9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7837"/>
            <a:ext cx="11328400" cy="820785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sz="3700"/>
              <a:t>Klicka här för att ändra mall för rubrikformat</a:t>
            </a:r>
            <a:endParaRPr lang="sv-SE" sz="2400" i="1" dirty="0"/>
          </a:p>
        </p:txBody>
      </p:sp>
      <p:graphicFrame>
        <p:nvGraphicFramePr>
          <p:cNvPr id="4" name="Table 63">
            <a:extLst>
              <a:ext uri="{FF2B5EF4-FFF2-40B4-BE49-F238E27FC236}">
                <a16:creationId xmlns:a16="http://schemas.microsoft.com/office/drawing/2014/main" id="{D3911D35-E846-5CEF-58EE-2CB56DA874B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642218"/>
              </p:ext>
            </p:extLst>
          </p:nvPr>
        </p:nvGraphicFramePr>
        <p:xfrm>
          <a:off x="431800" y="1498268"/>
          <a:ext cx="5516033" cy="3661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184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14D7FEE0-6FC1-83B1-EA8C-857EF9D165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23133719"/>
              </p:ext>
            </p:extLst>
          </p:nvPr>
        </p:nvGraphicFramePr>
        <p:xfrm>
          <a:off x="431800" y="4201571"/>
          <a:ext cx="5516033" cy="36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2B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443ED01B-4F01-E194-7C2F-FF2BAC395548}"/>
              </a:ext>
            </a:extLst>
          </p:cNvPr>
          <p:cNvCxnSpPr>
            <a:cxnSpLocks/>
          </p:cNvCxnSpPr>
          <p:nvPr userDrawn="1"/>
        </p:nvCxnSpPr>
        <p:spPr>
          <a:xfrm>
            <a:off x="431800" y="4041775"/>
            <a:ext cx="551603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47BF1FE-158D-BC9C-A72B-60AE06AFCD4A}"/>
              </a:ext>
            </a:extLst>
          </p:cNvPr>
          <p:cNvCxnSpPr>
            <a:cxnSpLocks/>
          </p:cNvCxnSpPr>
          <p:nvPr userDrawn="1"/>
        </p:nvCxnSpPr>
        <p:spPr>
          <a:xfrm>
            <a:off x="431800" y="6645275"/>
            <a:ext cx="551603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tabell 12">
            <a:extLst>
              <a:ext uri="{FF2B5EF4-FFF2-40B4-BE49-F238E27FC236}">
                <a16:creationId xmlns:a16="http://schemas.microsoft.com/office/drawing/2014/main" id="{49F3D7F2-63A5-47B1-CEC7-FD2833D1EF13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505575" y="4041775"/>
            <a:ext cx="5254625" cy="2603500"/>
          </a:xfrm>
        </p:spPr>
        <p:txBody>
          <a:bodyPr/>
          <a:lstStyle/>
          <a:p>
            <a:r>
              <a:rPr lang="sv-SE"/>
              <a:t>Klicka på ikonen för att lägga till en tabell</a:t>
            </a:r>
          </a:p>
        </p:txBody>
      </p:sp>
      <p:sp>
        <p:nvSpPr>
          <p:cNvPr id="15" name="Platshållare för tabell 14">
            <a:extLst>
              <a:ext uri="{FF2B5EF4-FFF2-40B4-BE49-F238E27FC236}">
                <a16:creationId xmlns:a16="http://schemas.microsoft.com/office/drawing/2014/main" id="{14D66B4E-0E62-00FF-D6C6-5F5935EAA694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505575" y="1498600"/>
            <a:ext cx="5254625" cy="2344738"/>
          </a:xfrm>
        </p:spPr>
        <p:txBody>
          <a:bodyPr/>
          <a:lstStyle/>
          <a:p>
            <a:r>
              <a:rPr lang="sv-SE"/>
              <a:t>Klicka på ikonen för att lägga till en tabell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57C3563-6F0B-08BE-5C95-A90A141C6A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800" y="1941513"/>
            <a:ext cx="5516563" cy="2011362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F978AD5F-FDC8-3CEB-5D1B-9096FBB720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1800" y="4655766"/>
            <a:ext cx="5516563" cy="1898782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2" name="Platshållare för text 29">
            <a:extLst>
              <a:ext uri="{FF2B5EF4-FFF2-40B4-BE49-F238E27FC236}">
                <a16:creationId xmlns:a16="http://schemas.microsoft.com/office/drawing/2014/main" id="{99CD44EB-BE29-F579-6CE5-29861AB435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1498599"/>
            <a:ext cx="5516033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  <p:sp>
        <p:nvSpPr>
          <p:cNvPr id="23" name="Platshållare för text 29">
            <a:extLst>
              <a:ext uri="{FF2B5EF4-FFF2-40B4-BE49-F238E27FC236}">
                <a16:creationId xmlns:a16="http://schemas.microsoft.com/office/drawing/2014/main" id="{C068D1E8-A438-49E1-24DC-7347EA48FA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1799" y="4201795"/>
            <a:ext cx="5516033" cy="3658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Rubrik </a:t>
            </a:r>
          </a:p>
        </p:txBody>
      </p:sp>
    </p:spTree>
    <p:extLst>
      <p:ext uri="{BB962C8B-B14F-4D97-AF65-F5344CB8AC3E}">
        <p14:creationId xmlns:p14="http://schemas.microsoft.com/office/powerpoint/2010/main" val="298035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amsid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830677A0-4137-D1E4-B3BA-3AE81AE1A15A}"/>
              </a:ext>
            </a:extLst>
          </p:cNvPr>
          <p:cNvSpPr/>
          <p:nvPr userDrawn="1"/>
        </p:nvSpPr>
        <p:spPr>
          <a:xfrm>
            <a:off x="4022862" y="749242"/>
            <a:ext cx="5482993" cy="54829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text, konferensrum&#10;&#10;Automatiskt genererad beskrivning">
            <a:extLst>
              <a:ext uri="{FF2B5EF4-FFF2-40B4-BE49-F238E27FC236}">
                <a16:creationId xmlns:a16="http://schemas.microsoft.com/office/drawing/2014/main" id="{C16773FB-AA59-3845-3EF2-FE7E3465E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5"/>
          <a:stretch/>
        </p:blipFill>
        <p:spPr>
          <a:xfrm>
            <a:off x="4235096" y="0"/>
            <a:ext cx="7956904" cy="605997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9CDC5C1-68E8-A92F-788A-55791A4BA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096" y="0"/>
            <a:ext cx="7956904" cy="605997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A465D46-6C54-373A-A9B0-3A57320FEA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490" y="576984"/>
            <a:ext cx="11333019" cy="1655762"/>
          </a:xfrm>
        </p:spPr>
        <p:txBody>
          <a:bodyPr lIns="0" tIns="0" rIns="0" bIns="0" anchor="t">
            <a:noAutofit/>
          </a:bodyPr>
          <a:lstStyle>
            <a:lvl1pPr algn="l">
              <a:defRPr sz="3700"/>
            </a:lvl1pPr>
          </a:lstStyle>
          <a:p>
            <a:r>
              <a:rPr lang="sv-SE" dirty="0"/>
              <a:t>Presentationens namn på en </a:t>
            </a:r>
            <a:br>
              <a:rPr lang="sv-SE" dirty="0"/>
            </a:br>
            <a:r>
              <a:rPr lang="sv-SE" dirty="0"/>
              <a:t>eller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2DFFC36-2C33-FD34-05EA-4C08958351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490" y="2405004"/>
            <a:ext cx="3527368" cy="365497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och/eller föredragshållarens namn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CEA7F44-0C69-A7BF-7043-0F57186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9490" y="5694852"/>
            <a:ext cx="2743200" cy="365125"/>
          </a:xfrm>
        </p:spPr>
        <p:txBody>
          <a:bodyPr/>
          <a:lstStyle/>
          <a:p>
            <a:endParaRPr lang="sv-SE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E79B385-9740-B7B9-4A1D-C1779ED959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6116423"/>
            <a:ext cx="2161646" cy="3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40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ande bil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54B9649-4B28-68A3-5B87-D8929DFA2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39E4FFF5-1598-93A1-9FAA-B5B8F67B2D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4" y="6133873"/>
            <a:ext cx="2161646" cy="329185"/>
          </a:xfrm>
          <a:prstGeom prst="rect">
            <a:avLst/>
          </a:prstGeo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0212EE0-8A95-9037-41EC-647D6747376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8550" y="2107567"/>
            <a:ext cx="5754687" cy="3840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Namn, titel</a:t>
            </a:r>
            <a:br>
              <a:rPr lang="sv-SE" dirty="0"/>
            </a:br>
            <a:r>
              <a:rPr lang="sv-SE" dirty="0"/>
              <a:t>Epost.adress@anticimex.se</a:t>
            </a:r>
            <a:br>
              <a:rPr lang="sv-SE" dirty="0"/>
            </a:br>
            <a:r>
              <a:rPr lang="sv-SE" dirty="0"/>
              <a:t>+00 (0) 123 45 67</a:t>
            </a:r>
            <a:br>
              <a:rPr lang="sv-SE" dirty="0"/>
            </a:br>
            <a:br>
              <a:rPr lang="sv-SE" dirty="0"/>
            </a:br>
            <a:r>
              <a:rPr lang="sv-SE" dirty="0"/>
              <a:t>Adress</a:t>
            </a:r>
          </a:p>
          <a:p>
            <a:pPr lvl="0"/>
            <a:r>
              <a:rPr lang="sv-SE" dirty="0"/>
              <a:t>Stad 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96DDB03F-1363-C8E9-0E6A-E0FE5C124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</p:spTree>
    <p:extLst>
      <p:ext uri="{BB962C8B-B14F-4D97-AF65-F5344CB8AC3E}">
        <p14:creationId xmlns:p14="http://schemas.microsoft.com/office/powerpoint/2010/main" val="1851702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Optional: Add a background image, then send it to the back to show logo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36032" y="404284"/>
            <a:ext cx="11324167" cy="1488016"/>
          </a:xfrm>
        </p:spPr>
        <p:txBody>
          <a:bodyPr/>
          <a:lstStyle>
            <a:lvl1pPr>
              <a:lnSpc>
                <a:spcPts val="4933"/>
              </a:lnSpc>
              <a:defRPr sz="4933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on one</a:t>
            </a:r>
            <a:br>
              <a:rPr lang="en-US"/>
            </a:br>
            <a:r>
              <a:rPr lang="en-US"/>
              <a:t>or two lines</a:t>
            </a:r>
            <a:endParaRPr lang="sv-SE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436032" y="1892300"/>
            <a:ext cx="5467352" cy="393700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Subheading or/and</a:t>
            </a:r>
            <a:br>
              <a:rPr lang="en-US"/>
            </a:br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36431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larg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6E350C12-5AD3-4D56-A45C-BA1377C65D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Add a large image here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1800" y="417837"/>
            <a:ext cx="5471584" cy="1099815"/>
          </a:xfrm>
        </p:spPr>
        <p:txBody>
          <a:bodyPr/>
          <a:lstStyle>
            <a:lvl1pPr>
              <a:lnSpc>
                <a:spcPts val="3600"/>
              </a:lnSpc>
              <a:defRPr/>
            </a:lvl1pPr>
          </a:lstStyle>
          <a:p>
            <a:r>
              <a:rPr lang="en-US"/>
              <a:t>Title on one or two lines</a:t>
            </a:r>
            <a:endParaRPr lang="sv-SE"/>
          </a:p>
        </p:txBody>
      </p:sp>
      <p:sp>
        <p:nvSpPr>
          <p:cNvPr id="7" name="Platshållare för innehåll 2"/>
          <p:cNvSpPr>
            <a:spLocks noGrp="1"/>
          </p:cNvSpPr>
          <p:nvPr>
            <p:ph idx="13" hasCustomPrompt="1"/>
          </p:nvPr>
        </p:nvSpPr>
        <p:spPr>
          <a:xfrm>
            <a:off x="431371" y="1892300"/>
            <a:ext cx="5472013" cy="3937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67"/>
              </a:spcBef>
              <a:defRPr sz="2400"/>
            </a:lvl1pPr>
            <a:lvl2pPr>
              <a:lnSpc>
                <a:spcPct val="100000"/>
              </a:lnSpc>
              <a:spcBef>
                <a:spcPts val="267"/>
              </a:spcBef>
              <a:defRPr sz="2133"/>
            </a:lvl2pPr>
            <a:lvl3pPr>
              <a:lnSpc>
                <a:spcPct val="100000"/>
              </a:lnSpc>
              <a:spcBef>
                <a:spcPts val="267"/>
              </a:spcBef>
              <a:defRPr sz="2133"/>
            </a:lvl3pPr>
            <a:lvl4pPr>
              <a:lnSpc>
                <a:spcPct val="100000"/>
              </a:lnSpc>
              <a:spcBef>
                <a:spcPts val="267"/>
              </a:spcBef>
              <a:defRPr sz="2133"/>
            </a:lvl4pPr>
            <a:lvl5pPr>
              <a:lnSpc>
                <a:spcPct val="100000"/>
              </a:lnSpc>
              <a:spcBef>
                <a:spcPts val="267"/>
              </a:spcBef>
              <a:defRPr sz="2133"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9FF3861-28F4-4BED-93FE-C2B4A0A00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/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r>
              <a:rPr lang="sv-SE"/>
              <a:t> or </a:t>
            </a:r>
            <a:r>
              <a:rPr lang="sv-SE" err="1"/>
              <a:t>section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632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19D36AC3-AB7C-4D0D-95E9-61D2594CB7D8}"/>
              </a:ext>
            </a:extLst>
          </p:cNvPr>
          <p:cNvSpPr/>
          <p:nvPr userDrawn="1"/>
        </p:nvSpPr>
        <p:spPr>
          <a:xfrm>
            <a:off x="0" y="6351"/>
            <a:ext cx="6096000" cy="6858000"/>
          </a:xfrm>
          <a:prstGeom prst="rect">
            <a:avLst/>
          </a:prstGeom>
          <a:solidFill>
            <a:srgbClr val="D2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noProof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600"/>
              </a:lnSpc>
              <a:defRPr/>
            </a:lvl1pPr>
          </a:lstStyle>
          <a:p>
            <a:r>
              <a:rPr lang="sv-SE" noProof="0"/>
              <a:t>Rubrik på en eller </a:t>
            </a:r>
            <a:br>
              <a:rPr lang="sv-SE" noProof="0"/>
            </a:br>
            <a:r>
              <a:rPr lang="sv-SE" noProof="0"/>
              <a:t>två rader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59D0CDE-A2A0-491C-8C6C-660E72381D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034" y="5829301"/>
            <a:ext cx="5467351" cy="62441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33"/>
            </a:lvl1pPr>
          </a:lstStyle>
          <a:p>
            <a:r>
              <a:rPr lang="sv-SE" noProof="0"/>
              <a:t>Presentationens eller avsnittets namn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D5E3DDBF-E48D-4BD2-BED2-5DAABEB25D1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6034" y="1892300"/>
            <a:ext cx="5467351" cy="3937000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noProof="0"/>
              <a:t>Punktlista nivå 1</a:t>
            </a:r>
          </a:p>
          <a:p>
            <a:pPr lvl="1"/>
            <a:r>
              <a:rPr lang="sv-SE" noProof="0"/>
              <a:t>Punktlista nivå 2</a:t>
            </a:r>
          </a:p>
          <a:p>
            <a:pPr lvl="2"/>
            <a:r>
              <a:rPr lang="sv-SE" noProof="0"/>
              <a:t>Punktlista nivå 3</a:t>
            </a:r>
          </a:p>
          <a:p>
            <a:pPr lvl="3"/>
            <a:r>
              <a:rPr lang="sv-SE" noProof="0"/>
              <a:t>Punktlista nivå 4</a:t>
            </a:r>
          </a:p>
          <a:p>
            <a:pPr lvl="4"/>
            <a:r>
              <a:rPr lang="sv-SE" noProof="0"/>
              <a:t>Punktlista nivå 5</a:t>
            </a:r>
          </a:p>
        </p:txBody>
      </p:sp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85FDB90E-E1D3-492F-B892-A0497D2412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8617" y="416984"/>
            <a:ext cx="5471583" cy="6036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noProof="0"/>
              <a:t>Punktlista nivå 1</a:t>
            </a:r>
          </a:p>
          <a:p>
            <a:pPr lvl="1"/>
            <a:r>
              <a:rPr lang="sv-SE" noProof="0"/>
              <a:t>Punktlista nivå 2</a:t>
            </a:r>
          </a:p>
          <a:p>
            <a:pPr lvl="2"/>
            <a:r>
              <a:rPr lang="sv-SE" noProof="0"/>
              <a:t>Punktlista nivå 3</a:t>
            </a:r>
          </a:p>
          <a:p>
            <a:pPr lvl="3"/>
            <a:r>
              <a:rPr lang="sv-SE" noProof="0"/>
              <a:t>Punktlista nivå 4</a:t>
            </a:r>
          </a:p>
          <a:p>
            <a:pPr lvl="4"/>
            <a:r>
              <a:rPr lang="sv-SE" noProof="0"/>
              <a:t>Punktlista nivå 5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929A59D-5DCA-4BA2-A984-396E82DF63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EEB3D41-3187-4F3E-B7BF-E6932DF9097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5125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187200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noProof="0"/>
              <a:t>Valfritt: Klicka för att lägga till en bakgrundsbild. Välj Placera längst bak </a:t>
            </a:r>
            <a:br>
              <a:rPr lang="sv-SE" noProof="0"/>
            </a:br>
            <a:r>
              <a:rPr lang="sv-SE" noProof="0"/>
              <a:t>för att visa logotypen.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36033" y="404284"/>
            <a:ext cx="5323419" cy="1488016"/>
          </a:xfrm>
        </p:spPr>
        <p:txBody>
          <a:bodyPr/>
          <a:lstStyle>
            <a:lvl1pPr>
              <a:lnSpc>
                <a:spcPts val="36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Tack för din uppmärksamhet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04284"/>
            <a:ext cx="5664200" cy="542501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Namn, titel</a:t>
            </a:r>
            <a:br>
              <a:rPr lang="sv-SE" noProof="0"/>
            </a:br>
            <a:r>
              <a:rPr lang="sv-SE" noProof="0"/>
              <a:t>epost.adress@anticimex.se</a:t>
            </a:r>
            <a:br>
              <a:rPr lang="sv-SE" noProof="0"/>
            </a:br>
            <a:r>
              <a:rPr lang="sv-SE" noProof="0"/>
              <a:t>+00 (0)123 45 67</a:t>
            </a:r>
            <a:br>
              <a:rPr lang="sv-SE" noProof="0"/>
            </a:br>
            <a:br>
              <a:rPr lang="sv-SE" noProof="0"/>
            </a:br>
            <a:r>
              <a:rPr lang="sv-SE" noProof="0"/>
              <a:t>Adress</a:t>
            </a:r>
            <a:br>
              <a:rPr lang="sv-SE" noProof="0"/>
            </a:br>
            <a:r>
              <a:rPr lang="sv-SE" noProof="0"/>
              <a:t>Stad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9AAB2A4-1D58-4227-A107-FDCBBE2D4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3" y="6124007"/>
            <a:ext cx="2149972" cy="324853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92959F6-E248-4181-8FFB-7CEFA1867E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EEB3D41-3187-4F3E-B7BF-E6932DF9097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9502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6032" y="404285"/>
            <a:ext cx="11324167" cy="1104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Section title on one or two lines</a:t>
            </a:r>
            <a:endParaRPr lang="sv-SE"/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66083C5F-22DA-420E-8F23-7431C49DE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/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8107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v-SE" dirty="0"/>
              <a:t>Valfritt: Klicka för att lägga till en bakgrundsbild. Välj Placera längst bak </a:t>
            </a:r>
            <a:br>
              <a:rPr lang="sv-SE" dirty="0"/>
            </a:br>
            <a:r>
              <a:rPr lang="sv-SE" dirty="0"/>
              <a:t>för att visa logotypen.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436032" y="1892300"/>
            <a:ext cx="5467352" cy="393700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Underrubrik </a:t>
            </a:r>
            <a:r>
              <a:rPr lang="sv-SE" noProof="0" dirty="0"/>
              <a:t>och</a:t>
            </a:r>
            <a:r>
              <a:rPr lang="sv-SE" dirty="0"/>
              <a:t>/eller </a:t>
            </a:r>
            <a:br>
              <a:rPr lang="sv-SE" dirty="0"/>
            </a:br>
            <a:r>
              <a:rPr lang="sv-SE" noProof="0" dirty="0"/>
              <a:t>föredragshållarens</a:t>
            </a:r>
            <a:r>
              <a:rPr lang="sv-SE" dirty="0"/>
              <a:t> namn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36032" y="404284"/>
            <a:ext cx="11324167" cy="1488016"/>
          </a:xfrm>
        </p:spPr>
        <p:txBody>
          <a:bodyPr/>
          <a:lstStyle>
            <a:lvl1pPr>
              <a:lnSpc>
                <a:spcPts val="4933"/>
              </a:lnSpc>
              <a:defRPr sz="4933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Presentationens namn på en </a:t>
            </a:r>
            <a:br>
              <a:rPr lang="sv-SE" noProof="0" dirty="0"/>
            </a:br>
            <a:r>
              <a:rPr lang="sv-SE" noProof="0" dirty="0"/>
              <a:t>eller två rader</a:t>
            </a:r>
          </a:p>
        </p:txBody>
      </p:sp>
    </p:spTree>
    <p:extLst>
      <p:ext uri="{BB962C8B-B14F-4D97-AF65-F5344CB8AC3E}">
        <p14:creationId xmlns:p14="http://schemas.microsoft.com/office/powerpoint/2010/main" val="1229484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6033" y="417833"/>
            <a:ext cx="5467351" cy="1474467"/>
          </a:xfrm>
        </p:spPr>
        <p:txBody>
          <a:bodyPr/>
          <a:lstStyle>
            <a:lvl1pPr>
              <a:lnSpc>
                <a:spcPts val="3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Innehåll</a:t>
            </a:r>
          </a:p>
        </p:txBody>
      </p:sp>
      <p:sp>
        <p:nvSpPr>
          <p:cNvPr id="6" name="Platshållare för text 10">
            <a:extLst>
              <a:ext uri="{FF2B5EF4-FFF2-40B4-BE49-F238E27FC236}">
                <a16:creationId xmlns:a16="http://schemas.microsoft.com/office/drawing/2014/main" id="{62612B00-BDF4-491F-A198-685325DD11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Presentationens namn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2A988099-B88D-4DED-881C-E71B46EBF3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8617" y="404285"/>
            <a:ext cx="5471583" cy="6049433"/>
          </a:xfrm>
        </p:spPr>
        <p:txBody>
          <a:bodyPr/>
          <a:lstStyle>
            <a:lvl1pPr marL="457189" indent="-457189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700598" indent="-457189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935543" indent="-457189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1178953" indent="-457189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 marL="1413898" indent="-457189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/>
              <a:t>Punktlista nivå 1</a:t>
            </a:r>
          </a:p>
          <a:p>
            <a:pPr lvl="1"/>
            <a:r>
              <a:rPr lang="sv-SE" noProof="0" dirty="0"/>
              <a:t>Punktlista nivå 2</a:t>
            </a:r>
          </a:p>
          <a:p>
            <a:pPr lvl="2"/>
            <a:r>
              <a:rPr lang="sv-SE" noProof="0" dirty="0"/>
              <a:t>Punktlista nivå 3</a:t>
            </a:r>
          </a:p>
          <a:p>
            <a:pPr lvl="3"/>
            <a:r>
              <a:rPr lang="sv-SE" noProof="0" dirty="0"/>
              <a:t>Punktlista nivå 4</a:t>
            </a:r>
          </a:p>
          <a:p>
            <a:pPr lvl="4"/>
            <a:r>
              <a:rPr lang="sv-SE" noProof="0" dirty="0"/>
              <a:t>Punktlista nivå 6</a:t>
            </a:r>
          </a:p>
        </p:txBody>
      </p:sp>
    </p:spTree>
    <p:extLst>
      <p:ext uri="{BB962C8B-B14F-4D97-AF65-F5344CB8AC3E}">
        <p14:creationId xmlns:p14="http://schemas.microsoft.com/office/powerpoint/2010/main" val="3419154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6032" y="404285"/>
            <a:ext cx="11324167" cy="1104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 noProof="0" dirty="0"/>
              <a:t>Avsnittsrubrik på en eller två rader</a:t>
            </a:r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66083C5F-22DA-420E-8F23-7431C49DE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/>
            </a:lvl1pPr>
          </a:lstStyle>
          <a:p>
            <a:r>
              <a:rPr lang="sv-SE" dirty="0"/>
              <a:t>Presentationens namn</a:t>
            </a:r>
          </a:p>
        </p:txBody>
      </p:sp>
    </p:spTree>
    <p:extLst>
      <p:ext uri="{BB962C8B-B14F-4D97-AF65-F5344CB8AC3E}">
        <p14:creationId xmlns:p14="http://schemas.microsoft.com/office/powerpoint/2010/main" val="939707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CC6C7380-4201-4B72-B276-7C7E651A03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sv-SE" noProof="0"/>
              <a:t>Valfritt: Klicka för att lägga till en bakgrundsbild. Välj Placera längst bak.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6032" y="404285"/>
            <a:ext cx="11324167" cy="1104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 på en eller två rader</a:t>
            </a:r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66083C5F-22DA-420E-8F23-7431C49DE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Presentationens namn</a:t>
            </a:r>
          </a:p>
        </p:txBody>
      </p:sp>
    </p:spTree>
    <p:extLst>
      <p:ext uri="{BB962C8B-B14F-4D97-AF65-F5344CB8AC3E}">
        <p14:creationId xmlns:p14="http://schemas.microsoft.com/office/powerpoint/2010/main" val="315877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70C82E-79EF-C172-A368-755829CC1F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7122" y="2147338"/>
            <a:ext cx="4129089" cy="4114800"/>
          </a:xfrm>
        </p:spPr>
        <p:txBody>
          <a:bodyPr/>
          <a:lstStyle>
            <a:lvl1pPr marL="514350" indent="-514350">
              <a:lnSpc>
                <a:spcPct val="100000"/>
              </a:lnSpc>
              <a:buFont typeface="+mj-lt"/>
              <a:buAutoNum type="arabicPeriod"/>
              <a:defRPr sz="28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Avsnitt 1</a:t>
            </a:r>
          </a:p>
          <a:p>
            <a:pPr lvl="0"/>
            <a:r>
              <a:rPr lang="sv-SE" dirty="0"/>
              <a:t>Avsnitt 2</a:t>
            </a:r>
          </a:p>
          <a:p>
            <a:pPr lvl="0"/>
            <a:r>
              <a:rPr lang="sv-SE" dirty="0"/>
              <a:t>Avsnitt 3</a:t>
            </a:r>
            <a:br>
              <a:rPr lang="sv-SE" dirty="0"/>
            </a:br>
            <a:endParaRPr lang="sv-SE" dirty="0"/>
          </a:p>
          <a:p>
            <a:pPr lvl="0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7C77356-5601-1E77-72B2-83BB65A44D7A}"/>
              </a:ext>
            </a:extLst>
          </p:cNvPr>
          <p:cNvSpPr/>
          <p:nvPr userDrawn="1"/>
        </p:nvSpPr>
        <p:spPr>
          <a:xfrm>
            <a:off x="6990633" y="2010347"/>
            <a:ext cx="167610" cy="45411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7F6087E-AED0-5AC3-6171-08E4FEE817FB}"/>
              </a:ext>
            </a:extLst>
          </p:cNvPr>
          <p:cNvSpPr/>
          <p:nvPr userDrawn="1"/>
        </p:nvSpPr>
        <p:spPr>
          <a:xfrm rot="5400000">
            <a:off x="9055176" y="4410786"/>
            <a:ext cx="152400" cy="41290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8C2DCF2-51A4-CF3F-1D44-FF60FCAD7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2C62C921-1FEC-A9A5-C519-F89AF1A306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6080" y="2147338"/>
            <a:ext cx="4794250" cy="42703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99887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xt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1800" y="417837"/>
            <a:ext cx="11328400" cy="1091348"/>
          </a:xfrm>
        </p:spPr>
        <p:txBody>
          <a:bodyPr/>
          <a:lstStyle>
            <a:lvl1pPr>
              <a:lnSpc>
                <a:spcPts val="3600"/>
              </a:lnSpc>
              <a:defRPr/>
            </a:lvl1pPr>
          </a:lstStyle>
          <a:p>
            <a:r>
              <a:rPr lang="en-US" dirty="0" err="1"/>
              <a:t>Rubrik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två</a:t>
            </a:r>
            <a:r>
              <a:rPr lang="en-US" dirty="0"/>
              <a:t> </a:t>
            </a:r>
            <a:r>
              <a:rPr lang="en-US" dirty="0" err="1"/>
              <a:t>rader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3" hasCustomPrompt="1"/>
          </p:nvPr>
        </p:nvSpPr>
        <p:spPr>
          <a:xfrm>
            <a:off x="431371" y="1892300"/>
            <a:ext cx="5472013" cy="3937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67"/>
              </a:spcBef>
              <a:defRPr sz="2133"/>
            </a:lvl1pPr>
            <a:lvl2pPr>
              <a:lnSpc>
                <a:spcPct val="100000"/>
              </a:lnSpc>
              <a:spcBef>
                <a:spcPts val="267"/>
              </a:spcBef>
              <a:defRPr sz="1867"/>
            </a:lvl2pPr>
            <a:lvl3pPr>
              <a:lnSpc>
                <a:spcPct val="100000"/>
              </a:lnSpc>
              <a:spcBef>
                <a:spcPts val="267"/>
              </a:spcBef>
              <a:defRPr sz="1867"/>
            </a:lvl3pPr>
            <a:lvl4pPr>
              <a:lnSpc>
                <a:spcPct val="100000"/>
              </a:lnSpc>
              <a:spcBef>
                <a:spcPts val="267"/>
              </a:spcBef>
              <a:defRPr sz="1867"/>
            </a:lvl4pPr>
            <a:lvl5pPr>
              <a:lnSpc>
                <a:spcPct val="100000"/>
              </a:lnSpc>
              <a:spcBef>
                <a:spcPts val="267"/>
              </a:spcBef>
              <a:defRPr sz="1867"/>
            </a:lvl5pPr>
          </a:lstStyle>
          <a:p>
            <a:pPr lvl="0"/>
            <a:r>
              <a:rPr lang="sv-SE" noProof="0" dirty="0"/>
              <a:t>Punktlista nivå 1</a:t>
            </a:r>
          </a:p>
          <a:p>
            <a:pPr lvl="1"/>
            <a:r>
              <a:rPr lang="sv-SE" noProof="0" dirty="0"/>
              <a:t>Punktlista nivå 2</a:t>
            </a:r>
          </a:p>
          <a:p>
            <a:pPr lvl="2"/>
            <a:r>
              <a:rPr lang="sv-SE" noProof="0" dirty="0"/>
              <a:t>Punktlista nivå 3</a:t>
            </a:r>
          </a:p>
          <a:p>
            <a:pPr lvl="3"/>
            <a:r>
              <a:rPr lang="sv-SE" noProof="0" dirty="0"/>
              <a:t>Punktlista nivå 4</a:t>
            </a:r>
          </a:p>
          <a:p>
            <a:pPr lvl="4"/>
            <a:r>
              <a:rPr lang="sv-SE" noProof="0" dirty="0"/>
              <a:t>Punktlista nivå 5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9FF3861-28F4-4BED-93FE-C2B4A0A00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/>
            </a:lvl1pPr>
          </a:lstStyle>
          <a:p>
            <a:r>
              <a:rPr lang="sv-SE" dirty="0"/>
              <a:t>Presentationens eller avsnittets namn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749E574-5404-4CCF-A720-6D5F068AF7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8617" y="1892300"/>
            <a:ext cx="5471583" cy="3937000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noProof="0" dirty="0"/>
              <a:t>Punktlista nivå 1</a:t>
            </a:r>
          </a:p>
          <a:p>
            <a:pPr lvl="1"/>
            <a:r>
              <a:rPr lang="sv-SE" noProof="0" dirty="0"/>
              <a:t>Punktlista nivå 2</a:t>
            </a:r>
          </a:p>
          <a:p>
            <a:pPr lvl="2"/>
            <a:r>
              <a:rPr lang="sv-SE" noProof="0" dirty="0"/>
              <a:t>Punktlista nivå 3</a:t>
            </a:r>
          </a:p>
          <a:p>
            <a:pPr lvl="3"/>
            <a:r>
              <a:rPr lang="sv-SE" noProof="0" dirty="0"/>
              <a:t>Punktlista nivå 4</a:t>
            </a:r>
          </a:p>
          <a:p>
            <a:pPr lvl="4"/>
            <a:r>
              <a:rPr lang="sv-SE" noProof="0" dirty="0"/>
              <a:t>Punktlista nivå 5</a:t>
            </a:r>
          </a:p>
        </p:txBody>
      </p:sp>
    </p:spTree>
    <p:extLst>
      <p:ext uri="{BB962C8B-B14F-4D97-AF65-F5344CB8AC3E}">
        <p14:creationId xmlns:p14="http://schemas.microsoft.com/office/powerpoint/2010/main" val="380271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19D36AC3-AB7C-4D0D-95E9-61D2594CB7D8}"/>
              </a:ext>
            </a:extLst>
          </p:cNvPr>
          <p:cNvSpPr/>
          <p:nvPr userDrawn="1"/>
        </p:nvSpPr>
        <p:spPr>
          <a:xfrm>
            <a:off x="0" y="6351"/>
            <a:ext cx="6096000" cy="6858000"/>
          </a:xfrm>
          <a:prstGeom prst="rect">
            <a:avLst/>
          </a:prstGeom>
          <a:solidFill>
            <a:srgbClr val="D2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600"/>
              </a:lnSpc>
              <a:defRPr/>
            </a:lvl1pPr>
          </a:lstStyle>
          <a:p>
            <a:r>
              <a:rPr lang="sv-SE" noProof="0" dirty="0"/>
              <a:t>Rubrik på en eller </a:t>
            </a:r>
            <a:br>
              <a:rPr lang="sv-SE" noProof="0" dirty="0"/>
            </a:br>
            <a:r>
              <a:rPr lang="sv-SE" noProof="0" dirty="0"/>
              <a:t>två rader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59D0CDE-A2A0-491C-8C6C-660E72381D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034" y="5829301"/>
            <a:ext cx="5467351" cy="62441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33"/>
            </a:lvl1pPr>
          </a:lstStyle>
          <a:p>
            <a:r>
              <a:rPr lang="sv-SE" dirty="0"/>
              <a:t>Presentationens eller avsnittets namn</a:t>
            </a:r>
          </a:p>
        </p:txBody>
      </p:sp>
      <p:sp>
        <p:nvSpPr>
          <p:cNvPr id="13" name="Platshållare för innehåll 12">
            <a:extLst>
              <a:ext uri="{FF2B5EF4-FFF2-40B4-BE49-F238E27FC236}">
                <a16:creationId xmlns:a16="http://schemas.microsoft.com/office/drawing/2014/main" id="{D5E3DDBF-E48D-4BD2-BED2-5DAABEB25D1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6034" y="1892300"/>
            <a:ext cx="5467351" cy="3937000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noProof="0"/>
              <a:t>Punktlista nivå 1</a:t>
            </a:r>
          </a:p>
          <a:p>
            <a:pPr lvl="1"/>
            <a:r>
              <a:rPr lang="sv-SE" noProof="0"/>
              <a:t>Punktlista nivå 2</a:t>
            </a:r>
          </a:p>
          <a:p>
            <a:pPr lvl="2"/>
            <a:r>
              <a:rPr lang="sv-SE" noProof="0"/>
              <a:t>Punktlista nivå 3</a:t>
            </a:r>
          </a:p>
          <a:p>
            <a:pPr lvl="3"/>
            <a:r>
              <a:rPr lang="sv-SE" noProof="0"/>
              <a:t>Punktlista nivå 4</a:t>
            </a:r>
          </a:p>
          <a:p>
            <a:pPr lvl="4"/>
            <a:r>
              <a:rPr lang="sv-SE" noProof="0"/>
              <a:t>Punktlista nivå 5</a:t>
            </a:r>
          </a:p>
        </p:txBody>
      </p:sp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85FDB90E-E1D3-492F-B892-A0497D2412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8617" y="416984"/>
            <a:ext cx="5471583" cy="6036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noProof="0" dirty="0"/>
              <a:t>Punktlista nivå 1</a:t>
            </a:r>
          </a:p>
          <a:p>
            <a:pPr lvl="1"/>
            <a:r>
              <a:rPr lang="sv-SE" noProof="0" dirty="0"/>
              <a:t>Punktlista nivå 2</a:t>
            </a:r>
          </a:p>
          <a:p>
            <a:pPr lvl="2"/>
            <a:r>
              <a:rPr lang="sv-SE" noProof="0" dirty="0"/>
              <a:t>Punktlista nivå 3</a:t>
            </a:r>
          </a:p>
          <a:p>
            <a:pPr lvl="3"/>
            <a:r>
              <a:rPr lang="sv-SE" noProof="0" dirty="0"/>
              <a:t>Punktlista nivå 4</a:t>
            </a:r>
          </a:p>
          <a:p>
            <a:pPr lvl="4"/>
            <a:r>
              <a:rPr lang="sv-SE" noProof="0" dirty="0"/>
              <a:t>Punktlista nivå 5</a:t>
            </a:r>
          </a:p>
        </p:txBody>
      </p:sp>
    </p:spTree>
    <p:extLst>
      <p:ext uri="{BB962C8B-B14F-4D97-AF65-F5344CB8AC3E}">
        <p14:creationId xmlns:p14="http://schemas.microsoft.com/office/powerpoint/2010/main" val="1592909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B2D72B1-81DE-43F4-9A49-67B997870C2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1800" y="417837"/>
            <a:ext cx="5327651" cy="1099815"/>
          </a:xfrm>
        </p:spPr>
        <p:txBody>
          <a:bodyPr/>
          <a:lstStyle>
            <a:lvl1pPr>
              <a:lnSpc>
                <a:spcPts val="3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Rubrik på en eller </a:t>
            </a:r>
            <a:br>
              <a:rPr lang="sv-SE" noProof="0"/>
            </a:br>
            <a:r>
              <a:rPr lang="sv-SE" noProof="0"/>
              <a:t>två rader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3" hasCustomPrompt="1"/>
          </p:nvPr>
        </p:nvSpPr>
        <p:spPr>
          <a:xfrm>
            <a:off x="431371" y="1892300"/>
            <a:ext cx="5328080" cy="3937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67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267"/>
              </a:spcBef>
              <a:buClr>
                <a:schemeClr val="bg1"/>
              </a:buClr>
              <a:defRPr sz="2133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267"/>
              </a:spcBef>
              <a:buClr>
                <a:schemeClr val="bg1"/>
              </a:buClr>
              <a:defRPr sz="2133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267"/>
              </a:spcBef>
              <a:buClr>
                <a:schemeClr val="bg1"/>
              </a:buClr>
              <a:defRPr sz="2133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267"/>
              </a:spcBef>
              <a:buClr>
                <a:schemeClr val="bg1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/>
              <a:t>Punktlista nivå 1</a:t>
            </a:r>
          </a:p>
          <a:p>
            <a:pPr lvl="1"/>
            <a:r>
              <a:rPr lang="sv-SE" noProof="0" dirty="0"/>
              <a:t>Punktlista nivå 2</a:t>
            </a:r>
          </a:p>
          <a:p>
            <a:pPr lvl="2"/>
            <a:r>
              <a:rPr lang="sv-SE" noProof="0" dirty="0"/>
              <a:t>Punktlista nivå 3</a:t>
            </a:r>
          </a:p>
          <a:p>
            <a:pPr lvl="3"/>
            <a:r>
              <a:rPr lang="sv-SE" noProof="0" dirty="0"/>
              <a:t>Punktlista nivå 4</a:t>
            </a:r>
          </a:p>
          <a:p>
            <a:pPr lvl="4"/>
            <a:r>
              <a:rPr lang="sv-SE" noProof="0" dirty="0"/>
              <a:t>Punktlista nivå 5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9FF3861-28F4-4BED-93FE-C2B4A0A00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327651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Presentationens eller avsnittets namn</a:t>
            </a:r>
          </a:p>
        </p:txBody>
      </p:sp>
      <p:sp>
        <p:nvSpPr>
          <p:cNvPr id="5" name="Platshållare för diagram 4">
            <a:extLst>
              <a:ext uri="{FF2B5EF4-FFF2-40B4-BE49-F238E27FC236}">
                <a16:creationId xmlns:a16="http://schemas.microsoft.com/office/drawing/2014/main" id="{2384AA72-BAF9-4F11-A009-6ECB21F49242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288618" y="417836"/>
            <a:ext cx="5471583" cy="5411465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ikonen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lägga</a:t>
            </a:r>
            <a:r>
              <a:rPr lang="en-GB" dirty="0"/>
              <a:t> in diagram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923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6E350C12-5AD3-4D56-A45C-BA1377C65D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ikonen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br>
              <a:rPr lang="en-GB" dirty="0"/>
            </a:br>
            <a:r>
              <a:rPr lang="en-GB" dirty="0" err="1"/>
              <a:t>lägga</a:t>
            </a:r>
            <a:r>
              <a:rPr lang="en-GB" dirty="0"/>
              <a:t> till </a:t>
            </a:r>
            <a:r>
              <a:rPr lang="en-GB" dirty="0" err="1"/>
              <a:t>stor</a:t>
            </a:r>
            <a:r>
              <a:rPr lang="en-GB" dirty="0"/>
              <a:t> </a:t>
            </a:r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9FF3861-28F4-4BED-93FE-C2B4A0A00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/>
            </a:lvl1pPr>
          </a:lstStyle>
          <a:p>
            <a:r>
              <a:rPr lang="sv-SE" dirty="0"/>
              <a:t>Presentationens eller avsnittets namn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C1D81C4-A940-44AF-9CF8-C71CA2643BF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892300"/>
            <a:ext cx="5471584" cy="3937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5</a:t>
            </a: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6E773CF2-8882-445F-8087-F977FCFC8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dirty="0"/>
              <a:t>Rubrik på en eller </a:t>
            </a:r>
            <a:br>
              <a:rPr lang="sv-SE" noProof="0" dirty="0"/>
            </a:br>
            <a:r>
              <a:rPr lang="sv-SE" noProof="0" dirty="0"/>
              <a:t>två rader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474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1800" y="417837"/>
            <a:ext cx="5471584" cy="1099815"/>
          </a:xfrm>
        </p:spPr>
        <p:txBody>
          <a:bodyPr/>
          <a:lstStyle>
            <a:lvl1pPr>
              <a:lnSpc>
                <a:spcPts val="3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Rubrik på en eller </a:t>
            </a:r>
            <a:br>
              <a:rPr lang="sv-SE" noProof="0"/>
            </a:br>
            <a:r>
              <a:rPr lang="sv-SE" noProof="0"/>
              <a:t>två rader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3" hasCustomPrompt="1"/>
          </p:nvPr>
        </p:nvSpPr>
        <p:spPr>
          <a:xfrm>
            <a:off x="431371" y="1892300"/>
            <a:ext cx="5472013" cy="3937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67"/>
              </a:spcBef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267"/>
              </a:spcBef>
              <a:buClr>
                <a:schemeClr val="bg1"/>
              </a:buClr>
              <a:defRPr sz="2133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267"/>
              </a:spcBef>
              <a:buClr>
                <a:schemeClr val="bg1"/>
              </a:buClr>
              <a:defRPr sz="2133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267"/>
              </a:spcBef>
              <a:buClr>
                <a:schemeClr val="bg1"/>
              </a:buClr>
              <a:defRPr sz="2133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267"/>
              </a:spcBef>
              <a:buClr>
                <a:schemeClr val="bg1"/>
              </a:buClr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Punktlista nivå 1</a:t>
            </a:r>
          </a:p>
          <a:p>
            <a:pPr lvl="1"/>
            <a:r>
              <a:rPr lang="sv-SE" noProof="0"/>
              <a:t>Punktlista nivå 2</a:t>
            </a:r>
          </a:p>
          <a:p>
            <a:pPr lvl="2"/>
            <a:r>
              <a:rPr lang="sv-SE" noProof="0"/>
              <a:t>Punktlista nivå 3</a:t>
            </a:r>
          </a:p>
          <a:p>
            <a:pPr lvl="3"/>
            <a:r>
              <a:rPr lang="sv-SE" noProof="0"/>
              <a:t>Punktlista nivå 4</a:t>
            </a:r>
          </a:p>
          <a:p>
            <a:pPr lvl="4"/>
            <a:r>
              <a:rPr lang="sv-SE" noProof="0"/>
              <a:t>Punktlista nivå 5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9FF3861-28F4-4BED-93FE-C2B4A0A00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Presentationens eller avsnittets namn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800519C3-5BC0-4293-81C2-C70C3E7C04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ikonen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lägga</a:t>
            </a:r>
            <a:r>
              <a:rPr lang="en-GB" dirty="0"/>
              <a:t> till </a:t>
            </a:r>
            <a:r>
              <a:rPr lang="en-GB" dirty="0" err="1"/>
              <a:t>stor</a:t>
            </a:r>
            <a:r>
              <a:rPr lang="en-GB" dirty="0"/>
              <a:t> </a:t>
            </a:r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här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31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C35A843-3907-44B8-A68F-F166E63546D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1800" y="417837"/>
            <a:ext cx="5471584" cy="1099815"/>
          </a:xfrm>
        </p:spPr>
        <p:txBody>
          <a:bodyPr/>
          <a:lstStyle>
            <a:lvl1pPr>
              <a:lnSpc>
                <a:spcPts val="3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Rubrik på en eller </a:t>
            </a:r>
            <a:br>
              <a:rPr lang="sv-SE" noProof="0"/>
            </a:br>
            <a:r>
              <a:rPr lang="sv-SE" noProof="0"/>
              <a:t>två rader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9FF3861-28F4-4BED-93FE-C2B4A0A00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>
            <a:noAutofit/>
          </a:bodyPr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Presentationens eller avsnittets namn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45B122B3-1E8C-4FA5-A167-DE92370824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7386" y="3155576"/>
            <a:ext cx="3882815" cy="908424"/>
          </a:xfrm>
        </p:spPr>
        <p:txBody>
          <a:bodyPr anchor="b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 noProof="0"/>
              <a:t>Lägg till bildrubrik</a:t>
            </a:r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191223A8-3BAD-4F45-84BD-E04E5D71E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7387" y="4199704"/>
            <a:ext cx="3882813" cy="2254013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133" b="0"/>
            </a:lvl1pPr>
          </a:lstStyle>
          <a:p>
            <a:pPr lvl="0"/>
            <a:r>
              <a:rPr lang="sv-SE" noProof="0"/>
              <a:t>Lägg till bildtext</a:t>
            </a:r>
          </a:p>
        </p:txBody>
      </p:sp>
      <p:sp>
        <p:nvSpPr>
          <p:cNvPr id="10" name="Platshållare för bild 4">
            <a:extLst>
              <a:ext uri="{FF2B5EF4-FFF2-40B4-BE49-F238E27FC236}">
                <a16:creationId xmlns:a16="http://schemas.microsoft.com/office/drawing/2014/main" id="{5B8FFE83-26A1-4D6B-B2FD-5CF8EBCA2A4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77387" y="1031970"/>
            <a:ext cx="2114973" cy="2092231"/>
          </a:xfrm>
          <a:noFill/>
          <a:ln>
            <a:noFill/>
          </a:ln>
        </p:spPr>
        <p:txBody>
          <a:bodyPr tIns="14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D8F0D24-91E6-4629-8301-373A56EEC62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1800" y="1892300"/>
            <a:ext cx="5471584" cy="3937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Punktlista</a:t>
            </a:r>
            <a:r>
              <a:rPr lang="en-US" dirty="0"/>
              <a:t> </a:t>
            </a:r>
            <a:r>
              <a:rPr lang="en-US" dirty="0" err="1"/>
              <a:t>nivå</a:t>
            </a:r>
            <a:r>
              <a:rPr lang="en-US" dirty="0"/>
              <a:t> 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5791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iagram 3"/>
          <p:cNvSpPr>
            <a:spLocks noGrp="1"/>
          </p:cNvSpPr>
          <p:nvPr>
            <p:ph type="chart" sz="quarter" idx="10" hasCustomPrompt="1"/>
          </p:nvPr>
        </p:nvSpPr>
        <p:spPr>
          <a:xfrm>
            <a:off x="431800" y="404284"/>
            <a:ext cx="11328400" cy="5425017"/>
          </a:xfrm>
        </p:spPr>
        <p:txBody>
          <a:bodyPr tIns="1296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in diagram</a:t>
            </a:r>
            <a:endParaRPr lang="sv-SE" dirty="0"/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50F8EDE7-E249-44AF-9EAC-D9868047E9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/>
          <a:lstStyle>
            <a:lvl1pPr marL="0" indent="0">
              <a:buNone/>
              <a:defRPr sz="1333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sv-SE" dirty="0"/>
              <a:t>Presentationens eller avsnittets namn</a:t>
            </a:r>
          </a:p>
        </p:txBody>
      </p:sp>
    </p:spTree>
    <p:extLst>
      <p:ext uri="{BB962C8B-B14F-4D97-AF65-F5344CB8AC3E}">
        <p14:creationId xmlns:p14="http://schemas.microsoft.com/office/powerpoint/2010/main" val="19580712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iagram 3"/>
          <p:cNvSpPr>
            <a:spLocks noGrp="1"/>
          </p:cNvSpPr>
          <p:nvPr>
            <p:ph type="chart" sz="quarter" idx="10" hasCustomPrompt="1"/>
          </p:nvPr>
        </p:nvSpPr>
        <p:spPr>
          <a:xfrm>
            <a:off x="431800" y="404284"/>
            <a:ext cx="11328400" cy="5425017"/>
          </a:xfrm>
        </p:spPr>
        <p:txBody>
          <a:bodyPr tIns="1296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in diagram</a:t>
            </a:r>
            <a:endParaRPr lang="sv-SE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FAD2C605-C847-4BA4-A6D2-D68B5504FF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/>
          <a:lstStyle>
            <a:lvl1pPr marL="0" indent="0">
              <a:buNone/>
              <a:defRPr sz="1333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sv-SE" dirty="0"/>
              <a:t>Presentationens eller avsnittets namn</a:t>
            </a:r>
          </a:p>
        </p:txBody>
      </p:sp>
    </p:spTree>
    <p:extLst>
      <p:ext uri="{BB962C8B-B14F-4D97-AF65-F5344CB8AC3E}">
        <p14:creationId xmlns:p14="http://schemas.microsoft.com/office/powerpoint/2010/main" val="904937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33458" y="3344184"/>
            <a:ext cx="3313239" cy="834723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Bildrubrik</a:t>
            </a:r>
          </a:p>
        </p:txBody>
      </p:sp>
      <p:sp>
        <p:nvSpPr>
          <p:cNvPr id="13" name="Platshållare för text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5892" y="3344185"/>
            <a:ext cx="3159521" cy="813639"/>
          </a:xfrm>
        </p:spPr>
        <p:txBody>
          <a:bodyPr>
            <a:noAutofit/>
          </a:bodyPr>
          <a:lstStyle>
            <a:lvl1pPr marL="0" marR="0" indent="0" algn="l" defTabSz="1088407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088407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sv-SE" noProof="0"/>
              <a:t>Bildrubrik</a:t>
            </a:r>
          </a:p>
          <a:p>
            <a:pPr lvl="0"/>
            <a:endParaRPr lang="sv-SE" noProof="0"/>
          </a:p>
        </p:txBody>
      </p:sp>
      <p:sp>
        <p:nvSpPr>
          <p:cNvPr id="16" name="Platshållare för text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01508" y="3344184"/>
            <a:ext cx="2920312" cy="813637"/>
          </a:xfrm>
        </p:spPr>
        <p:txBody>
          <a:bodyPr>
            <a:noAutofit/>
          </a:bodyPr>
          <a:lstStyle>
            <a:lvl1pPr marL="0" marR="0" indent="0" algn="l" defTabSz="1088407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088407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sv-SE" noProof="0"/>
              <a:t>Bildrubrik</a:t>
            </a:r>
          </a:p>
          <a:p>
            <a:pPr lvl="0"/>
            <a:endParaRPr lang="sv-SE" noProof="0"/>
          </a:p>
        </p:txBody>
      </p:sp>
      <p:sp>
        <p:nvSpPr>
          <p:cNvPr id="17" name="Platshållare för bild 4"/>
          <p:cNvSpPr>
            <a:spLocks noGrp="1"/>
          </p:cNvSpPr>
          <p:nvPr>
            <p:ph type="pic" sz="quarter" idx="19" hasCustomPrompt="1"/>
          </p:nvPr>
        </p:nvSpPr>
        <p:spPr>
          <a:xfrm>
            <a:off x="1527879" y="1052690"/>
            <a:ext cx="1885951" cy="1899953"/>
          </a:xfrm>
          <a:noFill/>
          <a:ln>
            <a:noFill/>
          </a:ln>
        </p:spPr>
        <p:txBody>
          <a:bodyPr tIns="144000">
            <a:norm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bild</a:t>
            </a:r>
            <a:endParaRPr lang="sv-SE" dirty="0"/>
          </a:p>
        </p:txBody>
      </p:sp>
      <p:sp>
        <p:nvSpPr>
          <p:cNvPr id="18" name="Platshållare för bild 4"/>
          <p:cNvSpPr>
            <a:spLocks noGrp="1"/>
          </p:cNvSpPr>
          <p:nvPr>
            <p:ph type="pic" sz="quarter" idx="20" hasCustomPrompt="1"/>
          </p:nvPr>
        </p:nvSpPr>
        <p:spPr>
          <a:xfrm>
            <a:off x="5135894" y="1045634"/>
            <a:ext cx="1885951" cy="1899953"/>
          </a:xfrm>
          <a:noFill/>
          <a:ln>
            <a:noFill/>
          </a:ln>
        </p:spPr>
        <p:txBody>
          <a:bodyPr tIns="144000">
            <a:norm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bild</a:t>
            </a:r>
            <a:endParaRPr lang="sv-SE" dirty="0"/>
          </a:p>
        </p:txBody>
      </p:sp>
      <p:sp>
        <p:nvSpPr>
          <p:cNvPr id="19" name="Platshållare för bild 4"/>
          <p:cNvSpPr>
            <a:spLocks noGrp="1"/>
          </p:cNvSpPr>
          <p:nvPr>
            <p:ph type="pic" sz="quarter" idx="21" hasCustomPrompt="1"/>
          </p:nvPr>
        </p:nvSpPr>
        <p:spPr>
          <a:xfrm>
            <a:off x="8705588" y="1022586"/>
            <a:ext cx="2068680" cy="1899953"/>
          </a:xfrm>
          <a:noFill/>
          <a:ln>
            <a:noFill/>
          </a:ln>
        </p:spPr>
        <p:txBody>
          <a:bodyPr tIns="144000">
            <a:norm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bild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1527879" y="4178905"/>
            <a:ext cx="2992323" cy="16503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Bildtext</a:t>
            </a:r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24" hasCustomPrompt="1"/>
          </p:nvPr>
        </p:nvSpPr>
        <p:spPr>
          <a:xfrm>
            <a:off x="5135892" y="4178904"/>
            <a:ext cx="2848173" cy="16293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Bildtext</a:t>
            </a:r>
          </a:p>
        </p:txBody>
      </p:sp>
      <p:sp>
        <p:nvSpPr>
          <p:cNvPr id="21" name="Platshållare för text 2"/>
          <p:cNvSpPr>
            <a:spLocks noGrp="1"/>
          </p:cNvSpPr>
          <p:nvPr>
            <p:ph type="body" sz="quarter" idx="25" hasCustomPrompt="1"/>
          </p:nvPr>
        </p:nvSpPr>
        <p:spPr>
          <a:xfrm>
            <a:off x="8705138" y="4178905"/>
            <a:ext cx="2628905" cy="16503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Bildtext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AEC1182-E1FE-4215-84D3-21D663CAD6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5829301"/>
            <a:ext cx="5327651" cy="624417"/>
          </a:xfrm>
        </p:spPr>
        <p:txBody>
          <a:bodyPr anchor="b" anchorCtr="0"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sv-SE" dirty="0"/>
              <a:t>Presentationens eller avsnittets namn</a:t>
            </a:r>
          </a:p>
        </p:txBody>
      </p:sp>
    </p:spTree>
    <p:extLst>
      <p:ext uri="{BB962C8B-B14F-4D97-AF65-F5344CB8AC3E}">
        <p14:creationId xmlns:p14="http://schemas.microsoft.com/office/powerpoint/2010/main" val="300323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33458" y="3344184"/>
            <a:ext cx="3373447" cy="834723"/>
          </a:xfrm>
        </p:spPr>
        <p:txBody>
          <a:bodyPr>
            <a:noAutofit/>
          </a:bodyPr>
          <a:lstStyle>
            <a:lvl1pPr marL="0" marR="0" indent="0" algn="l" defTabSz="1088407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088407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sv-SE" noProof="0"/>
              <a:t>Bildrubrik</a:t>
            </a:r>
          </a:p>
          <a:p>
            <a:pPr lvl="0"/>
            <a:endParaRPr lang="sv-SE" noProof="0"/>
          </a:p>
        </p:txBody>
      </p:sp>
      <p:sp>
        <p:nvSpPr>
          <p:cNvPr id="13" name="Platshållare för text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5892" y="3344185"/>
            <a:ext cx="3216936" cy="813639"/>
          </a:xfrm>
        </p:spPr>
        <p:txBody>
          <a:bodyPr>
            <a:noAutofit/>
          </a:bodyPr>
          <a:lstStyle>
            <a:lvl1pPr marL="0" marR="0" indent="0" algn="l" defTabSz="1088407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088407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sv-SE" noProof="0"/>
              <a:t>Bildrubrik</a:t>
            </a:r>
          </a:p>
          <a:p>
            <a:pPr lvl="0"/>
            <a:endParaRPr lang="sv-SE" noProof="0"/>
          </a:p>
        </p:txBody>
      </p:sp>
      <p:sp>
        <p:nvSpPr>
          <p:cNvPr id="16" name="Platshållare för text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01507" y="3344184"/>
            <a:ext cx="2973380" cy="81363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Bildrubrik</a:t>
            </a:r>
          </a:p>
        </p:txBody>
      </p:sp>
      <p:sp>
        <p:nvSpPr>
          <p:cNvPr id="17" name="Platshållare för bild 4"/>
          <p:cNvSpPr>
            <a:spLocks noGrp="1"/>
          </p:cNvSpPr>
          <p:nvPr>
            <p:ph type="pic" sz="quarter" idx="19" hasCustomPrompt="1"/>
          </p:nvPr>
        </p:nvSpPr>
        <p:spPr>
          <a:xfrm>
            <a:off x="1527879" y="1052690"/>
            <a:ext cx="1885951" cy="1899953"/>
          </a:xfrm>
          <a:noFill/>
          <a:ln>
            <a:noFill/>
          </a:ln>
        </p:spPr>
        <p:txBody>
          <a:bodyPr tIns="14400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bild</a:t>
            </a:r>
            <a:endParaRPr lang="sv-SE" dirty="0"/>
          </a:p>
        </p:txBody>
      </p:sp>
      <p:sp>
        <p:nvSpPr>
          <p:cNvPr id="18" name="Platshållare för bild 4"/>
          <p:cNvSpPr>
            <a:spLocks noGrp="1"/>
          </p:cNvSpPr>
          <p:nvPr>
            <p:ph type="pic" sz="quarter" idx="20" hasCustomPrompt="1"/>
          </p:nvPr>
        </p:nvSpPr>
        <p:spPr>
          <a:xfrm>
            <a:off x="5135894" y="1045634"/>
            <a:ext cx="1885951" cy="1899953"/>
          </a:xfrm>
          <a:noFill/>
          <a:ln>
            <a:noFill/>
          </a:ln>
        </p:spPr>
        <p:txBody>
          <a:bodyPr tIns="14400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bild</a:t>
            </a:r>
            <a:endParaRPr lang="sv-SE" dirty="0"/>
          </a:p>
        </p:txBody>
      </p:sp>
      <p:sp>
        <p:nvSpPr>
          <p:cNvPr id="19" name="Platshållare för bild 4"/>
          <p:cNvSpPr>
            <a:spLocks noGrp="1"/>
          </p:cNvSpPr>
          <p:nvPr>
            <p:ph type="pic" sz="quarter" idx="21" hasCustomPrompt="1"/>
          </p:nvPr>
        </p:nvSpPr>
        <p:spPr>
          <a:xfrm>
            <a:off x="8705588" y="1022586"/>
            <a:ext cx="2068680" cy="1899953"/>
          </a:xfrm>
          <a:noFill/>
          <a:ln>
            <a:noFill/>
          </a:ln>
        </p:spPr>
        <p:txBody>
          <a:bodyPr tIns="14400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bild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1527879" y="4178905"/>
            <a:ext cx="2992323" cy="165039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Bildtext</a:t>
            </a:r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24" hasCustomPrompt="1"/>
          </p:nvPr>
        </p:nvSpPr>
        <p:spPr>
          <a:xfrm>
            <a:off x="5135892" y="4178905"/>
            <a:ext cx="2848173" cy="1643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Bildtext</a:t>
            </a:r>
          </a:p>
        </p:txBody>
      </p:sp>
      <p:sp>
        <p:nvSpPr>
          <p:cNvPr id="21" name="Platshållare för text 2"/>
          <p:cNvSpPr>
            <a:spLocks noGrp="1"/>
          </p:cNvSpPr>
          <p:nvPr>
            <p:ph type="body" sz="quarter" idx="25" hasCustomPrompt="1"/>
          </p:nvPr>
        </p:nvSpPr>
        <p:spPr>
          <a:xfrm>
            <a:off x="8705138" y="4178904"/>
            <a:ext cx="2628905" cy="164333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Bildtext</a:t>
            </a: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64255E6F-9077-4194-A980-6B2049B217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5829301"/>
            <a:ext cx="5471584" cy="624417"/>
          </a:xfrm>
        </p:spPr>
        <p:txBody>
          <a:bodyPr anchor="b" anchorCtr="0"/>
          <a:lstStyle>
            <a:lvl1pPr marL="0" indent="0">
              <a:buNone/>
              <a:defRPr sz="1333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sv-SE" dirty="0"/>
              <a:t>Presentationens eller avsnittets namn</a:t>
            </a:r>
          </a:p>
        </p:txBody>
      </p:sp>
    </p:spTree>
    <p:extLst>
      <p:ext uri="{BB962C8B-B14F-4D97-AF65-F5344CB8AC3E}">
        <p14:creationId xmlns:p14="http://schemas.microsoft.com/office/powerpoint/2010/main" val="183074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70C82E-79EF-C172-A368-755829CC1F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0524" y="2147338"/>
            <a:ext cx="4129089" cy="4114800"/>
          </a:xfrm>
        </p:spPr>
        <p:txBody>
          <a:bodyPr/>
          <a:lstStyle>
            <a:lvl1pPr marL="514350" indent="-514350">
              <a:lnSpc>
                <a:spcPct val="100000"/>
              </a:lnSpc>
              <a:buFont typeface="+mj-lt"/>
              <a:buAutoNum type="arabicPeriod"/>
              <a:defRPr sz="28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Avsnitt 1</a:t>
            </a:r>
          </a:p>
          <a:p>
            <a:pPr lvl="0"/>
            <a:r>
              <a:rPr lang="sv-SE" dirty="0"/>
              <a:t>Avsnitt 2</a:t>
            </a:r>
          </a:p>
          <a:p>
            <a:pPr lvl="0"/>
            <a:r>
              <a:rPr lang="sv-SE" dirty="0"/>
              <a:t>Avsnitt 3</a:t>
            </a:r>
            <a:br>
              <a:rPr lang="sv-SE" dirty="0"/>
            </a:br>
            <a:endParaRPr lang="sv-SE" dirty="0"/>
          </a:p>
          <a:p>
            <a:pPr lvl="0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7C77356-5601-1E77-72B2-83BB65A44D7A}"/>
              </a:ext>
            </a:extLst>
          </p:cNvPr>
          <p:cNvSpPr/>
          <p:nvPr userDrawn="1"/>
        </p:nvSpPr>
        <p:spPr>
          <a:xfrm>
            <a:off x="1244035" y="2010347"/>
            <a:ext cx="167610" cy="45411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7F6087E-AED0-5AC3-6171-08E4FEE817FB}"/>
              </a:ext>
            </a:extLst>
          </p:cNvPr>
          <p:cNvSpPr/>
          <p:nvPr userDrawn="1"/>
        </p:nvSpPr>
        <p:spPr>
          <a:xfrm rot="5400000">
            <a:off x="3308578" y="4410786"/>
            <a:ext cx="152400" cy="41290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D418E83E-3ACE-224C-E344-1DCE4F3A2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F0E43DBC-017F-2E6F-6A7D-34BF1F91F8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780" y="2147338"/>
            <a:ext cx="4129088" cy="41148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141940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187200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/>
              <a:t>Valfritt: Klicka för att lägga till en bakgrundsbild. Välj Placera längst bak </a:t>
            </a:r>
            <a:br>
              <a:rPr lang="sv-SE" dirty="0"/>
            </a:br>
            <a:r>
              <a:rPr lang="sv-SE" dirty="0"/>
              <a:t>för att visa logotypen.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36033" y="404284"/>
            <a:ext cx="5323419" cy="1488016"/>
          </a:xfrm>
        </p:spPr>
        <p:txBody>
          <a:bodyPr/>
          <a:lstStyle>
            <a:lvl1pPr>
              <a:lnSpc>
                <a:spcPts val="36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Tack för din uppmärksamhet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04284"/>
            <a:ext cx="5664200" cy="542501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/>
              <a:t>Namn, titel</a:t>
            </a:r>
            <a:br>
              <a:rPr lang="sv-SE" noProof="0" dirty="0"/>
            </a:br>
            <a:r>
              <a:rPr lang="sv-SE" noProof="0" dirty="0"/>
              <a:t>epost.adress@anticimex.se</a:t>
            </a:r>
            <a:br>
              <a:rPr lang="sv-SE" noProof="0" dirty="0"/>
            </a:br>
            <a:r>
              <a:rPr lang="sv-SE" noProof="0" dirty="0"/>
              <a:t>+00 (0)123 45 67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Adress</a:t>
            </a:r>
            <a:br>
              <a:rPr lang="sv-SE" noProof="0" dirty="0"/>
            </a:br>
            <a:r>
              <a:rPr lang="sv-SE" noProof="0" dirty="0"/>
              <a:t>Stad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9AAB2A4-1D58-4227-A107-FDCBBE2D4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3" y="6124007"/>
            <a:ext cx="2149972" cy="3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96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36033" y="404284"/>
            <a:ext cx="5323419" cy="1488016"/>
          </a:xfrm>
        </p:spPr>
        <p:txBody>
          <a:bodyPr/>
          <a:lstStyle>
            <a:lvl1pPr>
              <a:lnSpc>
                <a:spcPts val="36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Tack för din uppmärksamhet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04284"/>
            <a:ext cx="5664200" cy="542501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Namn, titel</a:t>
            </a:r>
            <a:br>
              <a:rPr lang="sv-SE" noProof="0"/>
            </a:br>
            <a:r>
              <a:rPr lang="sv-SE" noProof="0"/>
              <a:t>epost.adress@anticimex.se</a:t>
            </a:r>
          </a:p>
          <a:p>
            <a:pPr lvl="0"/>
            <a:r>
              <a:rPr lang="sv-SE" noProof="0"/>
              <a:t>+00 (0)123 45 67</a:t>
            </a:r>
            <a:br>
              <a:rPr lang="sv-SE" noProof="0"/>
            </a:br>
            <a:endParaRPr lang="sv-SE" noProof="0"/>
          </a:p>
          <a:p>
            <a:pPr lvl="0"/>
            <a:r>
              <a:rPr lang="sv-SE" noProof="0"/>
              <a:t>Adress</a:t>
            </a:r>
          </a:p>
          <a:p>
            <a:pPr lvl="0"/>
            <a:r>
              <a:rPr lang="sv-SE" noProof="0"/>
              <a:t>Stad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9AAB2A4-1D58-4227-A107-FDCBBE2D4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189" y="6124007"/>
            <a:ext cx="2133201" cy="324853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2A7C5AEF-873C-404D-B2BB-AE59B30AE2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6034" y="1509185"/>
            <a:ext cx="5323417" cy="432011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/>
              <a:t>Valfritt: Klicka för att lägga till en bakgrundsbild.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229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>
            <a:extLst>
              <a:ext uri="{FF2B5EF4-FFF2-40B4-BE49-F238E27FC236}">
                <a16:creationId xmlns:a16="http://schemas.microsoft.com/office/drawing/2014/main" id="{8597C3A8-B053-4F29-ABDC-BC59AC76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35" y="6106584"/>
            <a:ext cx="215688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0000" y="720002"/>
            <a:ext cx="11129101" cy="109981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59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5BECE60-52B2-168F-8B6A-6780FBC25BEA}"/>
              </a:ext>
            </a:extLst>
          </p:cNvPr>
          <p:cNvSpPr>
            <a:spLocks/>
          </p:cNvSpPr>
          <p:nvPr userDrawn="1"/>
        </p:nvSpPr>
        <p:spPr>
          <a:xfrm>
            <a:off x="476002" y="2186326"/>
            <a:ext cx="5879506" cy="44266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E8164-EDD7-CA02-EDDD-CD0D9E755E6D}"/>
              </a:ext>
            </a:extLst>
          </p:cNvPr>
          <p:cNvSpPr>
            <a:spLocks/>
          </p:cNvSpPr>
          <p:nvPr userDrawn="1"/>
        </p:nvSpPr>
        <p:spPr>
          <a:xfrm>
            <a:off x="0" y="2431307"/>
            <a:ext cx="6096000" cy="44266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AEA3E757-8195-2273-BC5C-02F87CE53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903" y="3736892"/>
            <a:ext cx="515311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Avsnittsrubrik på en eller två rader</a:t>
            </a:r>
          </a:p>
        </p:txBody>
      </p:sp>
    </p:spTree>
    <p:extLst>
      <p:ext uri="{BB962C8B-B14F-4D97-AF65-F5344CB8AC3E}">
        <p14:creationId xmlns:p14="http://schemas.microsoft.com/office/powerpoint/2010/main" val="353484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5BECE60-52B2-168F-8B6A-6780FBC25BEA}"/>
              </a:ext>
            </a:extLst>
          </p:cNvPr>
          <p:cNvSpPr>
            <a:spLocks/>
          </p:cNvSpPr>
          <p:nvPr userDrawn="1"/>
        </p:nvSpPr>
        <p:spPr>
          <a:xfrm>
            <a:off x="451065" y="2178015"/>
            <a:ext cx="5879506" cy="442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E8164-EDD7-CA02-EDDD-CD0D9E755E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431307"/>
            <a:ext cx="6096000" cy="44266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AEA3E757-8195-2273-BC5C-02F87CE53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903" y="3736892"/>
            <a:ext cx="515311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Avsnittsrubrik på en eller två rader</a:t>
            </a:r>
          </a:p>
        </p:txBody>
      </p:sp>
    </p:spTree>
    <p:extLst>
      <p:ext uri="{BB962C8B-B14F-4D97-AF65-F5344CB8AC3E}">
        <p14:creationId xmlns:p14="http://schemas.microsoft.com/office/powerpoint/2010/main" val="26888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B5C95F-9F76-E43E-7C85-626DFC4103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4DE7993-5048-3AAB-9100-22F2214B9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01574" y="2117490"/>
            <a:ext cx="5183188" cy="382106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1F15FFF-30D0-9CF5-62CD-1C61E2B73F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642404" y="6034687"/>
            <a:ext cx="4734370" cy="1101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F1FF0AC-BEBF-8414-5EEA-FBF28B0BEC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4322494" y="4081270"/>
            <a:ext cx="3998421" cy="1101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73C1379D-F582-718A-BDF9-33B7AFB96A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6860" y="2123366"/>
            <a:ext cx="5667375" cy="382106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57978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08334C-E5C8-E085-C6F7-6390FFD3EFA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8550" y="2048047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Punktlista nivå 1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963555F-1B70-4268-AB4B-383A19E86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9776919" y="3246526"/>
            <a:ext cx="189430" cy="31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3E5820F-ADDC-A543-8D59-BEA40DDACF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13634" y="4709811"/>
            <a:ext cx="189429" cy="214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FDB7521-7EFE-FEA3-A2F8-857447B679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765134" y="5169345"/>
            <a:ext cx="189429" cy="1688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6F73934-95CF-3A67-3C00-A14D2C62BF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0383850" y="3550626"/>
            <a:ext cx="189431" cy="3426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D0E5626-0407-CCAB-7745-C3772F883D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550" y="595862"/>
            <a:ext cx="64668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en eller </a:t>
            </a:r>
            <a:br>
              <a:rPr lang="sv-SE" dirty="0"/>
            </a:br>
            <a:r>
              <a:rPr lang="sv-SE" dirty="0"/>
              <a:t>två rader</a:t>
            </a:r>
          </a:p>
        </p:txBody>
      </p:sp>
    </p:spTree>
    <p:extLst>
      <p:ext uri="{BB962C8B-B14F-4D97-AF65-F5344CB8AC3E}">
        <p14:creationId xmlns:p14="http://schemas.microsoft.com/office/powerpoint/2010/main" val="32014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BECE7A0-F42A-0B53-3066-CD0F80C8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6769563-A547-717C-4556-681099E6C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B129589-64F6-D3B8-F77C-A2B04E2FA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282F31-1894-A8BB-AE09-65A4F9686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672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704" r:id="rId3"/>
    <p:sldLayoutId id="2147483650" r:id="rId4"/>
    <p:sldLayoutId id="2147483723" r:id="rId5"/>
    <p:sldLayoutId id="2147483651" r:id="rId6"/>
    <p:sldLayoutId id="2147483709" r:id="rId7"/>
    <p:sldLayoutId id="2147483653" r:id="rId8"/>
    <p:sldLayoutId id="2147483652" r:id="rId9"/>
    <p:sldLayoutId id="2147483654" r:id="rId10"/>
    <p:sldLayoutId id="2147483710" r:id="rId11"/>
    <p:sldLayoutId id="2147483711" r:id="rId12"/>
    <p:sldLayoutId id="2147483714" r:id="rId13"/>
    <p:sldLayoutId id="2147483655" r:id="rId14"/>
    <p:sldLayoutId id="2147483719" r:id="rId15"/>
    <p:sldLayoutId id="2147483727" r:id="rId16"/>
    <p:sldLayoutId id="2147483728" r:id="rId17"/>
    <p:sldLayoutId id="2147483729" r:id="rId18"/>
    <p:sldLayoutId id="2147483656" r:id="rId19"/>
    <p:sldLayoutId id="2147483657" r:id="rId20"/>
    <p:sldLayoutId id="2147483706" r:id="rId21"/>
    <p:sldLayoutId id="2147483726" r:id="rId22"/>
    <p:sldLayoutId id="2147483707" r:id="rId23"/>
    <p:sldLayoutId id="2147483725" r:id="rId24"/>
    <p:sldLayoutId id="2147483712" r:id="rId25"/>
    <p:sldLayoutId id="2147483715" r:id="rId26"/>
    <p:sldLayoutId id="2147483716" r:id="rId27"/>
    <p:sldLayoutId id="2147483717" r:id="rId28"/>
    <p:sldLayoutId id="2147483718" r:id="rId29"/>
    <p:sldLayoutId id="2147483672" r:id="rId30"/>
    <p:sldLayoutId id="2147483730" r:id="rId31"/>
    <p:sldLayoutId id="2147483731" r:id="rId32"/>
    <p:sldLayoutId id="2147483733" r:id="rId33"/>
    <p:sldLayoutId id="2147483734" r:id="rId34"/>
    <p:sldLayoutId id="2147483764" r:id="rId35"/>
  </p:sldLayoutIdLst>
  <p:hf sldNum="0" hdr="0" ftr="0" dt="0"/>
  <p:txStyles>
    <p:titleStyle>
      <a:lvl1pPr algn="l" defTabSz="914400" rtl="0" eaLnBrk="1" latinLnBrk="0" hangingPunct="1">
        <a:lnSpc>
          <a:spcPts val="3700"/>
        </a:lnSpc>
        <a:spcBef>
          <a:spcPct val="0"/>
        </a:spcBef>
        <a:buNone/>
        <a:defRPr sz="3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36034" y="417835"/>
            <a:ext cx="5467351" cy="10913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88617" y="417836"/>
            <a:ext cx="5471583" cy="603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n-NO" dirty="0"/>
              <a:t>Punktlista nivå 1</a:t>
            </a:r>
          </a:p>
          <a:p>
            <a:pPr lvl="1"/>
            <a:r>
              <a:rPr lang="nn-NO" dirty="0"/>
              <a:t>Punktlista nivå 2</a:t>
            </a:r>
          </a:p>
          <a:p>
            <a:pPr lvl="2"/>
            <a:r>
              <a:rPr lang="nn-NO" dirty="0"/>
              <a:t>Punktlista nivå 3</a:t>
            </a:r>
          </a:p>
          <a:p>
            <a:pPr lvl="3"/>
            <a:r>
              <a:rPr lang="nn-NO" dirty="0"/>
              <a:t>Punktlista nivå 4</a:t>
            </a:r>
          </a:p>
          <a:p>
            <a:pPr lvl="4"/>
            <a:r>
              <a:rPr lang="nn-NO" dirty="0"/>
              <a:t>Punktlista nivå 5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436034" y="5829301"/>
            <a:ext cx="5467351" cy="62441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333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Master </a:t>
            </a:r>
            <a:r>
              <a:rPr lang="sv-SE" dirty="0" err="1"/>
              <a:t>slide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374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hf sldNum="0" hdr="0" dt="0"/>
  <p:txStyles>
    <p:titleStyle>
      <a:lvl1pPr algn="l" defTabSz="1088407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9178" indent="-239178" algn="l" defTabSz="1088407" rtl="0" eaLnBrk="1" latinLnBrk="0" hangingPunct="1">
        <a:lnSpc>
          <a:spcPct val="100000"/>
        </a:lnSpc>
        <a:spcBef>
          <a:spcPts val="267"/>
        </a:spcBef>
        <a:buFont typeface="Calibri" panose="020F050202020403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78355" indent="-234945" algn="l" defTabSz="1088407" rtl="0" eaLnBrk="1" latinLnBrk="0" hangingPunct="1">
        <a:lnSpc>
          <a:spcPct val="100000"/>
        </a:lnSpc>
        <a:spcBef>
          <a:spcPts val="267"/>
        </a:spcBef>
        <a:buClr>
          <a:schemeClr val="tx2"/>
        </a:buClr>
        <a:buFont typeface="Calibri" panose="020F0502020204030204" pitchFamily="34" charset="0"/>
        <a:buChar char="‒"/>
        <a:defRPr sz="2133" kern="1200">
          <a:solidFill>
            <a:schemeClr val="tx2"/>
          </a:solidFill>
          <a:latin typeface="+mn-lt"/>
          <a:ea typeface="+mn-ea"/>
          <a:cs typeface="+mn-cs"/>
        </a:defRPr>
      </a:lvl2pPr>
      <a:lvl3pPr marL="721766" indent="-243411" algn="l" defTabSz="1088407" rtl="0" eaLnBrk="1" latinLnBrk="0" hangingPunct="1">
        <a:lnSpc>
          <a:spcPct val="100000"/>
        </a:lnSpc>
        <a:spcBef>
          <a:spcPts val="267"/>
        </a:spcBef>
        <a:buClr>
          <a:schemeClr val="tx2"/>
        </a:buClr>
        <a:buFont typeface="Calibri" panose="020F0502020204030204" pitchFamily="34" charset="0"/>
        <a:buChar char="‒"/>
        <a:defRPr sz="2133" kern="1200">
          <a:solidFill>
            <a:schemeClr val="tx2"/>
          </a:solidFill>
          <a:latin typeface="+mn-lt"/>
          <a:ea typeface="+mn-ea"/>
          <a:cs typeface="+mn-cs"/>
        </a:defRPr>
      </a:lvl3pPr>
      <a:lvl4pPr marL="956709" indent="-234945" algn="l" defTabSz="1088407" rtl="0" eaLnBrk="1" latinLnBrk="0" hangingPunct="1">
        <a:lnSpc>
          <a:spcPct val="100000"/>
        </a:lnSpc>
        <a:spcBef>
          <a:spcPts val="267"/>
        </a:spcBef>
        <a:buClr>
          <a:schemeClr val="tx2"/>
        </a:buClr>
        <a:buFont typeface="Calibri" panose="020F0502020204030204" pitchFamily="34" charset="0"/>
        <a:buChar char="‒"/>
        <a:defRPr sz="2133" kern="1200">
          <a:solidFill>
            <a:schemeClr val="tx2"/>
          </a:solidFill>
          <a:latin typeface="+mn-lt"/>
          <a:ea typeface="+mn-ea"/>
          <a:cs typeface="+mn-cs"/>
        </a:defRPr>
      </a:lvl4pPr>
      <a:lvl5pPr marL="1200121" indent="-243411" algn="l" defTabSz="1088407" rtl="0" eaLnBrk="1" latinLnBrk="0" hangingPunct="1">
        <a:lnSpc>
          <a:spcPct val="100000"/>
        </a:lnSpc>
        <a:spcBef>
          <a:spcPts val="267"/>
        </a:spcBef>
        <a:buClr>
          <a:schemeClr val="tx2"/>
        </a:buClr>
        <a:buFont typeface="Calibri" panose="020F0502020204030204" pitchFamily="34" charset="0"/>
        <a:buChar char="‒"/>
        <a:defRPr sz="2133" kern="1200">
          <a:solidFill>
            <a:schemeClr val="tx2"/>
          </a:solidFill>
          <a:latin typeface="+mn-lt"/>
          <a:ea typeface="+mn-ea"/>
          <a:cs typeface="+mn-cs"/>
        </a:defRPr>
      </a:lvl5pPr>
      <a:lvl6pPr marL="2993120" indent="-272103" algn="l" defTabSz="10884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24" indent="-272103" algn="l" defTabSz="10884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27" indent="-272103" algn="l" defTabSz="10884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31" indent="-272103" algn="l" defTabSz="10884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04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407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611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815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019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222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426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3628" algn="l" defTabSz="108840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1">
          <p15:clr>
            <a:srgbClr val="F26B43"/>
          </p15:clr>
        </p15:guide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2754">
          <p15:clr>
            <a:srgbClr val="F26B43"/>
          </p15:clr>
        </p15:guide>
        <p15:guide id="5" orient="horz" pos="894">
          <p15:clr>
            <a:srgbClr val="F26B43"/>
          </p15:clr>
        </p15:guide>
        <p15:guide id="6" pos="2971">
          <p15:clr>
            <a:srgbClr val="F26B43"/>
          </p15:clr>
        </p15:guide>
        <p15:guide id="7" orient="horz" pos="3049">
          <p15:clr>
            <a:srgbClr val="F26B43"/>
          </p15:clr>
        </p15:guide>
        <p15:guide id="8" orient="horz" pos="713">
          <p15:clr>
            <a:srgbClr val="F26B43"/>
          </p15:clr>
        </p15:guide>
        <p15:guide id="9" pos="2789">
          <p15:clr>
            <a:srgbClr val="F26B43"/>
          </p15:clr>
        </p15:guide>
        <p15:guide id="10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1C09CEC-800B-9569-46C8-FD3EEFC9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49" y="595862"/>
            <a:ext cx="10406599" cy="1325563"/>
          </a:xfrm>
        </p:spPr>
        <p:txBody>
          <a:bodyPr/>
          <a:lstStyle/>
          <a:p>
            <a:r>
              <a:rPr lang="sv-SE" dirty="0"/>
              <a:t>Skadedjur – så minskar du risken för problem</a:t>
            </a:r>
          </a:p>
        </p:txBody>
      </p:sp>
      <p:sp>
        <p:nvSpPr>
          <p:cNvPr id="10" name="Rubrik 11">
            <a:extLst>
              <a:ext uri="{FF2B5EF4-FFF2-40B4-BE49-F238E27FC236}">
                <a16:creationId xmlns:a16="http://schemas.microsoft.com/office/drawing/2014/main" id="{8F889120-74B7-7BCA-9E73-4C49957A6264}"/>
              </a:ext>
            </a:extLst>
          </p:cNvPr>
          <p:cNvSpPr txBox="1">
            <a:spLocks/>
          </p:cNvSpPr>
          <p:nvPr/>
        </p:nvSpPr>
        <p:spPr>
          <a:xfrm>
            <a:off x="8386602" y="5734653"/>
            <a:ext cx="3569425" cy="607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16326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2133" dirty="0"/>
              <a:t>Håkan Rystrand</a:t>
            </a:r>
          </a:p>
          <a:p>
            <a:pPr>
              <a:lnSpc>
                <a:spcPct val="100000"/>
              </a:lnSpc>
            </a:pPr>
            <a:r>
              <a:rPr lang="sv-SE" sz="2133" b="0" dirty="0">
                <a:latin typeface="+mn-lt"/>
              </a:rPr>
              <a:t>Skadedjursexpert, Anticimex</a:t>
            </a:r>
          </a:p>
        </p:txBody>
      </p:sp>
      <p:pic>
        <p:nvPicPr>
          <p:cNvPr id="2" name="Bildobjekt 13" descr="Profilbild av Håkan Rystrand. Status är Tillgänglig. ">
            <a:extLst>
              <a:ext uri="{FF2B5EF4-FFF2-40B4-BE49-F238E27FC236}">
                <a16:creationId xmlns:a16="http://schemas.microsoft.com/office/drawing/2014/main" id="{C8C8008A-0178-FFF1-3066-6CC135D7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603" y="4169322"/>
            <a:ext cx="1229346" cy="149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5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C0F13A-966B-639D-C9F2-6589DDE3C8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 descr="En bild som visar inomhus, öppet&#10;&#10;Automatiskt genererad beskrivning">
            <a:extLst>
              <a:ext uri="{FF2B5EF4-FFF2-40B4-BE49-F238E27FC236}">
                <a16:creationId xmlns:a16="http://schemas.microsoft.com/office/drawing/2014/main" id="{CF0A768F-A7AA-7BC0-D514-BB54402A7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6872" y="1317884"/>
            <a:ext cx="6310114" cy="43458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828EB4-52B8-5A47-FF2C-0CC53FE00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03" y="948949"/>
            <a:ext cx="1823567" cy="248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46619E-E0F5-94F0-9AD0-7F0C5ABA2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1" y="948948"/>
            <a:ext cx="1395029" cy="24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9BA7F00-1884-3BD0-A7D8-630A1C082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41" y="3679451"/>
            <a:ext cx="5278859" cy="29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12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>
            <a:extLst>
              <a:ext uri="{FF2B5EF4-FFF2-40B4-BE49-F238E27FC236}">
                <a16:creationId xmlns:a16="http://schemas.microsoft.com/office/drawing/2014/main" id="{9687D118-301D-869E-1480-3C5252C7C3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22B9A62B-FFE1-C2AD-EE6F-CBBCDAC261F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3B6D93FC-EC81-3853-9DD3-2DD2D56B0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64"/>
            <a:stretch/>
          </p:blipFill>
          <p:spPr>
            <a:xfrm>
              <a:off x="251669" y="222973"/>
              <a:ext cx="11940331" cy="5254371"/>
            </a:xfrm>
            <a:prstGeom prst="rect">
              <a:avLst/>
            </a:prstGeom>
          </p:spPr>
        </p:pic>
      </p:grpSp>
      <p:pic>
        <p:nvPicPr>
          <p:cNvPr id="6" name="Bildobjekt 5" descr="En bild som visar Teckensnitt, Grafik, grafisk design, logotyp&#10;&#10;Automatiskt genererad beskrivning">
            <a:extLst>
              <a:ext uri="{FF2B5EF4-FFF2-40B4-BE49-F238E27FC236}">
                <a16:creationId xmlns:a16="http://schemas.microsoft.com/office/drawing/2014/main" id="{BCCE83EE-BCF4-30C0-FE92-C7CC30435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1" y="6158609"/>
            <a:ext cx="2161646" cy="3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26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6442A482-D73A-43AB-8ADB-6DA93E7D7DAE}"/>
              </a:ext>
            </a:extLst>
          </p:cNvPr>
          <p:cNvGrpSpPr/>
          <p:nvPr/>
        </p:nvGrpSpPr>
        <p:grpSpPr>
          <a:xfrm>
            <a:off x="409621" y="325625"/>
            <a:ext cx="9703803" cy="1381544"/>
            <a:chOff x="180223" y="216414"/>
            <a:chExt cx="7277852" cy="1036158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CFFFF11C-1707-4768-936B-392C92834069}"/>
                </a:ext>
              </a:extLst>
            </p:cNvPr>
            <p:cNvSpPr/>
            <p:nvPr/>
          </p:nvSpPr>
          <p:spPr>
            <a:xfrm>
              <a:off x="180223" y="216414"/>
              <a:ext cx="5563352" cy="6812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>
                <a:solidFill>
                  <a:schemeClr val="tx2"/>
                </a:solidFill>
              </a:endParaRPr>
            </a:p>
          </p:txBody>
        </p:sp>
        <p:sp>
          <p:nvSpPr>
            <p:cNvPr id="10" name="Rubrik 1">
              <a:extLst>
                <a:ext uri="{FF2B5EF4-FFF2-40B4-BE49-F238E27FC236}">
                  <a16:creationId xmlns:a16="http://schemas.microsoft.com/office/drawing/2014/main" id="{E9A4FB81-DADC-43D2-A771-6D9A25E08ABD}"/>
                </a:ext>
              </a:extLst>
            </p:cNvPr>
            <p:cNvSpPr txBox="1">
              <a:spLocks/>
            </p:cNvSpPr>
            <p:nvPr/>
          </p:nvSpPr>
          <p:spPr>
            <a:xfrm>
              <a:off x="354185" y="434059"/>
              <a:ext cx="7103890" cy="818512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816326" rtl="0" eaLnBrk="1" latinLnBrk="0" hangingPunct="1">
                <a:lnSpc>
                  <a:spcPts val="2700"/>
                </a:lnSpc>
                <a:spcBef>
                  <a:spcPct val="0"/>
                </a:spcBef>
                <a:buNone/>
                <a:defRPr sz="27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3600" dirty="0">
                  <a:solidFill>
                    <a:schemeClr val="bg1"/>
                  </a:solidFill>
                </a:rPr>
                <a:t>Så minskar du risken för problem</a:t>
              </a:r>
            </a:p>
          </p:txBody>
        </p:sp>
      </p:grp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2C364B-066C-4F6C-8937-7BA4CD2670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9621" y="5842484"/>
            <a:ext cx="5471584" cy="624417"/>
          </a:xfrm>
        </p:spPr>
        <p:txBody>
          <a:bodyPr numCol="1"/>
          <a:lstStyle/>
          <a:p>
            <a:pPr marL="0" indent="0">
              <a:buNone/>
            </a:pPr>
            <a:endParaRPr lang="sv-SE" sz="2133" dirty="0"/>
          </a:p>
          <a:p>
            <a:pPr marL="0" indent="0">
              <a:buNone/>
            </a:pPr>
            <a:endParaRPr lang="sv-SE" sz="2133" dirty="0"/>
          </a:p>
        </p:txBody>
      </p:sp>
      <p:sp>
        <p:nvSpPr>
          <p:cNvPr id="32" name="Platshållare för innehåll 2">
            <a:extLst>
              <a:ext uri="{FF2B5EF4-FFF2-40B4-BE49-F238E27FC236}">
                <a16:creationId xmlns:a16="http://schemas.microsoft.com/office/drawing/2014/main" id="{DF25310C-4371-42DC-80B2-EC19195129E7}"/>
              </a:ext>
            </a:extLst>
          </p:cNvPr>
          <p:cNvSpPr txBox="1">
            <a:spLocks/>
          </p:cNvSpPr>
          <p:nvPr/>
        </p:nvSpPr>
        <p:spPr>
          <a:xfrm>
            <a:off x="4784494" y="4532853"/>
            <a:ext cx="2385449" cy="852850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179388" indent="-179388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50" indent="-17621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113" indent="-18256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44896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59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22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385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133" dirty="0">
                <a:solidFill>
                  <a:srgbClr val="0D2B88"/>
                </a:solidFill>
              </a:rPr>
              <a:t>2. Förebygg skadedjursproblem</a:t>
            </a:r>
          </a:p>
        </p:txBody>
      </p:sp>
      <p:sp>
        <p:nvSpPr>
          <p:cNvPr id="33" name="Platshållare för innehåll 2">
            <a:extLst>
              <a:ext uri="{FF2B5EF4-FFF2-40B4-BE49-F238E27FC236}">
                <a16:creationId xmlns:a16="http://schemas.microsoft.com/office/drawing/2014/main" id="{962397A4-8ADD-421D-BAB4-CB0F8758EF4F}"/>
              </a:ext>
            </a:extLst>
          </p:cNvPr>
          <p:cNvSpPr txBox="1">
            <a:spLocks/>
          </p:cNvSpPr>
          <p:nvPr/>
        </p:nvSpPr>
        <p:spPr>
          <a:xfrm>
            <a:off x="8504977" y="4576221"/>
            <a:ext cx="2166389" cy="512671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179388" indent="-179388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50" indent="-17621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113" indent="-18256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44896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59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22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385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133" dirty="0">
                <a:solidFill>
                  <a:srgbClr val="0D2B88"/>
                </a:solidFill>
              </a:rPr>
              <a:t>3. Övervaka</a:t>
            </a:r>
          </a:p>
        </p:txBody>
      </p:sp>
      <p:pic>
        <p:nvPicPr>
          <p:cNvPr id="2" name="Bildobjekt 1" descr="En bild som visar klädsel, person, fotbeklädnader, mark&#10;&#10;Automatiskt genererad beskrivning">
            <a:extLst>
              <a:ext uri="{FF2B5EF4-FFF2-40B4-BE49-F238E27FC236}">
                <a16:creationId xmlns:a16="http://schemas.microsoft.com/office/drawing/2014/main" id="{C347E5DC-6351-DC08-4E75-C53D7D4C4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9" r="24937" b="10540"/>
          <a:stretch/>
        </p:blipFill>
        <p:spPr>
          <a:xfrm>
            <a:off x="4757778" y="1972477"/>
            <a:ext cx="2391799" cy="240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dobjekt 13" descr="En bild som visar Teckensnitt, Grafik, grafisk design, logotyp&#10;&#10;Automatiskt genererad beskrivning">
            <a:extLst>
              <a:ext uri="{FF2B5EF4-FFF2-40B4-BE49-F238E27FC236}">
                <a16:creationId xmlns:a16="http://schemas.microsoft.com/office/drawing/2014/main" id="{2AD8BE90-99E3-A5AE-9424-0F1AAE229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1" y="6158609"/>
            <a:ext cx="2161646" cy="329185"/>
          </a:xfrm>
          <a:prstGeom prst="rect">
            <a:avLst/>
          </a:prstGeom>
        </p:spPr>
      </p:pic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85A000A9-A1DB-2FEB-0B7E-4F70E209D0BF}"/>
              </a:ext>
            </a:extLst>
          </p:cNvPr>
          <p:cNvSpPr txBox="1">
            <a:spLocks/>
          </p:cNvSpPr>
          <p:nvPr/>
        </p:nvSpPr>
        <p:spPr>
          <a:xfrm>
            <a:off x="1027430" y="4532853"/>
            <a:ext cx="2385449" cy="852850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179388" indent="-179388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50" indent="-17621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113" indent="-18256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44896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59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22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385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133" dirty="0">
                <a:solidFill>
                  <a:srgbClr val="0D2B88"/>
                </a:solidFill>
              </a:rPr>
              <a:t>1. Samarbete och långsiktighet</a:t>
            </a:r>
          </a:p>
        </p:txBody>
      </p:sp>
      <p:pic>
        <p:nvPicPr>
          <p:cNvPr id="20" name="Bildobjekt 19" descr="En bild som visar skåpbil, klädsel, fordon, person&#10;&#10;Automatiskt genererad beskrivning">
            <a:extLst>
              <a:ext uri="{FF2B5EF4-FFF2-40B4-BE49-F238E27FC236}">
                <a16:creationId xmlns:a16="http://schemas.microsoft.com/office/drawing/2014/main" id="{E10E6722-3F9D-223A-9F21-5755894F0171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-1310" r="19867" b="1"/>
          <a:stretch/>
        </p:blipFill>
        <p:spPr>
          <a:xfrm>
            <a:off x="1183931" y="1945008"/>
            <a:ext cx="2385449" cy="2407128"/>
          </a:xfrm>
          <a:prstGeom prst="rect">
            <a:avLst/>
          </a:prstGeom>
        </p:spPr>
      </p:pic>
      <p:pic>
        <p:nvPicPr>
          <p:cNvPr id="22" name="Bildobjekt 21" descr="En bild som visar person, klädsel, Människoansikte, leende&#10;&#10;Automatiskt genererad beskrivning">
            <a:extLst>
              <a:ext uri="{FF2B5EF4-FFF2-40B4-BE49-F238E27FC236}">
                <a16:creationId xmlns:a16="http://schemas.microsoft.com/office/drawing/2014/main" id="{0F232E35-BA11-1F95-71DC-B17F654D19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r="16170"/>
          <a:stretch/>
        </p:blipFill>
        <p:spPr>
          <a:xfrm>
            <a:off x="8416488" y="1977915"/>
            <a:ext cx="2448159" cy="24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B7097713-BF84-4175-8EF7-F23AC0F9E7A6}"/>
              </a:ext>
            </a:extLst>
          </p:cNvPr>
          <p:cNvSpPr txBox="1"/>
          <p:nvPr/>
        </p:nvSpPr>
        <p:spPr>
          <a:xfrm>
            <a:off x="863598" y="655737"/>
            <a:ext cx="480664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5400" b="1" dirty="0">
                <a:solidFill>
                  <a:schemeClr val="bg1"/>
                </a:solidFill>
              </a:rPr>
              <a:t>Tid för frågor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37C8AF8-17C3-495A-8BE3-FBF748791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934" y="1486734"/>
            <a:ext cx="4557468" cy="45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75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1C09CEC-800B-9569-46C8-FD3EEFC9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för din uppmärksamhet</a:t>
            </a:r>
          </a:p>
        </p:txBody>
      </p:sp>
      <p:sp>
        <p:nvSpPr>
          <p:cNvPr id="10" name="Rubrik 11">
            <a:extLst>
              <a:ext uri="{FF2B5EF4-FFF2-40B4-BE49-F238E27FC236}">
                <a16:creationId xmlns:a16="http://schemas.microsoft.com/office/drawing/2014/main" id="{8F889120-74B7-7BCA-9E73-4C49957A6264}"/>
              </a:ext>
            </a:extLst>
          </p:cNvPr>
          <p:cNvSpPr txBox="1">
            <a:spLocks/>
          </p:cNvSpPr>
          <p:nvPr/>
        </p:nvSpPr>
        <p:spPr>
          <a:xfrm>
            <a:off x="8071969" y="5724821"/>
            <a:ext cx="4271033" cy="607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16326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7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2133" dirty="0"/>
              <a:t>Håkan Rystrand</a:t>
            </a:r>
          </a:p>
          <a:p>
            <a:pPr>
              <a:lnSpc>
                <a:spcPct val="100000"/>
              </a:lnSpc>
            </a:pPr>
            <a:r>
              <a:rPr lang="sv-SE" sz="2133" b="0" dirty="0">
                <a:latin typeface="+mn-lt"/>
              </a:rPr>
              <a:t>Skadedjursexpert, Anticimex</a:t>
            </a:r>
          </a:p>
        </p:txBody>
      </p:sp>
    </p:spTree>
    <p:extLst>
      <p:ext uri="{BB962C8B-B14F-4D97-AF65-F5344CB8AC3E}">
        <p14:creationId xmlns:p14="http://schemas.microsoft.com/office/powerpoint/2010/main" val="296281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37E71A6-10CA-70C4-6387-F63CA0829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7456" y="2239617"/>
            <a:ext cx="4324852" cy="4035348"/>
          </a:xfrm>
        </p:spPr>
        <p:txBody>
          <a:bodyPr>
            <a:normAutofit/>
          </a:bodyPr>
          <a:lstStyle/>
          <a:p>
            <a:r>
              <a:rPr lang="sv-SE" dirty="0"/>
              <a:t>Vanligt förekommande skadedjur</a:t>
            </a:r>
          </a:p>
          <a:p>
            <a:r>
              <a:rPr lang="sv-SE" dirty="0"/>
              <a:t>Risker och skador</a:t>
            </a:r>
          </a:p>
          <a:p>
            <a:r>
              <a:rPr lang="sv-SE" dirty="0"/>
              <a:t>Om olyckan är framme</a:t>
            </a:r>
          </a:p>
          <a:p>
            <a:r>
              <a:rPr lang="sv-SE" dirty="0"/>
              <a:t>Så minskar du risken för problem</a:t>
            </a:r>
          </a:p>
          <a:p>
            <a:r>
              <a:rPr lang="sv-SE" dirty="0"/>
              <a:t>Tid för frågor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03391E2-0816-5910-A9DF-B26B6E6D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6522E19-CDD6-5A09-055A-4B01F572F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75" y="1921425"/>
            <a:ext cx="3370594" cy="337059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FC8A3F5-7531-3C22-014F-73F86A558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3" y="6184215"/>
            <a:ext cx="2149972" cy="3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1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60E9DE-C6D1-AD45-ABC1-9DE3E6FAB1C2}"/>
              </a:ext>
            </a:extLst>
          </p:cNvPr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sv-SE" sz="2400">
                <a:solidFill>
                  <a:prstClr val="black"/>
                </a:solidFill>
                <a:latin typeface="Calibri" panose="020F0502020204030204"/>
              </a:rPr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6A947B-7C3B-DE48-BC89-32F59237B13D}"/>
              </a:ext>
            </a:extLst>
          </p:cNvPr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sv-SE" sz="2400">
                <a:solidFill>
                  <a:prstClr val="black"/>
                </a:solidFill>
                <a:latin typeface="Calibri" panose="020F0502020204030204"/>
              </a:rPr>
              <a:t>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D59658-9616-E04B-A5FB-5CD08F3468A3}"/>
              </a:ext>
            </a:extLst>
          </p:cNvPr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sv-SE" sz="2400">
                <a:solidFill>
                  <a:prstClr val="black"/>
                </a:solidFill>
                <a:latin typeface="Calibri" panose="020F0502020204030204"/>
              </a:rPr>
              <a:t> 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51A3313-E9F8-1874-D54F-20B88921B368}"/>
              </a:ext>
            </a:extLst>
          </p:cNvPr>
          <p:cNvSpPr txBox="1"/>
          <p:nvPr/>
        </p:nvSpPr>
        <p:spPr>
          <a:xfrm>
            <a:off x="3261112" y="10209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867"/>
              </a:lnSpc>
            </a:pPr>
            <a:endParaRPr lang="en-GB" sz="1600">
              <a:solidFill>
                <a:schemeClr val="tx2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8D44DE4-ADF2-8FF0-7649-A5E655EECE83}"/>
              </a:ext>
            </a:extLst>
          </p:cNvPr>
          <p:cNvSpPr/>
          <p:nvPr/>
        </p:nvSpPr>
        <p:spPr>
          <a:xfrm>
            <a:off x="4446172" y="2784424"/>
            <a:ext cx="4876800" cy="4073577"/>
          </a:xfrm>
          <a:prstGeom prst="rect">
            <a:avLst/>
          </a:prstGeom>
          <a:solidFill>
            <a:srgbClr val="187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D287800-712B-4A66-5B85-71FCA579D4C9}"/>
              </a:ext>
            </a:extLst>
          </p:cNvPr>
          <p:cNvSpPr/>
          <p:nvPr/>
        </p:nvSpPr>
        <p:spPr>
          <a:xfrm>
            <a:off x="4440979" y="3488822"/>
            <a:ext cx="7063455" cy="1875588"/>
          </a:xfrm>
          <a:prstGeom prst="rect">
            <a:avLst/>
          </a:prstGeom>
          <a:solidFill>
            <a:srgbClr val="0D2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505C00A-5E6A-FC4D-B64C-546029F7B32C}"/>
              </a:ext>
            </a:extLst>
          </p:cNvPr>
          <p:cNvSpPr txBox="1">
            <a:spLocks/>
          </p:cNvSpPr>
          <p:nvPr/>
        </p:nvSpPr>
        <p:spPr>
          <a:xfrm>
            <a:off x="6327567" y="3761223"/>
            <a:ext cx="4682556" cy="21540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Font typeface="Calibri" panose="020F050202020403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50" indent="-17621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113" indent="-182563" algn="l" defTabSz="816326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44896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59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22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385" indent="-204082" algn="l" defTabSz="81632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133">
                <a:solidFill>
                  <a:schemeClr val="bg1">
                    <a:lumMod val="95000"/>
                  </a:schemeClr>
                </a:solidFill>
              </a:rPr>
              <a:t>Anticimex är det moderna service-företaget inom skadedjurskontroll, </a:t>
            </a:r>
            <a:r>
              <a:rPr lang="sv-SE" sz="2133" err="1">
                <a:solidFill>
                  <a:schemeClr val="bg1">
                    <a:lumMod val="95000"/>
                  </a:schemeClr>
                </a:solidFill>
              </a:rPr>
              <a:t>matsäkerhet</a:t>
            </a:r>
            <a:r>
              <a:rPr lang="sv-SE" sz="2133">
                <a:solidFill>
                  <a:schemeClr val="bg1">
                    <a:lumMod val="95000"/>
                  </a:schemeClr>
                </a:solidFill>
              </a:rPr>
              <a:t>, fuktkontroll, husbesiktningar och brandskydd.</a:t>
            </a:r>
          </a:p>
        </p:txBody>
      </p:sp>
      <p:pic>
        <p:nvPicPr>
          <p:cNvPr id="6" name="Bildobjekt 5" descr="En bild som visar person, stående&#10;&#10;Automatiskt genererad beskrivning">
            <a:extLst>
              <a:ext uri="{FF2B5EF4-FFF2-40B4-BE49-F238E27FC236}">
                <a16:creationId xmlns:a16="http://schemas.microsoft.com/office/drawing/2014/main" id="{6A5B6ADF-4F3E-DA12-E71C-A55F62B02AE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7867" y="400205"/>
            <a:ext cx="6300061" cy="6457795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865FBDE3-0C72-164C-AC81-6413E2E20266}"/>
              </a:ext>
            </a:extLst>
          </p:cNvPr>
          <p:cNvSpPr txBox="1">
            <a:spLocks/>
          </p:cNvSpPr>
          <p:nvPr/>
        </p:nvSpPr>
        <p:spPr>
          <a:xfrm>
            <a:off x="6327566" y="2795872"/>
            <a:ext cx="5356169" cy="22045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16326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67"/>
              </a:lnSpc>
            </a:pPr>
            <a:r>
              <a:rPr lang="sv-SE" sz="4267">
                <a:solidFill>
                  <a:schemeClr val="bg1"/>
                </a:solidFill>
              </a:rPr>
              <a:t>Anticimex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747AD901-78BC-1991-1749-1DD1107F274F}"/>
              </a:ext>
            </a:extLst>
          </p:cNvPr>
          <p:cNvSpPr/>
          <p:nvPr/>
        </p:nvSpPr>
        <p:spPr>
          <a:xfrm>
            <a:off x="11400627" y="404284"/>
            <a:ext cx="359573" cy="359573"/>
          </a:xfrm>
          <a:prstGeom prst="ellipse">
            <a:avLst/>
          </a:prstGeom>
          <a:noFill/>
          <a:ln w="9525">
            <a:solidFill>
              <a:srgbClr val="051E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rgbClr val="051E66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7321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318FC43C-1773-A652-8B96-B5AFD3BD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50" y="595862"/>
            <a:ext cx="6466866" cy="1325563"/>
          </a:xfrm>
        </p:spPr>
        <p:txBody>
          <a:bodyPr anchor="t">
            <a:normAutofit/>
          </a:bodyPr>
          <a:lstStyle/>
          <a:p>
            <a:r>
              <a:rPr lang="sv-SE" dirty="0"/>
              <a:t>Grundförutsättningar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B59064F-C4C0-C256-FBFD-43AF8BB66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01574" y="2117490"/>
            <a:ext cx="5183188" cy="3821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b="1" dirty="0"/>
              <a:t>Förråd erbjuder</a:t>
            </a:r>
            <a:r>
              <a:rPr lang="sv-SE" sz="2400" dirty="0"/>
              <a:t>:</a:t>
            </a:r>
          </a:p>
          <a:p>
            <a:pPr lvl="1"/>
            <a:r>
              <a:rPr lang="sv-SE" dirty="0"/>
              <a:t>Värme</a:t>
            </a:r>
          </a:p>
          <a:p>
            <a:pPr lvl="1"/>
            <a:r>
              <a:rPr lang="sv-SE" dirty="0"/>
              <a:t>Skydd</a:t>
            </a:r>
          </a:p>
          <a:p>
            <a:pPr lvl="1"/>
            <a:r>
              <a:rPr lang="sv-SE" dirty="0"/>
              <a:t>Potentiell föda</a:t>
            </a:r>
          </a:p>
          <a:p>
            <a:endParaRPr lang="sv-SE" sz="2400" dirty="0"/>
          </a:p>
          <a:p>
            <a:pPr marL="0" indent="0">
              <a:buNone/>
            </a:pPr>
            <a:r>
              <a:rPr lang="sv-SE" sz="2400" b="1" dirty="0"/>
              <a:t>Skadedjur behöver: </a:t>
            </a:r>
          </a:p>
          <a:p>
            <a:pPr lvl="1"/>
            <a:r>
              <a:rPr lang="sv-SE" dirty="0"/>
              <a:t>Värme</a:t>
            </a:r>
          </a:p>
          <a:p>
            <a:pPr lvl="1"/>
            <a:r>
              <a:rPr lang="sv-SE" dirty="0"/>
              <a:t>Skydd</a:t>
            </a:r>
          </a:p>
          <a:p>
            <a:pPr lvl="1"/>
            <a:r>
              <a:rPr lang="sv-SE" dirty="0"/>
              <a:t>Föda</a:t>
            </a:r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089F518-6A56-1B66-F168-25DE54E94D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7" y="2258010"/>
            <a:ext cx="4982059" cy="3425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29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3B5EB68-FDDF-419E-9E1C-373E5DCFF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3" y="6184215"/>
            <a:ext cx="2149972" cy="32485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4D81C3E-3FC7-4061-ABF5-74681F4BE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637" y="2443684"/>
            <a:ext cx="5510270" cy="3380697"/>
          </a:xfrm>
          <a:prstGeom prst="rect">
            <a:avLst/>
          </a:prstGeom>
        </p:spPr>
      </p:pic>
      <p:sp>
        <p:nvSpPr>
          <p:cNvPr id="9" name="Rubrik 4">
            <a:extLst>
              <a:ext uri="{FF2B5EF4-FFF2-40B4-BE49-F238E27FC236}">
                <a16:creationId xmlns:a16="http://schemas.microsoft.com/office/drawing/2014/main" id="{23824711-8775-7052-B0F4-75C56BCC2A89}"/>
              </a:ext>
            </a:extLst>
          </p:cNvPr>
          <p:cNvSpPr txBox="1">
            <a:spLocks/>
          </p:cNvSpPr>
          <p:nvPr/>
        </p:nvSpPr>
        <p:spPr>
          <a:xfrm>
            <a:off x="428550" y="595862"/>
            <a:ext cx="9361402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933"/>
              </a:lnSpc>
              <a:spcBef>
                <a:spcPct val="0"/>
              </a:spcBef>
              <a:buNone/>
              <a:defRPr sz="4933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Vanligt förekommande skadedjur</a:t>
            </a:r>
          </a:p>
        </p:txBody>
      </p:sp>
      <p:sp>
        <p:nvSpPr>
          <p:cNvPr id="10" name="Platshållare för innehåll 5">
            <a:extLst>
              <a:ext uri="{FF2B5EF4-FFF2-40B4-BE49-F238E27FC236}">
                <a16:creationId xmlns:a16="http://schemas.microsoft.com/office/drawing/2014/main" id="{6962FEAF-2D53-2968-85AB-B130CE0455DF}"/>
              </a:ext>
            </a:extLst>
          </p:cNvPr>
          <p:cNvSpPr txBox="1">
            <a:spLocks/>
          </p:cNvSpPr>
          <p:nvPr/>
        </p:nvSpPr>
        <p:spPr>
          <a:xfrm>
            <a:off x="520829" y="1701407"/>
            <a:ext cx="4990254" cy="46452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b="1" dirty="0"/>
              <a:t>Utvändigt</a:t>
            </a:r>
          </a:p>
          <a:p>
            <a:pPr lvl="1">
              <a:buFont typeface="Anticimex Sans" panose="020B0503040101040103" pitchFamily="34" charset="0"/>
              <a:buChar char="–"/>
            </a:pPr>
            <a:r>
              <a:rPr lang="sv-SE" dirty="0"/>
              <a:t>Råttor</a:t>
            </a:r>
          </a:p>
          <a:p>
            <a:pPr lvl="1">
              <a:buFont typeface="Anticimex Sans" panose="020B0503040101040103" pitchFamily="34" charset="0"/>
              <a:buChar char="–"/>
            </a:pPr>
            <a:r>
              <a:rPr lang="sv-SE" dirty="0"/>
              <a:t>Möss</a:t>
            </a:r>
          </a:p>
          <a:p>
            <a:pPr lvl="1">
              <a:buFont typeface="Anticimex Sans" panose="020B0503040101040103" pitchFamily="34" charset="0"/>
              <a:buChar char="–"/>
            </a:pPr>
            <a:r>
              <a:rPr lang="sv-SE" dirty="0"/>
              <a:t>Fågel</a:t>
            </a:r>
          </a:p>
          <a:p>
            <a:endParaRPr lang="sv-SE" sz="1000" dirty="0"/>
          </a:p>
          <a:p>
            <a:r>
              <a:rPr lang="sv-SE" sz="2400" b="1" dirty="0"/>
              <a:t>Invändigt</a:t>
            </a:r>
          </a:p>
          <a:p>
            <a:pPr lvl="1">
              <a:buFont typeface="Anticimex Sans" panose="020B0503040101040103" pitchFamily="34" charset="0"/>
              <a:buChar char="–"/>
            </a:pPr>
            <a:r>
              <a:rPr lang="sv-SE" dirty="0"/>
              <a:t>Råttor</a:t>
            </a:r>
          </a:p>
          <a:p>
            <a:pPr lvl="1">
              <a:buFont typeface="Anticimex Sans" panose="020B0503040101040103" pitchFamily="34" charset="0"/>
              <a:buChar char="–"/>
            </a:pPr>
            <a:r>
              <a:rPr lang="sv-SE" dirty="0"/>
              <a:t>Möss</a:t>
            </a:r>
          </a:p>
          <a:p>
            <a:pPr lvl="1">
              <a:buFont typeface="Anticimex Sans" panose="020B0503040101040103" pitchFamily="34" charset="0"/>
              <a:buChar char="–"/>
            </a:pPr>
            <a:r>
              <a:rPr lang="sv-SE" dirty="0"/>
              <a:t>Klädesmal/pälsmal</a:t>
            </a:r>
          </a:p>
          <a:p>
            <a:pPr lvl="1">
              <a:buFont typeface="Anticimex Sans" panose="020B0503040101040103" pitchFamily="34" charset="0"/>
              <a:buChar char="–"/>
            </a:pPr>
            <a:r>
              <a:rPr lang="sv-SE" dirty="0"/>
              <a:t>Pälsängrar </a:t>
            </a:r>
          </a:p>
          <a:p>
            <a:pPr lvl="1"/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5563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64CCA3C-6B65-6EF9-CDFA-81B92C86430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8550" y="1487319"/>
            <a:ext cx="7909205" cy="4834824"/>
          </a:xfrm>
        </p:spPr>
        <p:txBody>
          <a:bodyPr>
            <a:normAutofit lnSpcReduction="10000"/>
          </a:bodyPr>
          <a:lstStyle/>
          <a:p>
            <a:r>
              <a:rPr lang="sv-SE" b="1" dirty="0"/>
              <a:t>Råttor och möss: </a:t>
            </a:r>
            <a:r>
              <a:rPr lang="sv-SE" dirty="0"/>
              <a:t>gnagskador, kontaminering, smittor, brand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b="1" dirty="0"/>
              <a:t>Fågel:</a:t>
            </a:r>
            <a:r>
              <a:rPr lang="sv-SE" dirty="0"/>
              <a:t> om de bygger bo på tak kan avrinningen sättas igen – översvämning/vattenskador, nedsmutsning, störande, kontaminering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b="1" dirty="0"/>
              <a:t>Klädesmal/pälsmal/pälsänger:</a:t>
            </a:r>
            <a:r>
              <a:rPr lang="sv-SE" dirty="0"/>
              <a:t> ekonomiska skador, materiella skador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Affärsrisk och dåligt rykte</a:t>
            </a:r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F301449-DF1D-ADCB-9F49-94344511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50" y="595863"/>
            <a:ext cx="6466866" cy="613506"/>
          </a:xfrm>
        </p:spPr>
        <p:txBody>
          <a:bodyPr/>
          <a:lstStyle/>
          <a:p>
            <a:r>
              <a:rPr lang="sv-SE" dirty="0"/>
              <a:t>Risker och skador</a:t>
            </a:r>
          </a:p>
        </p:txBody>
      </p:sp>
      <p:pic>
        <p:nvPicPr>
          <p:cNvPr id="11" name="Bildobjekt 10" descr="En bild som visar symbol, Grafik, Teckensnitt, logotyp&#10;&#10;Automatiskt genererad beskrivning">
            <a:extLst>
              <a:ext uri="{FF2B5EF4-FFF2-40B4-BE49-F238E27FC236}">
                <a16:creationId xmlns:a16="http://schemas.microsoft.com/office/drawing/2014/main" id="{ED99F508-005B-F5A8-BBF3-E68FF6CA0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27" y="4444181"/>
            <a:ext cx="2060323" cy="20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0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ttagenus woodroffei beetle - Sisätilojen tuholaisetSisätilojen tuholaiset">
            <a:extLst>
              <a:ext uri="{FF2B5EF4-FFF2-40B4-BE49-F238E27FC236}">
                <a16:creationId xmlns:a16="http://schemas.microsoft.com/office/drawing/2014/main" id="{05E15497-E3B8-6F52-E624-EB475DDA2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736" y="455738"/>
            <a:ext cx="1605364" cy="24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C681F7F-6A1F-0C17-8FE5-1AC83FC420C9}"/>
              </a:ext>
            </a:extLst>
          </p:cNvPr>
          <p:cNvSpPr txBox="1"/>
          <p:nvPr/>
        </p:nvSpPr>
        <p:spPr>
          <a:xfrm>
            <a:off x="9089784" y="3163532"/>
            <a:ext cx="27919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Vågbandad pälsänger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Brun med tvärgående ljust vågigt band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4 – 6 mm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Finns endast inomhus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E30131C-0D63-E9CA-EBD3-674F287B9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26" y="455738"/>
            <a:ext cx="3810000" cy="2540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FA865FC-A046-C79D-8054-6CB398D1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44" y="558809"/>
            <a:ext cx="3515260" cy="2412831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61992748-1604-82D9-4AB0-CE51767402C4}"/>
              </a:ext>
            </a:extLst>
          </p:cNvPr>
          <p:cNvSpPr txBox="1"/>
          <p:nvPr/>
        </p:nvSpPr>
        <p:spPr>
          <a:xfrm>
            <a:off x="4684844" y="3148279"/>
            <a:ext cx="4154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chemeClr val="tx2"/>
                </a:solidFill>
              </a:rPr>
              <a:t>Klädesmal</a:t>
            </a:r>
            <a:r>
              <a:rPr lang="sv-SE" sz="1800" dirty="0">
                <a:solidFill>
                  <a:schemeClr val="tx2"/>
                </a:solidFill>
              </a:rPr>
              <a:t>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2"/>
                </a:solidFill>
              </a:rPr>
              <a:t>Guldfärgad utan fläckar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2"/>
                </a:solidFill>
              </a:rPr>
              <a:t>Larven bär inte med sig sitt spinnrör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Vingbredd: 9-15 mm; längd 5-7 mm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2"/>
                </a:solidFill>
              </a:rPr>
              <a:t>Finns nästan uteslutande inomhus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7DA61E24-7671-3244-830C-B9F483A500BA}"/>
              </a:ext>
            </a:extLst>
          </p:cNvPr>
          <p:cNvSpPr txBox="1"/>
          <p:nvPr/>
        </p:nvSpPr>
        <p:spPr>
          <a:xfrm>
            <a:off x="398726" y="3158770"/>
            <a:ext cx="41543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>
                <a:solidFill>
                  <a:schemeClr val="tx2"/>
                </a:solidFill>
              </a:rPr>
              <a:t>Pälsmal</a:t>
            </a:r>
            <a:r>
              <a:rPr lang="sv-SE" sz="18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2"/>
                </a:solidFill>
              </a:rPr>
              <a:t>Bronsfärgad med mörka fläckar på vingarna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Larver bär med sig sitt spinnrör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1800" dirty="0">
                <a:solidFill>
                  <a:schemeClr val="tx2"/>
                </a:solidFill>
              </a:rPr>
              <a:t>Vingbredd: 9-15 mm; längd 5-7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="1" dirty="0">
                <a:solidFill>
                  <a:schemeClr val="tx2"/>
                </a:solidFill>
              </a:rPr>
              <a:t>Finns inomhus och utomhus</a:t>
            </a:r>
            <a:r>
              <a:rPr lang="sv-SE" sz="18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056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mark&#10;&#10;Automatiskt genererad beskrivning">
            <a:extLst>
              <a:ext uri="{FF2B5EF4-FFF2-40B4-BE49-F238E27FC236}">
                <a16:creationId xmlns:a16="http://schemas.microsoft.com/office/drawing/2014/main" id="{7AC86003-A96E-2E72-87D6-2BFE4687C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6" y="224643"/>
            <a:ext cx="5232399" cy="341318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5B6D6B8-5F33-7F9C-14B8-24028A54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49" y="1695332"/>
            <a:ext cx="5232399" cy="3467336"/>
          </a:xfrm>
          <a:prstGeom prst="rect">
            <a:avLst/>
          </a:prstGeom>
        </p:spPr>
      </p:pic>
      <p:pic>
        <p:nvPicPr>
          <p:cNvPr id="4" name="Picture 2" descr="How to Get Rid of Clothes Moths | Total Wardrobe Care">
            <a:extLst>
              <a:ext uri="{FF2B5EF4-FFF2-40B4-BE49-F238E27FC236}">
                <a16:creationId xmlns:a16="http://schemas.microsoft.com/office/drawing/2014/main" id="{CB8210B7-DE53-41B3-23AB-713190684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99" y="3756760"/>
            <a:ext cx="3930771" cy="294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86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DE8A569-A622-B52F-80D9-84710B316EF0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D2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879D1E8-6774-4425-77BB-79FE09CDD5F4}"/>
              </a:ext>
            </a:extLst>
          </p:cNvPr>
          <p:cNvSpPr txBox="1"/>
          <p:nvPr/>
        </p:nvSpPr>
        <p:spPr>
          <a:xfrm>
            <a:off x="1605776" y="10407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867"/>
              </a:lnSpc>
            </a:pPr>
            <a:endParaRPr lang="en-GB" sz="1600">
              <a:solidFill>
                <a:schemeClr val="tx2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15864AC-3B4D-7827-207A-3E513D1D21E5}"/>
              </a:ext>
            </a:extLst>
          </p:cNvPr>
          <p:cNvSpPr txBox="1"/>
          <p:nvPr/>
        </p:nvSpPr>
        <p:spPr>
          <a:xfrm>
            <a:off x="2676293" y="91192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867"/>
              </a:lnSpc>
            </a:pPr>
            <a:endParaRPr lang="en-GB" sz="1600">
              <a:solidFill>
                <a:schemeClr val="tx2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78E6AD3-1BD8-0F9B-7236-62CFF0E62DA1}"/>
              </a:ext>
            </a:extLst>
          </p:cNvPr>
          <p:cNvSpPr/>
          <p:nvPr/>
        </p:nvSpPr>
        <p:spPr>
          <a:xfrm>
            <a:off x="349234" y="1206279"/>
            <a:ext cx="6847767" cy="5304588"/>
          </a:xfrm>
          <a:prstGeom prst="rect">
            <a:avLst/>
          </a:prstGeom>
          <a:solidFill>
            <a:srgbClr val="187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F9A3C66-DF12-2BAF-DB38-5D3685E5A035}"/>
              </a:ext>
            </a:extLst>
          </p:cNvPr>
          <p:cNvSpPr/>
          <p:nvPr/>
        </p:nvSpPr>
        <p:spPr>
          <a:xfrm>
            <a:off x="1" y="1553413"/>
            <a:ext cx="6847767" cy="5304588"/>
          </a:xfrm>
          <a:prstGeom prst="rect">
            <a:avLst/>
          </a:prstGeom>
          <a:solidFill>
            <a:srgbClr val="D2D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38FE228-A2A2-5252-F390-A32801D99C84}"/>
              </a:ext>
            </a:extLst>
          </p:cNvPr>
          <p:cNvSpPr txBox="1">
            <a:spLocks/>
          </p:cNvSpPr>
          <p:nvPr/>
        </p:nvSpPr>
        <p:spPr>
          <a:xfrm>
            <a:off x="321734" y="3109394"/>
            <a:ext cx="5919675" cy="2460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16326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sz="2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67"/>
              </a:lnSpc>
            </a:pPr>
            <a:r>
              <a:rPr lang="sv-SE" sz="4000" b="1" i="0" dirty="0">
                <a:solidFill>
                  <a:srgbClr val="051E66"/>
                </a:solidFill>
                <a:effectLst/>
                <a:latin typeface="+mn-lt"/>
              </a:rPr>
              <a:t>Om olyckan är framme – </a:t>
            </a:r>
          </a:p>
          <a:p>
            <a:pPr>
              <a:lnSpc>
                <a:spcPts val="5067"/>
              </a:lnSpc>
            </a:pPr>
            <a:r>
              <a:rPr lang="sv-SE" sz="4000" dirty="0">
                <a:solidFill>
                  <a:srgbClr val="051E66"/>
                </a:solidFill>
                <a:latin typeface="+mn-lt"/>
              </a:rPr>
              <a:t>metoder att sanera</a:t>
            </a:r>
            <a:endParaRPr lang="sv-SE" sz="4000" b="1" i="0" dirty="0">
              <a:solidFill>
                <a:srgbClr val="051E66"/>
              </a:solidFill>
              <a:effectLst/>
              <a:latin typeface="+mn-lt"/>
            </a:endParaRPr>
          </a:p>
          <a:p>
            <a:pPr>
              <a:lnSpc>
                <a:spcPts val="5067"/>
              </a:lnSpc>
            </a:pPr>
            <a:br>
              <a:rPr lang="sv-SE" sz="4000" dirty="0">
                <a:solidFill>
                  <a:srgbClr val="0D2B88"/>
                </a:solidFill>
                <a:latin typeface="+mn-lt"/>
              </a:rPr>
            </a:br>
            <a:endParaRPr lang="sv-SE" sz="4000" dirty="0">
              <a:solidFill>
                <a:srgbClr val="0D2B8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4026111"/>
      </p:ext>
    </p:extLst>
  </p:cSld>
  <p:clrMapOvr>
    <a:masterClrMapping/>
  </p:clrMapOvr>
</p:sld>
</file>

<file path=ppt/theme/theme1.xml><?xml version="1.0" encoding="utf-8"?>
<a:theme xmlns:a="http://schemas.openxmlformats.org/drawingml/2006/main" name="Framsida 1">
  <a:themeElements>
    <a:clrScheme name="Anticimex Primary colours">
      <a:dk1>
        <a:sysClr val="windowText" lastClr="000000"/>
      </a:dk1>
      <a:lt1>
        <a:srgbClr val="FFFFFF"/>
      </a:lt1>
      <a:dk2>
        <a:srgbClr val="0D2B88"/>
      </a:dk2>
      <a:lt2>
        <a:srgbClr val="187EE0"/>
      </a:lt2>
      <a:accent1>
        <a:srgbClr val="0D2B88"/>
      </a:accent1>
      <a:accent2>
        <a:srgbClr val="187EE0"/>
      </a:accent2>
      <a:accent3>
        <a:srgbClr val="D2DBE3"/>
      </a:accent3>
      <a:accent4>
        <a:srgbClr val="2DA96B"/>
      </a:accent4>
      <a:accent5>
        <a:srgbClr val="9E17AA"/>
      </a:accent5>
      <a:accent6>
        <a:srgbClr val="FF7C00"/>
      </a:accent6>
      <a:hlink>
        <a:srgbClr val="FFFFFF"/>
      </a:hlink>
      <a:folHlink>
        <a:srgbClr val="FFFFFF"/>
      </a:folHlink>
    </a:clrScheme>
    <a:fontScheme name="Anpassat 1">
      <a:majorFont>
        <a:latin typeface="Anticimex Sans Bold"/>
        <a:ea typeface=""/>
        <a:cs typeface=""/>
      </a:majorFont>
      <a:minorFont>
        <a:latin typeface="Anticim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mall Svenska Anticimex" id="{0E0BD97D-6E07-43CC-9CBE-77D4D6227FCC}" vid="{48F95848-F06E-4A2C-9207-772339E7E756}"/>
    </a:ext>
  </a:extLst>
</a:theme>
</file>

<file path=ppt/theme/theme2.xml><?xml version="1.0" encoding="utf-8"?>
<a:theme xmlns:a="http://schemas.openxmlformats.org/drawingml/2006/main" name="Anticimex 171031">
  <a:themeElements>
    <a:clrScheme name="Anticimex">
      <a:dk1>
        <a:sysClr val="windowText" lastClr="000000"/>
      </a:dk1>
      <a:lt1>
        <a:sysClr val="window" lastClr="FFFFFF"/>
      </a:lt1>
      <a:dk2>
        <a:srgbClr val="0D2B88"/>
      </a:dk2>
      <a:lt2>
        <a:srgbClr val="000000"/>
      </a:lt2>
      <a:accent1>
        <a:srgbClr val="0D2B88"/>
      </a:accent1>
      <a:accent2>
        <a:srgbClr val="187EE0"/>
      </a:accent2>
      <a:accent3>
        <a:srgbClr val="D2DBE3"/>
      </a:accent3>
      <a:accent4>
        <a:srgbClr val="2DA96B"/>
      </a:accent4>
      <a:accent5>
        <a:srgbClr val="9E17AA"/>
      </a:accent5>
      <a:accent6>
        <a:srgbClr val="FF7C00"/>
      </a:accent6>
      <a:hlink>
        <a:srgbClr val="187EE0"/>
      </a:hlink>
      <a:folHlink>
        <a:srgbClr val="D2DBE3"/>
      </a:folHlink>
    </a:clrScheme>
    <a:fontScheme name="Anticimex">
      <a:majorFont>
        <a:latin typeface="Anticimex Sans"/>
        <a:ea typeface=""/>
        <a:cs typeface=""/>
      </a:majorFont>
      <a:minorFont>
        <a:latin typeface="Anticim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ts val="1400"/>
          </a:lnSpc>
          <a:defRPr sz="1200" smtClean="0">
            <a:solidFill>
              <a:schemeClr val="tx2"/>
            </a:solidFill>
          </a:defRPr>
        </a:defPPr>
      </a:lstStyle>
    </a:txDef>
  </a:objectDefaults>
  <a:extraClrSchemeLst/>
  <a:custClrLst>
    <a:custClr name="Primary Dark blue">
      <a:srgbClr val="0D2B88"/>
    </a:custClr>
    <a:custClr name="Primary medium blue">
      <a:srgbClr val="187EE0"/>
    </a:custClr>
    <a:custClr name="Primary light blue">
      <a:srgbClr val="D2DBE3"/>
    </a:custClr>
    <a:custClr name="Secondary green">
      <a:srgbClr val="2DA96B"/>
    </a:custClr>
    <a:custClr name="Additional purple">
      <a:srgbClr val="9E16A9"/>
    </a:custClr>
    <a:custClr name="Additional orange">
      <a:srgbClr val="FF7C00"/>
    </a:custClr>
    <a:custClr name="Illustration blue 01">
      <a:srgbClr val="051E66"/>
    </a:custClr>
    <a:custClr name="Illustration blue 02">
      <a:srgbClr val="1254B5"/>
    </a:custClr>
    <a:custClr name="Illustration grey">
      <a:srgbClr val="F6F6F6"/>
    </a:custClr>
    <a:custClr name="Illustration green">
      <a:srgbClr val="1ED68C"/>
    </a:custClr>
    <a:custClr name="Illustration coral">
      <a:srgbClr val="FF5959"/>
    </a:custClr>
    <a:custClr name="Illustration orange">
      <a:srgbClr val="FC963F"/>
    </a:custClr>
  </a:custClrLst>
  <a:extLst>
    <a:ext uri="{05A4C25C-085E-4340-85A3-A5531E510DB2}">
      <thm15:themeFamily xmlns:thm15="http://schemas.microsoft.com/office/thememl/2012/main" name="Anticimex_Svensk_PPT_mall (1)" id="{09AE3ECE-770E-4448-9960-89D5C07869F3}" vid="{32606CE0-AAFD-4A00-B02B-429E6294FB3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97048A1FEFC4EB1E427A3EF0095E6" ma:contentTypeVersion="18" ma:contentTypeDescription="Een nieuw document maken." ma:contentTypeScope="" ma:versionID="e2b59fea0ae55561bf8e4f2e69d34441">
  <xsd:schema xmlns:xsd="http://www.w3.org/2001/XMLSchema" xmlns:xs="http://www.w3.org/2001/XMLSchema" xmlns:p="http://schemas.microsoft.com/office/2006/metadata/properties" xmlns:ns2="e83dfd4a-d210-466e-aa07-44bf06fdc40d" xmlns:ns3="f5cc60ba-607d-4884-8a78-b50996670af0" targetNamespace="http://schemas.microsoft.com/office/2006/metadata/properties" ma:root="true" ma:fieldsID="08713ab3fa807c698fae8f24282c5074" ns2:_="" ns3:_="">
    <xsd:import namespace="e83dfd4a-d210-466e-aa07-44bf06fdc40d"/>
    <xsd:import namespace="f5cc60ba-607d-4884-8a78-b50996670a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dfd4a-d210-466e-aa07-44bf06fdc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f3c2f357-e850-474e-a9c6-1ddebe3e13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c60ba-607d-4884-8a78-b50996670af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be18d7-40f8-423c-b9f1-37a456f2ced2}" ma:internalName="TaxCatchAll" ma:showField="CatchAllData" ma:web="f5cc60ba-607d-4884-8a78-b50996670a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22881-DF4E-499A-9021-08741D30E49F}"/>
</file>

<file path=customXml/itemProps2.xml><?xml version="1.0" encoding="utf-8"?>
<ds:datastoreItem xmlns:ds="http://schemas.openxmlformats.org/officeDocument/2006/customXml" ds:itemID="{E988426B-1D9A-4BC1-A8AF-1E5900490C29}"/>
</file>

<file path=docProps/app.xml><?xml version="1.0" encoding="utf-8"?>
<Properties xmlns="http://schemas.openxmlformats.org/officeDocument/2006/extended-properties" xmlns:vt="http://schemas.openxmlformats.org/officeDocument/2006/docPropsVTypes">
  <Template>PowerPoint-mall Anticimex Svenska</Template>
  <TotalTime>1739</TotalTime>
  <Words>239</Words>
  <Application>Microsoft Office PowerPoint</Application>
  <PresentationFormat>Bredbild</PresentationFormat>
  <Paragraphs>73</Paragraphs>
  <Slides>14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14</vt:i4>
      </vt:variant>
    </vt:vector>
  </HeadingPairs>
  <TitlesOfParts>
    <vt:vector size="21" baseType="lpstr">
      <vt:lpstr>Anticimex Sans</vt:lpstr>
      <vt:lpstr>Anticimex Sans Bold</vt:lpstr>
      <vt:lpstr>Arial</vt:lpstr>
      <vt:lpstr>Calibri</vt:lpstr>
      <vt:lpstr>Helvetica</vt:lpstr>
      <vt:lpstr>Framsida 1</vt:lpstr>
      <vt:lpstr>Anticimex 171031</vt:lpstr>
      <vt:lpstr>Skadedjur – så minskar du risken för problem</vt:lpstr>
      <vt:lpstr>Agenda</vt:lpstr>
      <vt:lpstr>PowerPoint-presentation</vt:lpstr>
      <vt:lpstr>Grundförutsättningar</vt:lpstr>
      <vt:lpstr>PowerPoint-presentation</vt:lpstr>
      <vt:lpstr>Risker och skador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Tack för din uppmärksamhet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Så använder du Anticimex PowerPoint-mall</dc:title>
  <dc:creator>Persson Vinnersten, Thomas</dc:creator>
  <cp:lastModifiedBy>Jessica Sjöö</cp:lastModifiedBy>
  <cp:revision>7</cp:revision>
  <dcterms:created xsi:type="dcterms:W3CDTF">2023-03-09T10:53:57Z</dcterms:created>
  <dcterms:modified xsi:type="dcterms:W3CDTF">2024-05-08T10:13:44Z</dcterms:modified>
</cp:coreProperties>
</file>