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1.xml" ContentType="application/vnd.openxmlformats-officedocument.presentationml.slide+xml"/>
  <Override PartName="/ppt/presentation.xml" ContentType="application/vnd.openxmlformats-officedocument.presentationml.presentation.main+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11.xml" ContentType="application/vnd.openxmlformats-officedocument.presentationml.slideLayou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6" r:id="rId31"/>
  </p:sldIdLst>
  <p:sldSz cx="9144000" cy="5143500" type="screen16x9"/>
  <p:notesSz cx="6858000" cy="9144000"/>
  <p:embeddedFontLst>
    <p:embeddedFont>
      <p:font typeface="Poppins" pitchFamily="2" charset="77"/>
      <p:regular r:id="rId33"/>
      <p:bold r:id="rId34"/>
      <p:italic r:id="rId35"/>
      <p:boldItalic r:id="rId36"/>
    </p:embeddedFont>
    <p:embeddedFont>
      <p:font typeface="Poppins SemiBold" panose="020B0604020202020204" pitchFamily="34" charset="0"/>
      <p:regular r:id="rId37"/>
      <p:bold r:id="rId38"/>
      <p:italic r:id="rId39"/>
      <p:boldItalic r:id="rId40"/>
    </p:embeddedFont>
    <p:embeddedFont>
      <p:font typeface="Urbanist" panose="020B0A04040200000203" pitchFamily="34" charset="77"/>
      <p:regular r:id="rId41"/>
      <p:bold r:id="rId42"/>
      <p:italic r:id="rId43"/>
      <p:boldItalic r:id="rId44"/>
    </p:embeddedFont>
    <p:embeddedFont>
      <p:font typeface="Urbanist Medium" panose="020B0A04040200000203" pitchFamily="34" charset="77"/>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039">
          <p15:clr>
            <a:srgbClr val="747775"/>
          </p15:clr>
        </p15:guide>
        <p15:guide id="2" orient="horz" pos="61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p:cViewPr varScale="1">
        <p:scale>
          <a:sx n="117" d="100"/>
          <a:sy n="117" d="100"/>
        </p:scale>
        <p:origin x="184" y="704"/>
      </p:cViewPr>
      <p:guideLst>
        <p:guide pos="2039"/>
        <p:guide orient="horz" pos="61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6127aef09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36127aef0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Thanks</a:t>
            </a:r>
            <a:endParaRPr/>
          </a:p>
          <a:p>
            <a:pPr marL="0" lvl="0" indent="0" algn="l" rtl="0">
              <a:spcBef>
                <a:spcPts val="0"/>
              </a:spcBef>
              <a:spcAft>
                <a:spcPts val="0"/>
              </a:spcAft>
              <a:buNone/>
            </a:pPr>
            <a:r>
              <a:rPr lang="en"/>
              <a:t>About me</a:t>
            </a:r>
            <a:endParaRPr/>
          </a:p>
          <a:p>
            <a:pPr marL="0" lvl="0" indent="0" algn="l" rtl="0">
              <a:spcBef>
                <a:spcPts val="0"/>
              </a:spcBef>
              <a:spcAft>
                <a:spcPts val="0"/>
              </a:spcAft>
              <a:buNone/>
            </a:pPr>
            <a:r>
              <a:rPr lang="en"/>
              <a:t>DBM</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3617e770936_0_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3617e770936_0_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need to create a framework for local insight - often called a feasibility study but for Marketing - how feasible is our local market?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3617e770936_0_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3617e770936_0_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3617e770936_0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3617e770936_0_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3617e770936_0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3617e770936_0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3617e770936_0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3617e770936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3617e770936_0_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3617e770936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3617e770936_0_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3617e770936_0_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3617e770936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3617e770936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the feasibility insights under your belt - you can begin to build audience profiles and make additional inferences about these audiences issues, problems and how we can solve them.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3617e770936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3617e770936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 how do we know where to show up in local markets for these audience profiles?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3617e770936_0_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3617e770936_0_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So - It’s not about being everywhere - it’s about being in the right places, consistently</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Basic marketing channels can be broken down into 3 groups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36127aef095_0_5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36127aef095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Once upon a time -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Small operator - rural - started out great - slowly google ads stopped working - filling up units became really hard. </a:t>
            </a:r>
            <a:endParaRPr dirty="0"/>
          </a:p>
          <a:p>
            <a:pPr marL="0" lvl="0" indent="0" algn="l" rtl="0">
              <a:spcBef>
                <a:spcPts val="0"/>
              </a:spcBef>
              <a:spcAft>
                <a:spcPts val="0"/>
              </a:spcAft>
              <a:buNone/>
            </a:pPr>
            <a:r>
              <a:rPr lang="en" dirty="0"/>
              <a:t>Focusing on urban families, students, movers and homeowners </a:t>
            </a:r>
            <a:endParaRPr dirty="0"/>
          </a:p>
          <a:p>
            <a:pPr marL="0" lvl="0" indent="0" algn="l" rtl="0">
              <a:spcBef>
                <a:spcPts val="0"/>
              </a:spcBef>
              <a:spcAft>
                <a:spcPts val="0"/>
              </a:spcAft>
              <a:buNone/>
            </a:pPr>
            <a:r>
              <a:rPr lang="en" dirty="0"/>
              <a:t>Local market was rural, entrepreneurs, tradespeople</a:t>
            </a:r>
            <a:endParaRPr dirty="0"/>
          </a:p>
          <a:p>
            <a:pPr marL="0" lvl="0" indent="0" algn="l" rtl="0">
              <a:spcBef>
                <a:spcPts val="0"/>
              </a:spcBef>
              <a:spcAft>
                <a:spcPts val="0"/>
              </a:spcAft>
              <a:buNone/>
            </a:pPr>
            <a:r>
              <a:rPr lang="en" dirty="0"/>
              <a:t>He’d been focusing so much on using digital marketing tactics best used for urban, inner city markets that he’d forgotten to use </a:t>
            </a:r>
            <a:r>
              <a:rPr lang="en" dirty="0" err="1"/>
              <a:t>irl</a:t>
            </a:r>
            <a:r>
              <a:rPr lang="en" dirty="0"/>
              <a:t>, networking, local press, community relationships to reach his target audience. </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3617e770936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3617e770936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the purposes of clarity - focus on 2 markets with very different attributes, needs, touch points. </a:t>
            </a:r>
            <a:endParaRPr/>
          </a:p>
          <a:p>
            <a:pPr marL="0" lvl="0" indent="0" algn="l" rtl="0">
              <a:spcBef>
                <a:spcPts val="0"/>
              </a:spcBef>
              <a:spcAft>
                <a:spcPts val="0"/>
              </a:spcAft>
              <a:buNone/>
            </a:pPr>
            <a:r>
              <a:rPr lang="en"/>
              <a:t>During our work with operators in different markets rural, urban, suburban - we’ve pinpointed how different channels afford different results depending on the market you are operating in.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36127aef095_0_8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36127aef095_0_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Using a matrix it’s clear to see the various impact different marketing channels can have on different markets.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3617e77093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3617e77093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PPC / essential to know the search volume in your local area of the keywords you are specifically looking for. Is there much competition in your local area - why would pay for clicks when you are the only competition in local areas.</a:t>
            </a:r>
            <a:endParaRPr/>
          </a:p>
          <a:p>
            <a:pPr marL="0" lvl="0" indent="0" algn="l" rtl="0">
              <a:spcBef>
                <a:spcPts val="0"/>
              </a:spcBef>
              <a:spcAft>
                <a:spcPts val="0"/>
              </a:spcAft>
              <a:buNone/>
            </a:pPr>
            <a:r>
              <a:rPr lang="en"/>
              <a:t>** this is becoming a more difficult marketing stream to master - larger operators are dominating in areas that they don’t even serve, frustratingly.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3617e770936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3617e770936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of the most important marketing streams for all operators no matter where you are. On avg 80-70% of online bookings or enquiries use online maps (google and apple) at some point in the customer journey. A vital sources for local services - social proof, images and expectation setting, distance (it removes a huge amount of anxiety and frustration from the customer journey and purchase decision process.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3617e770936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3617e770936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may not be a high converting but it can have a huge impact on brand awareness and brand recall when the need arises for customers. Remarketing via Meta for customers that have landed on your website browsing can capture ‘low hanging fruit’.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3617e770936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3617e770936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Building bridges in the community plays a very important role in smaller communities. Trust, a sense of giving back, supporting grassroots community organisations can help educate potential customers about your services and build brand awareness.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3617e770936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3617e770936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Signage is essential - especially on well positioned buildings/facilities. But, it isn’t about how big the phone number is on the side of the building. Signage plays a role in the brand recall at category entry points or customer ‘need states’. It must act as the red thread that allows customers to associate their need with your solution (your entire reason for marketing).</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3617e770936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3617e770936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Having played around with local press and radio … it is definitely a critical marketing stream for rural areas that still rely on local news organisations to disseminate information. Urban areas don’t tend to rely on local press in the same way. </a:t>
            </a:r>
            <a:endParaRPr/>
          </a:p>
          <a:p>
            <a:pPr marL="0" lvl="0" indent="0" algn="l" rtl="0">
              <a:spcBef>
                <a:spcPts val="0"/>
              </a:spcBef>
              <a:spcAft>
                <a:spcPts val="0"/>
              </a:spcAft>
              <a:buNone/>
            </a:pPr>
            <a:endParaRPr/>
          </a:p>
          <a:p>
            <a:pPr marL="0" lvl="0" indent="0" algn="l" rtl="0">
              <a:spcBef>
                <a:spcPts val="0"/>
              </a:spcBef>
              <a:spcAft>
                <a:spcPts val="0"/>
              </a:spcAft>
              <a:buNone/>
            </a:pPr>
            <a:r>
              <a:rPr lang="en"/>
              <a:t>Cost of these marketing streams in urban areas is also a factor in putting off most operators.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3617e770936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 name="Google Shape;1182;g3617e770936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Knowledge is power in marketing - understanding your audience and local markets will make marketing decision making more effective.</a:t>
            </a:r>
            <a:r>
              <a:rPr lang="en" sz="1000">
                <a:solidFill>
                  <a:schemeClr val="dk1"/>
                </a:solidFill>
                <a:latin typeface="Poppins"/>
                <a:ea typeface="Poppins"/>
                <a:cs typeface="Poppins"/>
                <a:sym typeface="Poppins"/>
              </a:rPr>
              <a:t>Channel tactics only work when they speak to a known need — in a known place — at the right time.</a:t>
            </a:r>
            <a:r>
              <a:rPr lang="en" sz="1000">
                <a:solidFill>
                  <a:schemeClr val="dk1"/>
                </a:solidFill>
              </a:rPr>
              <a:t> </a:t>
            </a: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36127aef095_0_1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36127aef095_0_1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36127aef095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36127aef095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Marketing the same to everyone = marketing to no one. One size fits all does not apply to marketing strategies.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a:extLst>
            <a:ext uri="{FF2B5EF4-FFF2-40B4-BE49-F238E27FC236}">
              <a16:creationId xmlns:a16="http://schemas.microsoft.com/office/drawing/2014/main" id="{7E1BD132-6432-8A6E-CADA-C1E37EB1EF12}"/>
            </a:ext>
          </a:extLst>
        </p:cNvPr>
        <p:cNvGrpSpPr/>
        <p:nvPr/>
      </p:nvGrpSpPr>
      <p:grpSpPr>
        <a:xfrm>
          <a:off x="0" y="0"/>
          <a:ext cx="0" cy="0"/>
          <a:chOff x="0" y="0"/>
          <a:chExt cx="0" cy="0"/>
        </a:xfrm>
      </p:grpSpPr>
      <p:sp>
        <p:nvSpPr>
          <p:cNvPr id="682" name="Google Shape;682;g3617e770936_0_636:notes">
            <a:extLst>
              <a:ext uri="{FF2B5EF4-FFF2-40B4-BE49-F238E27FC236}">
                <a16:creationId xmlns:a16="http://schemas.microsoft.com/office/drawing/2014/main" id="{824E474C-F7F2-4591-208D-912500C77D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3617e770936_0_636:notes">
            <a:extLst>
              <a:ext uri="{FF2B5EF4-FFF2-40B4-BE49-F238E27FC236}">
                <a16:creationId xmlns:a16="http://schemas.microsoft.com/office/drawing/2014/main" id="{6018950B-D5B8-E85C-F82F-3AD64502F4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need to create a framework for local insight - often called a feasibility study but for Marketing - how feasible is our local market?</a:t>
            </a:r>
            <a:endParaRPr/>
          </a:p>
        </p:txBody>
      </p:sp>
    </p:spTree>
    <p:extLst>
      <p:ext uri="{BB962C8B-B14F-4D97-AF65-F5344CB8AC3E}">
        <p14:creationId xmlns:p14="http://schemas.microsoft.com/office/powerpoint/2010/main" val="3445914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36127aef095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36127aef095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That operator didn’t have a marketing problem, </a:t>
            </a:r>
            <a:endParaRPr/>
          </a:p>
          <a:p>
            <a:pPr marL="0" lvl="0" indent="0" algn="l" rtl="0">
              <a:spcBef>
                <a:spcPts val="0"/>
              </a:spcBef>
              <a:spcAft>
                <a:spcPts val="0"/>
              </a:spcAft>
              <a:buNone/>
            </a:pPr>
            <a:r>
              <a:rPr lang="en"/>
              <a:t>he had an understanding problem. </a:t>
            </a:r>
            <a:endParaRPr/>
          </a:p>
          <a:p>
            <a:pPr marL="0" lvl="0" indent="0" algn="l" rtl="0">
              <a:spcBef>
                <a:spcPts val="0"/>
              </a:spcBef>
              <a:spcAft>
                <a:spcPts val="0"/>
              </a:spcAft>
              <a:buNone/>
            </a:pPr>
            <a:r>
              <a:rPr lang="en"/>
              <a:t>our industry doesn’t rely on mass demand,</a:t>
            </a:r>
            <a:endParaRPr/>
          </a:p>
          <a:p>
            <a:pPr marL="0" lvl="0" indent="0" algn="l" rtl="0">
              <a:spcBef>
                <a:spcPts val="0"/>
              </a:spcBef>
              <a:spcAft>
                <a:spcPts val="0"/>
              </a:spcAft>
              <a:buNone/>
            </a:pPr>
            <a:r>
              <a:rPr lang="en"/>
              <a:t>it relies on hyper-local, specific, time-sensitive triggers.</a:t>
            </a:r>
            <a:endParaRPr/>
          </a:p>
          <a:p>
            <a:pPr marL="0" lvl="0" indent="0" algn="l" rtl="0">
              <a:spcBef>
                <a:spcPts val="0"/>
              </a:spcBef>
              <a:spcAft>
                <a:spcPts val="0"/>
              </a:spcAft>
              <a:buNone/>
            </a:pPr>
            <a:endParaRPr/>
          </a:p>
          <a:p>
            <a:pPr marL="0" lvl="0" indent="0" algn="l" rtl="0">
              <a:spcBef>
                <a:spcPts val="0"/>
              </a:spcBef>
              <a:spcAft>
                <a:spcPts val="0"/>
              </a:spcAft>
              <a:buNone/>
            </a:pPr>
            <a:r>
              <a:rPr lang="en"/>
              <a:t>So today, talk about understand your local market — and how to use that insight to make smarter, more effective marketing decisions.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3617e770936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3617e770936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how local is your local market…? What does that mean for our markets?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36127aef095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36127aef095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SSAUK’s 2025 report provides a terrific picture of how far customers are willing to travel to self storage sites. </a:t>
            </a:r>
            <a:endParaRPr/>
          </a:p>
          <a:p>
            <a:pPr marL="0" lvl="0" indent="0" algn="l" rtl="0">
              <a:spcBef>
                <a:spcPts val="0"/>
              </a:spcBef>
              <a:spcAft>
                <a:spcPts val="0"/>
              </a:spcAft>
              <a:buNone/>
            </a:pPr>
            <a:r>
              <a:rPr lang="en"/>
              <a:t>3308 individuals completed this year’s SSAUK report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617e770936_0_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3617e770936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Basing this on 15 minute drive - a circumference of around 10km (6.2m) </a:t>
            </a:r>
            <a:endParaRPr/>
          </a:p>
          <a:p>
            <a:pPr marL="0" lvl="0" indent="0" algn="l" rtl="0">
              <a:spcBef>
                <a:spcPts val="0"/>
              </a:spcBef>
              <a:spcAft>
                <a:spcPts val="0"/>
              </a:spcAft>
              <a:buNone/>
            </a:pPr>
            <a:endParaRPr/>
          </a:p>
          <a:p>
            <a:pPr marL="0" lvl="0" indent="0" algn="l" rtl="0">
              <a:spcBef>
                <a:spcPts val="0"/>
              </a:spcBef>
              <a:spcAft>
                <a:spcPts val="0"/>
              </a:spcAft>
              <a:buNone/>
            </a:pPr>
            <a:r>
              <a:rPr lang="en"/>
              <a:t>That looks like this on a map…</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36127aef095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36127aef095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15-20 min drive - rural area</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3617e770936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3617e770936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15-20 min drive - rural area</a:t>
            </a:r>
            <a:endParaRPr/>
          </a:p>
          <a:p>
            <a:pPr marL="0" lvl="0" indent="0" algn="l" rtl="0">
              <a:spcBef>
                <a:spcPts val="0"/>
              </a:spcBef>
              <a:spcAft>
                <a:spcPts val="0"/>
              </a:spcAft>
              <a:buNone/>
            </a:pPr>
            <a:endParaRPr/>
          </a:p>
          <a:p>
            <a:pPr marL="0" lvl="0" indent="0" algn="l" rtl="0">
              <a:spcBef>
                <a:spcPts val="0"/>
              </a:spcBef>
              <a:spcAft>
                <a:spcPts val="0"/>
              </a:spcAft>
              <a:buNone/>
            </a:pPr>
            <a:r>
              <a:rPr lang="en"/>
              <a:t>Immediately you can even see geographical differences between these two markets without knowing much about their demographics, housing tenure, socio economic status.</a:t>
            </a:r>
            <a:endParaRPr/>
          </a:p>
          <a:p>
            <a:pPr marL="0" lvl="0" indent="0" algn="l" rtl="0">
              <a:spcBef>
                <a:spcPts val="0"/>
              </a:spcBef>
              <a:spcAft>
                <a:spcPts val="0"/>
              </a:spcAft>
              <a:buNone/>
            </a:pPr>
            <a:endParaRPr/>
          </a:p>
          <a:p>
            <a:pPr marL="0" lvl="0" indent="0" algn="l" rtl="0">
              <a:spcBef>
                <a:spcPts val="0"/>
              </a:spcBef>
              <a:spcAft>
                <a:spcPts val="0"/>
              </a:spcAft>
              <a:buNone/>
            </a:pPr>
            <a:r>
              <a:rPr lang="en"/>
              <a:t>We’ve established that local demand is key - how do you find it, measure it and speak to it?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veloped by me THEME">
  <p:cSld name="BLANK_1">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3236625" y="837723"/>
            <a:ext cx="5622600" cy="2275200"/>
          </a:xfrm>
          <a:prstGeom prst="rect">
            <a:avLst/>
          </a:prstGeom>
        </p:spPr>
        <p:txBody>
          <a:bodyPr spcFirstLastPara="1" wrap="square" lIns="0" tIns="91425" rIns="91425" bIns="0" anchor="b" anchorCtr="0">
            <a:noAutofit/>
          </a:bodyPr>
          <a:lstStyle>
            <a:lvl1pPr lvl="0">
              <a:lnSpc>
                <a:spcPct val="90000"/>
              </a:lnSpc>
              <a:spcBef>
                <a:spcPts val="0"/>
              </a:spcBef>
              <a:spcAft>
                <a:spcPts val="0"/>
              </a:spcAft>
              <a:buNone/>
              <a:defRPr/>
            </a:lvl1pPr>
            <a:lvl2pPr lvl="1">
              <a:lnSpc>
                <a:spcPct val="115000"/>
              </a:lnSpc>
              <a:spcBef>
                <a:spcPts val="0"/>
              </a:spcBef>
              <a:spcAft>
                <a:spcPts val="0"/>
              </a:spcAft>
              <a:buNone/>
              <a:defRPr sz="4800"/>
            </a:lvl2pPr>
            <a:lvl3pPr lvl="2">
              <a:lnSpc>
                <a:spcPct val="115000"/>
              </a:lnSpc>
              <a:spcBef>
                <a:spcPts val="0"/>
              </a:spcBef>
              <a:spcAft>
                <a:spcPts val="0"/>
              </a:spcAft>
              <a:buNone/>
              <a:defRPr sz="4800"/>
            </a:lvl3pPr>
            <a:lvl4pPr lvl="3">
              <a:lnSpc>
                <a:spcPct val="115000"/>
              </a:lnSpc>
              <a:spcBef>
                <a:spcPts val="0"/>
              </a:spcBef>
              <a:spcAft>
                <a:spcPts val="0"/>
              </a:spcAft>
              <a:buNone/>
              <a:defRPr sz="4800"/>
            </a:lvl4pPr>
            <a:lvl5pPr lvl="4">
              <a:lnSpc>
                <a:spcPct val="115000"/>
              </a:lnSpc>
              <a:spcBef>
                <a:spcPts val="0"/>
              </a:spcBef>
              <a:spcAft>
                <a:spcPts val="0"/>
              </a:spcAft>
              <a:buNone/>
              <a:defRPr sz="4800"/>
            </a:lvl5pPr>
            <a:lvl6pPr lvl="5">
              <a:lnSpc>
                <a:spcPct val="115000"/>
              </a:lnSpc>
              <a:spcBef>
                <a:spcPts val="0"/>
              </a:spcBef>
              <a:spcAft>
                <a:spcPts val="0"/>
              </a:spcAft>
              <a:buNone/>
              <a:defRPr sz="4800"/>
            </a:lvl6pPr>
            <a:lvl7pPr lvl="6">
              <a:lnSpc>
                <a:spcPct val="115000"/>
              </a:lnSpc>
              <a:spcBef>
                <a:spcPts val="0"/>
              </a:spcBef>
              <a:spcAft>
                <a:spcPts val="0"/>
              </a:spcAft>
              <a:buNone/>
              <a:defRPr sz="4800"/>
            </a:lvl7pPr>
            <a:lvl8pPr lvl="7">
              <a:lnSpc>
                <a:spcPct val="115000"/>
              </a:lnSpc>
              <a:spcBef>
                <a:spcPts val="0"/>
              </a:spcBef>
              <a:spcAft>
                <a:spcPts val="0"/>
              </a:spcAft>
              <a:buNone/>
              <a:defRPr sz="4800"/>
            </a:lvl8pPr>
            <a:lvl9pPr lvl="8">
              <a:lnSpc>
                <a:spcPct val="115000"/>
              </a:lnSpc>
              <a:spcBef>
                <a:spcPts val="0"/>
              </a:spcBef>
              <a:spcAft>
                <a:spcPts val="0"/>
              </a:spcAft>
              <a:buNone/>
              <a:defRPr sz="4800"/>
            </a:lvl9pPr>
          </a:lstStyle>
          <a:p>
            <a:endParaRPr/>
          </a:p>
        </p:txBody>
      </p:sp>
      <p:sp>
        <p:nvSpPr>
          <p:cNvPr id="10" name="Google Shape;10;p2"/>
          <p:cNvSpPr/>
          <p:nvPr/>
        </p:nvSpPr>
        <p:spPr>
          <a:xfrm flipH="1">
            <a:off x="1350050" y="2493850"/>
            <a:ext cx="2836800" cy="2649600"/>
          </a:xfrm>
          <a:prstGeom prst="pie">
            <a:avLst>
              <a:gd name="adj1" fmla="val 21585343"/>
              <a:gd name="adj2" fmla="val 5408708"/>
            </a:avLst>
          </a:prstGeom>
          <a:solidFill>
            <a:srgbClr val="ED9AE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1" name="Google Shape;11;p2"/>
          <p:cNvSpPr/>
          <p:nvPr/>
        </p:nvSpPr>
        <p:spPr>
          <a:xfrm rot="5400000" flipH="1">
            <a:off x="5850" y="3807650"/>
            <a:ext cx="2688900" cy="2700600"/>
          </a:xfrm>
          <a:prstGeom prst="pie">
            <a:avLst>
              <a:gd name="adj1" fmla="val 0"/>
              <a:gd name="adj2" fmla="val 5408708"/>
            </a:avLst>
          </a:prstGeom>
          <a:solidFill>
            <a:srgbClr val="F7822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2" name="Google Shape;12;p2"/>
          <p:cNvSpPr/>
          <p:nvPr/>
        </p:nvSpPr>
        <p:spPr>
          <a:xfrm>
            <a:off x="0" y="0"/>
            <a:ext cx="2768400" cy="2699100"/>
          </a:xfrm>
          <a:prstGeom prst="round1Rect">
            <a:avLst>
              <a:gd name="adj" fmla="val 50000"/>
            </a:avLst>
          </a:prstGeom>
          <a:solidFill>
            <a:srgbClr val="4F77D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3" name="Google Shape;13;p2"/>
          <p:cNvSpPr/>
          <p:nvPr/>
        </p:nvSpPr>
        <p:spPr>
          <a:xfrm>
            <a:off x="-100" y="2699025"/>
            <a:ext cx="1653900" cy="1114500"/>
          </a:xfrm>
          <a:prstGeom prst="rect">
            <a:avLst/>
          </a:prstGeom>
          <a:solidFill>
            <a:srgbClr val="87D76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4" name="Google Shape;14;p2"/>
          <p:cNvSpPr/>
          <p:nvPr/>
        </p:nvSpPr>
        <p:spPr>
          <a:xfrm>
            <a:off x="1653900" y="2701600"/>
            <a:ext cx="1114500" cy="1114500"/>
          </a:xfrm>
          <a:prstGeom prst="ellipse">
            <a:avLst/>
          </a:prstGeom>
          <a:solidFill>
            <a:srgbClr val="F781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5" name="Google Shape;15;p2"/>
          <p:cNvSpPr txBox="1">
            <a:spLocks noGrp="1"/>
          </p:cNvSpPr>
          <p:nvPr>
            <p:ph type="subTitle" idx="1"/>
          </p:nvPr>
        </p:nvSpPr>
        <p:spPr>
          <a:xfrm>
            <a:off x="3236625" y="3183150"/>
            <a:ext cx="5430300" cy="6303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600"/>
              <a:buFont typeface="Poppins SemiBold"/>
              <a:buNone/>
              <a:defRPr sz="1600">
                <a:latin typeface="Poppins SemiBold"/>
                <a:ea typeface="Poppins SemiBold"/>
                <a:cs typeface="Poppins SemiBold"/>
                <a:sym typeface="Poppins SemiBold"/>
              </a:defRPr>
            </a:lvl1pPr>
            <a:lvl2pPr lvl="1">
              <a:spcBef>
                <a:spcPts val="0"/>
              </a:spcBef>
              <a:spcAft>
                <a:spcPts val="0"/>
              </a:spcAft>
              <a:buClr>
                <a:schemeClr val="lt1"/>
              </a:buClr>
              <a:buSzPts val="1600"/>
              <a:buFont typeface="Poppins SemiBold"/>
              <a:buNone/>
              <a:defRPr sz="1600">
                <a:latin typeface="Poppins SemiBold"/>
                <a:ea typeface="Poppins SemiBold"/>
                <a:cs typeface="Poppins SemiBold"/>
                <a:sym typeface="Poppins SemiBold"/>
              </a:defRPr>
            </a:lvl2pPr>
            <a:lvl3pPr lvl="2">
              <a:spcBef>
                <a:spcPts val="0"/>
              </a:spcBef>
              <a:spcAft>
                <a:spcPts val="0"/>
              </a:spcAft>
              <a:buClr>
                <a:schemeClr val="lt1"/>
              </a:buClr>
              <a:buSzPts val="1600"/>
              <a:buFont typeface="Poppins SemiBold"/>
              <a:buNone/>
              <a:defRPr sz="1600">
                <a:latin typeface="Poppins SemiBold"/>
                <a:ea typeface="Poppins SemiBold"/>
                <a:cs typeface="Poppins SemiBold"/>
                <a:sym typeface="Poppins SemiBold"/>
              </a:defRPr>
            </a:lvl3pPr>
            <a:lvl4pPr lvl="3">
              <a:spcBef>
                <a:spcPts val="0"/>
              </a:spcBef>
              <a:spcAft>
                <a:spcPts val="0"/>
              </a:spcAft>
              <a:buClr>
                <a:schemeClr val="lt1"/>
              </a:buClr>
              <a:buSzPts val="1600"/>
              <a:buFont typeface="Poppins SemiBold"/>
              <a:buNone/>
              <a:defRPr sz="1600">
                <a:latin typeface="Poppins SemiBold"/>
                <a:ea typeface="Poppins SemiBold"/>
                <a:cs typeface="Poppins SemiBold"/>
                <a:sym typeface="Poppins SemiBold"/>
              </a:defRPr>
            </a:lvl4pPr>
            <a:lvl5pPr lvl="4">
              <a:spcBef>
                <a:spcPts val="0"/>
              </a:spcBef>
              <a:spcAft>
                <a:spcPts val="0"/>
              </a:spcAft>
              <a:buClr>
                <a:schemeClr val="lt1"/>
              </a:buClr>
              <a:buSzPts val="1600"/>
              <a:buFont typeface="Poppins SemiBold"/>
              <a:buNone/>
              <a:defRPr sz="1600">
                <a:latin typeface="Poppins SemiBold"/>
                <a:ea typeface="Poppins SemiBold"/>
                <a:cs typeface="Poppins SemiBold"/>
                <a:sym typeface="Poppins SemiBold"/>
              </a:defRPr>
            </a:lvl5pPr>
            <a:lvl6pPr lvl="5">
              <a:spcBef>
                <a:spcPts val="0"/>
              </a:spcBef>
              <a:spcAft>
                <a:spcPts val="0"/>
              </a:spcAft>
              <a:buClr>
                <a:schemeClr val="lt1"/>
              </a:buClr>
              <a:buSzPts val="1600"/>
              <a:buFont typeface="Poppins SemiBold"/>
              <a:buNone/>
              <a:defRPr sz="1600">
                <a:latin typeface="Poppins SemiBold"/>
                <a:ea typeface="Poppins SemiBold"/>
                <a:cs typeface="Poppins SemiBold"/>
                <a:sym typeface="Poppins SemiBold"/>
              </a:defRPr>
            </a:lvl6pPr>
            <a:lvl7pPr lvl="6">
              <a:spcBef>
                <a:spcPts val="0"/>
              </a:spcBef>
              <a:spcAft>
                <a:spcPts val="0"/>
              </a:spcAft>
              <a:buClr>
                <a:schemeClr val="lt1"/>
              </a:buClr>
              <a:buSzPts val="1600"/>
              <a:buFont typeface="Poppins SemiBold"/>
              <a:buNone/>
              <a:defRPr sz="1600">
                <a:latin typeface="Poppins SemiBold"/>
                <a:ea typeface="Poppins SemiBold"/>
                <a:cs typeface="Poppins SemiBold"/>
                <a:sym typeface="Poppins SemiBold"/>
              </a:defRPr>
            </a:lvl7pPr>
            <a:lvl8pPr lvl="7">
              <a:spcBef>
                <a:spcPts val="0"/>
              </a:spcBef>
              <a:spcAft>
                <a:spcPts val="0"/>
              </a:spcAft>
              <a:buClr>
                <a:schemeClr val="lt1"/>
              </a:buClr>
              <a:buSzPts val="1600"/>
              <a:buFont typeface="Poppins SemiBold"/>
              <a:buNone/>
              <a:defRPr sz="1600">
                <a:latin typeface="Poppins SemiBold"/>
                <a:ea typeface="Poppins SemiBold"/>
                <a:cs typeface="Poppins SemiBold"/>
                <a:sym typeface="Poppins SemiBold"/>
              </a:defRPr>
            </a:lvl8pPr>
            <a:lvl9pPr lvl="8">
              <a:spcBef>
                <a:spcPts val="0"/>
              </a:spcBef>
              <a:spcAft>
                <a:spcPts val="0"/>
              </a:spcAft>
              <a:buClr>
                <a:schemeClr val="lt1"/>
              </a:buClr>
              <a:buSzPts val="1600"/>
              <a:buFont typeface="Poppins SemiBold"/>
              <a:buNone/>
              <a:defRPr sz="1600">
                <a:latin typeface="Poppins SemiBold"/>
                <a:ea typeface="Poppins SemiBold"/>
                <a:cs typeface="Poppins SemiBold"/>
                <a:sym typeface="Poppins SemiBold"/>
              </a:defRPr>
            </a:lvl9pPr>
          </a:lstStyle>
          <a:p>
            <a:endParaRPr/>
          </a:p>
        </p:txBody>
      </p:sp>
      <p:sp>
        <p:nvSpPr>
          <p:cNvPr id="16" name="Google Shape;16;p2"/>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ase description - Alt 2">
  <p:cSld name="BLANK_1_1_1_1_1_1_1_1_1_1_1_2_1">
    <p:spTree>
      <p:nvGrpSpPr>
        <p:cNvPr id="1" name="Shape 99"/>
        <p:cNvGrpSpPr/>
        <p:nvPr/>
      </p:nvGrpSpPr>
      <p:grpSpPr>
        <a:xfrm>
          <a:off x="0" y="0"/>
          <a:ext cx="0" cy="0"/>
          <a:chOff x="0" y="0"/>
          <a:chExt cx="0" cy="0"/>
        </a:xfrm>
      </p:grpSpPr>
      <p:sp>
        <p:nvSpPr>
          <p:cNvPr id="100" name="Google Shape;100;p11"/>
          <p:cNvSpPr/>
          <p:nvPr/>
        </p:nvSpPr>
        <p:spPr>
          <a:xfrm>
            <a:off x="4902225" y="2293759"/>
            <a:ext cx="2868000" cy="2857500"/>
          </a:xfrm>
          <a:prstGeom prst="pie">
            <a:avLst>
              <a:gd name="adj1" fmla="val 0"/>
              <a:gd name="adj2" fmla="val 5408708"/>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01" name="Google Shape;101;p11"/>
          <p:cNvSpPr/>
          <p:nvPr/>
        </p:nvSpPr>
        <p:spPr>
          <a:xfrm rot="5400000">
            <a:off x="7720466" y="2360662"/>
            <a:ext cx="2851800" cy="2718000"/>
          </a:xfrm>
          <a:prstGeom prst="pie">
            <a:avLst>
              <a:gd name="adj1" fmla="val 0"/>
              <a:gd name="adj2" fmla="val 5398959"/>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02" name="Google Shape;102;p11"/>
          <p:cNvSpPr/>
          <p:nvPr/>
        </p:nvSpPr>
        <p:spPr>
          <a:xfrm>
            <a:off x="6345359" y="7875"/>
            <a:ext cx="2791200" cy="12330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03" name="Google Shape;103;p11"/>
          <p:cNvSpPr txBox="1">
            <a:spLocks noGrp="1"/>
          </p:cNvSpPr>
          <p:nvPr>
            <p:ph type="body" idx="1"/>
          </p:nvPr>
        </p:nvSpPr>
        <p:spPr>
          <a:xfrm>
            <a:off x="286425" y="2475750"/>
            <a:ext cx="4290600" cy="919200"/>
          </a:xfrm>
          <a:prstGeom prst="rect">
            <a:avLst/>
          </a:prstGeom>
        </p:spPr>
        <p:txBody>
          <a:bodyPr spcFirstLastPara="1" wrap="square" lIns="0" tIns="91425" rIns="91425" bIns="91425" anchor="t" anchorCtr="0">
            <a:noAutofit/>
          </a:bodyPr>
          <a:lstStyle>
            <a:lvl1pPr marL="457200" lvl="0" indent="-298450">
              <a:lnSpc>
                <a:spcPct val="100000"/>
              </a:lnSpc>
              <a:spcBef>
                <a:spcPts val="0"/>
              </a:spcBef>
              <a:spcAft>
                <a:spcPts val="0"/>
              </a:spcAft>
              <a:buSzPts val="1100"/>
              <a:buChar char="●"/>
              <a:defRPr/>
            </a:lvl1pPr>
            <a:lvl2pPr marL="914400" lvl="1" indent="-298450">
              <a:lnSpc>
                <a:spcPct val="100000"/>
              </a:lnSpc>
              <a:spcBef>
                <a:spcPts val="0"/>
              </a:spcBef>
              <a:spcAft>
                <a:spcPts val="0"/>
              </a:spcAft>
              <a:buSzPts val="1100"/>
              <a:buChar char="○"/>
              <a:defRPr/>
            </a:lvl2pPr>
            <a:lvl3pPr marL="1371600" lvl="2" indent="-298450">
              <a:lnSpc>
                <a:spcPct val="100000"/>
              </a:lnSpc>
              <a:spcBef>
                <a:spcPts val="0"/>
              </a:spcBef>
              <a:spcAft>
                <a:spcPts val="0"/>
              </a:spcAft>
              <a:buSzPts val="1100"/>
              <a:buChar char="■"/>
              <a:defRPr/>
            </a:lvl3pPr>
            <a:lvl4pPr marL="1828800" lvl="3" indent="-298450">
              <a:lnSpc>
                <a:spcPct val="100000"/>
              </a:lnSpc>
              <a:spcBef>
                <a:spcPts val="0"/>
              </a:spcBef>
              <a:spcAft>
                <a:spcPts val="0"/>
              </a:spcAft>
              <a:buSzPts val="1100"/>
              <a:buChar char="●"/>
              <a:defRPr/>
            </a:lvl4pPr>
            <a:lvl5pPr marL="2286000" lvl="4" indent="-298450">
              <a:lnSpc>
                <a:spcPct val="100000"/>
              </a:lnSpc>
              <a:spcBef>
                <a:spcPts val="0"/>
              </a:spcBef>
              <a:spcAft>
                <a:spcPts val="0"/>
              </a:spcAft>
              <a:buSzPts val="1100"/>
              <a:buChar char="○"/>
              <a:defRPr/>
            </a:lvl5pPr>
            <a:lvl6pPr marL="2743200" lvl="5" indent="-298450">
              <a:lnSpc>
                <a:spcPct val="100000"/>
              </a:lnSpc>
              <a:spcBef>
                <a:spcPts val="0"/>
              </a:spcBef>
              <a:spcAft>
                <a:spcPts val="0"/>
              </a:spcAft>
              <a:buSzPts val="1100"/>
              <a:buChar char="■"/>
              <a:defRPr/>
            </a:lvl6pPr>
            <a:lvl7pPr marL="3200400" lvl="6" indent="-298450">
              <a:lnSpc>
                <a:spcPct val="100000"/>
              </a:lnSpc>
              <a:spcBef>
                <a:spcPts val="0"/>
              </a:spcBef>
              <a:spcAft>
                <a:spcPts val="0"/>
              </a:spcAft>
              <a:buSzPts val="1100"/>
              <a:buChar char="●"/>
              <a:defRPr/>
            </a:lvl7pPr>
            <a:lvl8pPr marL="3657600" lvl="7" indent="-298450">
              <a:lnSpc>
                <a:spcPct val="100000"/>
              </a:lnSpc>
              <a:spcBef>
                <a:spcPts val="0"/>
              </a:spcBef>
              <a:spcAft>
                <a:spcPts val="0"/>
              </a:spcAft>
              <a:buSzPts val="1100"/>
              <a:buChar char="○"/>
              <a:defRPr/>
            </a:lvl8pPr>
            <a:lvl9pPr marL="4114800" lvl="8" indent="-298450">
              <a:lnSpc>
                <a:spcPct val="100000"/>
              </a:lnSpc>
              <a:spcBef>
                <a:spcPts val="0"/>
              </a:spcBef>
              <a:spcAft>
                <a:spcPts val="0"/>
              </a:spcAft>
              <a:buSzPts val="1100"/>
              <a:buChar char="■"/>
              <a:defRPr/>
            </a:lvl9pPr>
          </a:lstStyle>
          <a:p>
            <a:endParaRPr/>
          </a:p>
        </p:txBody>
      </p:sp>
      <p:sp>
        <p:nvSpPr>
          <p:cNvPr id="104" name="Google Shape;104;p11"/>
          <p:cNvSpPr>
            <a:spLocks noGrp="1"/>
          </p:cNvSpPr>
          <p:nvPr>
            <p:ph type="pic" idx="2"/>
          </p:nvPr>
        </p:nvSpPr>
        <p:spPr>
          <a:xfrm>
            <a:off x="6335600" y="1231675"/>
            <a:ext cx="2808600" cy="2498700"/>
          </a:xfrm>
          <a:prstGeom prst="round1Rect">
            <a:avLst>
              <a:gd name="adj" fmla="val 50000"/>
            </a:avLst>
          </a:prstGeom>
          <a:noFill/>
          <a:ln>
            <a:noFill/>
          </a:ln>
        </p:spPr>
      </p:sp>
      <p:sp>
        <p:nvSpPr>
          <p:cNvPr id="105" name="Google Shape;105;p11"/>
          <p:cNvSpPr txBox="1">
            <a:spLocks noGrp="1"/>
          </p:cNvSpPr>
          <p:nvPr>
            <p:ph type="title"/>
          </p:nvPr>
        </p:nvSpPr>
        <p:spPr>
          <a:xfrm>
            <a:off x="284700" y="919249"/>
            <a:ext cx="5622600" cy="813900"/>
          </a:xfrm>
          <a:prstGeom prst="rect">
            <a:avLst/>
          </a:prstGeom>
        </p:spPr>
        <p:txBody>
          <a:bodyPr spcFirstLastPara="1" wrap="square" lIns="0" tIns="91425" rIns="91425" bIns="0" anchor="b" anchorCtr="0">
            <a:noAutofit/>
          </a:bodyPr>
          <a:lstStyle>
            <a:lvl1pPr lvl="0">
              <a:lnSpc>
                <a:spcPct val="90000"/>
              </a:lnSpc>
              <a:spcBef>
                <a:spcPts val="0"/>
              </a:spcBef>
              <a:spcAft>
                <a:spcPts val="0"/>
              </a:spcAft>
              <a:buNone/>
              <a:defRPr sz="3000">
                <a:solidFill>
                  <a:schemeClr val="accent3"/>
                </a:solidFill>
              </a:defRPr>
            </a:lvl1pPr>
            <a:lvl2pPr lvl="1">
              <a:lnSpc>
                <a:spcPct val="115000"/>
              </a:lnSpc>
              <a:spcBef>
                <a:spcPts val="0"/>
              </a:spcBef>
              <a:spcAft>
                <a:spcPts val="0"/>
              </a:spcAft>
              <a:buNone/>
              <a:defRPr sz="3000">
                <a:solidFill>
                  <a:schemeClr val="accent3"/>
                </a:solidFill>
              </a:defRPr>
            </a:lvl2pPr>
            <a:lvl3pPr lvl="2">
              <a:lnSpc>
                <a:spcPct val="115000"/>
              </a:lnSpc>
              <a:spcBef>
                <a:spcPts val="0"/>
              </a:spcBef>
              <a:spcAft>
                <a:spcPts val="0"/>
              </a:spcAft>
              <a:buNone/>
              <a:defRPr sz="3000">
                <a:solidFill>
                  <a:schemeClr val="accent3"/>
                </a:solidFill>
              </a:defRPr>
            </a:lvl3pPr>
            <a:lvl4pPr lvl="3">
              <a:lnSpc>
                <a:spcPct val="115000"/>
              </a:lnSpc>
              <a:spcBef>
                <a:spcPts val="0"/>
              </a:spcBef>
              <a:spcAft>
                <a:spcPts val="0"/>
              </a:spcAft>
              <a:buNone/>
              <a:defRPr sz="3000">
                <a:solidFill>
                  <a:schemeClr val="accent3"/>
                </a:solidFill>
              </a:defRPr>
            </a:lvl4pPr>
            <a:lvl5pPr lvl="4">
              <a:lnSpc>
                <a:spcPct val="115000"/>
              </a:lnSpc>
              <a:spcBef>
                <a:spcPts val="0"/>
              </a:spcBef>
              <a:spcAft>
                <a:spcPts val="0"/>
              </a:spcAft>
              <a:buNone/>
              <a:defRPr sz="3000">
                <a:solidFill>
                  <a:schemeClr val="accent3"/>
                </a:solidFill>
              </a:defRPr>
            </a:lvl5pPr>
            <a:lvl6pPr lvl="5">
              <a:lnSpc>
                <a:spcPct val="115000"/>
              </a:lnSpc>
              <a:spcBef>
                <a:spcPts val="0"/>
              </a:spcBef>
              <a:spcAft>
                <a:spcPts val="0"/>
              </a:spcAft>
              <a:buNone/>
              <a:defRPr sz="3000">
                <a:solidFill>
                  <a:schemeClr val="accent3"/>
                </a:solidFill>
              </a:defRPr>
            </a:lvl6pPr>
            <a:lvl7pPr lvl="6">
              <a:lnSpc>
                <a:spcPct val="115000"/>
              </a:lnSpc>
              <a:spcBef>
                <a:spcPts val="0"/>
              </a:spcBef>
              <a:spcAft>
                <a:spcPts val="0"/>
              </a:spcAft>
              <a:buNone/>
              <a:defRPr sz="3000">
                <a:solidFill>
                  <a:schemeClr val="accent3"/>
                </a:solidFill>
              </a:defRPr>
            </a:lvl7pPr>
            <a:lvl8pPr lvl="7">
              <a:lnSpc>
                <a:spcPct val="115000"/>
              </a:lnSpc>
              <a:spcBef>
                <a:spcPts val="0"/>
              </a:spcBef>
              <a:spcAft>
                <a:spcPts val="0"/>
              </a:spcAft>
              <a:buNone/>
              <a:defRPr sz="3000">
                <a:solidFill>
                  <a:schemeClr val="accent3"/>
                </a:solidFill>
              </a:defRPr>
            </a:lvl8pPr>
            <a:lvl9pPr lvl="8">
              <a:lnSpc>
                <a:spcPct val="115000"/>
              </a:lnSpc>
              <a:spcBef>
                <a:spcPts val="0"/>
              </a:spcBef>
              <a:spcAft>
                <a:spcPts val="0"/>
              </a:spcAft>
              <a:buNone/>
              <a:defRPr sz="3000">
                <a:solidFill>
                  <a:schemeClr val="accent3"/>
                </a:solidFill>
              </a:defRPr>
            </a:lvl9pPr>
          </a:lstStyle>
          <a:p>
            <a:endParaRPr/>
          </a:p>
        </p:txBody>
      </p:sp>
      <p:sp>
        <p:nvSpPr>
          <p:cNvPr id="106" name="Google Shape;106;p11"/>
          <p:cNvSpPr txBox="1">
            <a:spLocks noGrp="1"/>
          </p:cNvSpPr>
          <p:nvPr>
            <p:ph type="title" idx="3"/>
          </p:nvPr>
        </p:nvSpPr>
        <p:spPr>
          <a:xfrm>
            <a:off x="284700" y="1692899"/>
            <a:ext cx="5622600" cy="813900"/>
          </a:xfrm>
          <a:prstGeom prst="rect">
            <a:avLst/>
          </a:prstGeom>
        </p:spPr>
        <p:txBody>
          <a:bodyPr spcFirstLastPara="1" wrap="square" lIns="0" tIns="91425" rIns="91425" bIns="0" anchor="t" anchorCtr="0">
            <a:noAutofit/>
          </a:bodyPr>
          <a:lstStyle>
            <a:lvl1pPr lvl="0">
              <a:lnSpc>
                <a:spcPct val="90000"/>
              </a:lnSpc>
              <a:spcBef>
                <a:spcPts val="0"/>
              </a:spcBef>
              <a:spcAft>
                <a:spcPts val="0"/>
              </a:spcAft>
              <a:buNone/>
              <a:defRPr sz="3000">
                <a:latin typeface="Poppins"/>
                <a:ea typeface="Poppins"/>
                <a:cs typeface="Poppins"/>
                <a:sym typeface="Poppins"/>
              </a:defRPr>
            </a:lvl1pPr>
            <a:lvl2pPr lvl="1">
              <a:lnSpc>
                <a:spcPct val="115000"/>
              </a:lnSpc>
              <a:spcBef>
                <a:spcPts val="0"/>
              </a:spcBef>
              <a:spcAft>
                <a:spcPts val="0"/>
              </a:spcAft>
              <a:buNone/>
              <a:defRPr sz="3000">
                <a:latin typeface="Poppins"/>
                <a:ea typeface="Poppins"/>
                <a:cs typeface="Poppins"/>
                <a:sym typeface="Poppins"/>
              </a:defRPr>
            </a:lvl2pPr>
            <a:lvl3pPr lvl="2">
              <a:lnSpc>
                <a:spcPct val="115000"/>
              </a:lnSpc>
              <a:spcBef>
                <a:spcPts val="0"/>
              </a:spcBef>
              <a:spcAft>
                <a:spcPts val="0"/>
              </a:spcAft>
              <a:buNone/>
              <a:defRPr sz="3000">
                <a:latin typeface="Poppins"/>
                <a:ea typeface="Poppins"/>
                <a:cs typeface="Poppins"/>
                <a:sym typeface="Poppins"/>
              </a:defRPr>
            </a:lvl3pPr>
            <a:lvl4pPr lvl="3">
              <a:lnSpc>
                <a:spcPct val="115000"/>
              </a:lnSpc>
              <a:spcBef>
                <a:spcPts val="0"/>
              </a:spcBef>
              <a:spcAft>
                <a:spcPts val="0"/>
              </a:spcAft>
              <a:buNone/>
              <a:defRPr sz="3000">
                <a:latin typeface="Poppins"/>
                <a:ea typeface="Poppins"/>
                <a:cs typeface="Poppins"/>
                <a:sym typeface="Poppins"/>
              </a:defRPr>
            </a:lvl4pPr>
            <a:lvl5pPr lvl="4">
              <a:lnSpc>
                <a:spcPct val="115000"/>
              </a:lnSpc>
              <a:spcBef>
                <a:spcPts val="0"/>
              </a:spcBef>
              <a:spcAft>
                <a:spcPts val="0"/>
              </a:spcAft>
              <a:buNone/>
              <a:defRPr sz="3000">
                <a:latin typeface="Poppins"/>
                <a:ea typeface="Poppins"/>
                <a:cs typeface="Poppins"/>
                <a:sym typeface="Poppins"/>
              </a:defRPr>
            </a:lvl5pPr>
            <a:lvl6pPr lvl="5">
              <a:lnSpc>
                <a:spcPct val="115000"/>
              </a:lnSpc>
              <a:spcBef>
                <a:spcPts val="0"/>
              </a:spcBef>
              <a:spcAft>
                <a:spcPts val="0"/>
              </a:spcAft>
              <a:buNone/>
              <a:defRPr sz="3000">
                <a:latin typeface="Poppins"/>
                <a:ea typeface="Poppins"/>
                <a:cs typeface="Poppins"/>
                <a:sym typeface="Poppins"/>
              </a:defRPr>
            </a:lvl6pPr>
            <a:lvl7pPr lvl="6">
              <a:lnSpc>
                <a:spcPct val="115000"/>
              </a:lnSpc>
              <a:spcBef>
                <a:spcPts val="0"/>
              </a:spcBef>
              <a:spcAft>
                <a:spcPts val="0"/>
              </a:spcAft>
              <a:buNone/>
              <a:defRPr sz="3000">
                <a:latin typeface="Poppins"/>
                <a:ea typeface="Poppins"/>
                <a:cs typeface="Poppins"/>
                <a:sym typeface="Poppins"/>
              </a:defRPr>
            </a:lvl7pPr>
            <a:lvl8pPr lvl="7">
              <a:lnSpc>
                <a:spcPct val="115000"/>
              </a:lnSpc>
              <a:spcBef>
                <a:spcPts val="0"/>
              </a:spcBef>
              <a:spcAft>
                <a:spcPts val="0"/>
              </a:spcAft>
              <a:buNone/>
              <a:defRPr sz="3000">
                <a:latin typeface="Poppins"/>
                <a:ea typeface="Poppins"/>
                <a:cs typeface="Poppins"/>
                <a:sym typeface="Poppins"/>
              </a:defRPr>
            </a:lvl8pPr>
            <a:lvl9pPr lvl="8">
              <a:lnSpc>
                <a:spcPct val="115000"/>
              </a:lnSpc>
              <a:spcBef>
                <a:spcPts val="0"/>
              </a:spcBef>
              <a:spcAft>
                <a:spcPts val="0"/>
              </a:spcAft>
              <a:buNone/>
              <a:defRPr sz="3000">
                <a:latin typeface="Poppins"/>
                <a:ea typeface="Poppins"/>
                <a:cs typeface="Poppins"/>
                <a:sym typeface="Poppins"/>
              </a:defRPr>
            </a:lvl9pPr>
          </a:lstStyle>
          <a:p>
            <a:endParaRPr/>
          </a:p>
        </p:txBody>
      </p:sp>
      <p:sp>
        <p:nvSpPr>
          <p:cNvPr id="107" name="Google Shape;107;p11"/>
          <p:cNvSpPr txBox="1">
            <a:spLocks noGrp="1"/>
          </p:cNvSpPr>
          <p:nvPr>
            <p:ph type="subTitle" idx="4"/>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08" name="Google Shape;108;p11"/>
          <p:cNvSpPr txBox="1">
            <a:spLocks noGrp="1"/>
          </p:cNvSpPr>
          <p:nvPr>
            <p:ph type="subTitle" idx="5"/>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09" name="Google Shape;109;p11"/>
          <p:cNvSpPr txBox="1">
            <a:spLocks noGrp="1"/>
          </p:cNvSpPr>
          <p:nvPr>
            <p:ph type="subTitle" idx="6"/>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110" name="Google Shape;110;p11"/>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ase description - Alt 3">
  <p:cSld name="BLANK_1_1_1_1_1_1_1_1_1_1_1_2_1_1">
    <p:spTree>
      <p:nvGrpSpPr>
        <p:cNvPr id="1" name="Shape 111"/>
        <p:cNvGrpSpPr/>
        <p:nvPr/>
      </p:nvGrpSpPr>
      <p:grpSpPr>
        <a:xfrm>
          <a:off x="0" y="0"/>
          <a:ext cx="0" cy="0"/>
          <a:chOff x="0" y="0"/>
          <a:chExt cx="0" cy="0"/>
        </a:xfrm>
      </p:grpSpPr>
      <p:sp>
        <p:nvSpPr>
          <p:cNvPr id="112" name="Google Shape;112;p12"/>
          <p:cNvSpPr txBox="1">
            <a:spLocks noGrp="1"/>
          </p:cNvSpPr>
          <p:nvPr>
            <p:ph type="subTitle" idx="1"/>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13" name="Google Shape;113;p12"/>
          <p:cNvSpPr txBox="1">
            <a:spLocks noGrp="1"/>
          </p:cNvSpPr>
          <p:nvPr>
            <p:ph type="subTitle" idx="2"/>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grpSp>
        <p:nvGrpSpPr>
          <p:cNvPr id="114" name="Google Shape;114;p12"/>
          <p:cNvGrpSpPr/>
          <p:nvPr/>
        </p:nvGrpSpPr>
        <p:grpSpPr>
          <a:xfrm>
            <a:off x="6324521" y="8900"/>
            <a:ext cx="2848500" cy="6539200"/>
            <a:chOff x="6324521" y="8900"/>
            <a:chExt cx="2848500" cy="6539200"/>
          </a:xfrm>
        </p:grpSpPr>
        <p:sp>
          <p:nvSpPr>
            <p:cNvPr id="115" name="Google Shape;115;p12"/>
            <p:cNvSpPr/>
            <p:nvPr/>
          </p:nvSpPr>
          <p:spPr>
            <a:xfrm rot="10800000">
              <a:off x="6362475" y="8900"/>
              <a:ext cx="2772600" cy="37005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16" name="Google Shape;116;p12"/>
            <p:cNvSpPr/>
            <p:nvPr/>
          </p:nvSpPr>
          <p:spPr>
            <a:xfrm rot="5400000" flipH="1">
              <a:off x="6319275" y="3734100"/>
              <a:ext cx="2820300" cy="2807700"/>
            </a:xfrm>
            <a:prstGeom prst="pie">
              <a:avLst>
                <a:gd name="adj1" fmla="val 16192689"/>
                <a:gd name="adj2" fmla="val 4945"/>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17" name="Google Shape;117;p12"/>
            <p:cNvSpPr/>
            <p:nvPr/>
          </p:nvSpPr>
          <p:spPr>
            <a:xfrm flipH="1">
              <a:off x="6324521" y="2295469"/>
              <a:ext cx="2848500" cy="2847300"/>
            </a:xfrm>
            <a:prstGeom prst="pie">
              <a:avLst>
                <a:gd name="adj1" fmla="val 21590006"/>
                <a:gd name="adj2" fmla="val 5408708"/>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grpSp>
      <p:sp>
        <p:nvSpPr>
          <p:cNvPr id="118" name="Google Shape;118;p12"/>
          <p:cNvSpPr txBox="1">
            <a:spLocks noGrp="1"/>
          </p:cNvSpPr>
          <p:nvPr>
            <p:ph type="body" idx="3"/>
          </p:nvPr>
        </p:nvSpPr>
        <p:spPr>
          <a:xfrm>
            <a:off x="286425" y="2475750"/>
            <a:ext cx="4290600" cy="919200"/>
          </a:xfrm>
          <a:prstGeom prst="rect">
            <a:avLst/>
          </a:prstGeom>
        </p:spPr>
        <p:txBody>
          <a:bodyPr spcFirstLastPara="1" wrap="square" lIns="0" tIns="91425" rIns="91425" bIns="91425" anchor="t" anchorCtr="0">
            <a:noAutofit/>
          </a:bodyPr>
          <a:lstStyle>
            <a:lvl1pPr marL="457200" lvl="0" indent="-298450">
              <a:lnSpc>
                <a:spcPct val="100000"/>
              </a:lnSpc>
              <a:spcBef>
                <a:spcPts val="0"/>
              </a:spcBef>
              <a:spcAft>
                <a:spcPts val="0"/>
              </a:spcAft>
              <a:buSzPts val="1100"/>
              <a:buChar char="●"/>
              <a:defRPr/>
            </a:lvl1pPr>
            <a:lvl2pPr marL="914400" lvl="1" indent="-298450">
              <a:lnSpc>
                <a:spcPct val="100000"/>
              </a:lnSpc>
              <a:spcBef>
                <a:spcPts val="0"/>
              </a:spcBef>
              <a:spcAft>
                <a:spcPts val="0"/>
              </a:spcAft>
              <a:buSzPts val="1100"/>
              <a:buChar char="○"/>
              <a:defRPr/>
            </a:lvl2pPr>
            <a:lvl3pPr marL="1371600" lvl="2" indent="-298450">
              <a:lnSpc>
                <a:spcPct val="100000"/>
              </a:lnSpc>
              <a:spcBef>
                <a:spcPts val="0"/>
              </a:spcBef>
              <a:spcAft>
                <a:spcPts val="0"/>
              </a:spcAft>
              <a:buSzPts val="1100"/>
              <a:buChar char="■"/>
              <a:defRPr/>
            </a:lvl3pPr>
            <a:lvl4pPr marL="1828800" lvl="3" indent="-298450">
              <a:lnSpc>
                <a:spcPct val="100000"/>
              </a:lnSpc>
              <a:spcBef>
                <a:spcPts val="0"/>
              </a:spcBef>
              <a:spcAft>
                <a:spcPts val="0"/>
              </a:spcAft>
              <a:buSzPts val="1100"/>
              <a:buChar char="●"/>
              <a:defRPr/>
            </a:lvl4pPr>
            <a:lvl5pPr marL="2286000" lvl="4" indent="-298450">
              <a:lnSpc>
                <a:spcPct val="100000"/>
              </a:lnSpc>
              <a:spcBef>
                <a:spcPts val="0"/>
              </a:spcBef>
              <a:spcAft>
                <a:spcPts val="0"/>
              </a:spcAft>
              <a:buSzPts val="1100"/>
              <a:buChar char="○"/>
              <a:defRPr/>
            </a:lvl5pPr>
            <a:lvl6pPr marL="2743200" lvl="5" indent="-298450">
              <a:lnSpc>
                <a:spcPct val="100000"/>
              </a:lnSpc>
              <a:spcBef>
                <a:spcPts val="0"/>
              </a:spcBef>
              <a:spcAft>
                <a:spcPts val="0"/>
              </a:spcAft>
              <a:buSzPts val="1100"/>
              <a:buChar char="■"/>
              <a:defRPr/>
            </a:lvl6pPr>
            <a:lvl7pPr marL="3200400" lvl="6" indent="-298450">
              <a:lnSpc>
                <a:spcPct val="100000"/>
              </a:lnSpc>
              <a:spcBef>
                <a:spcPts val="0"/>
              </a:spcBef>
              <a:spcAft>
                <a:spcPts val="0"/>
              </a:spcAft>
              <a:buSzPts val="1100"/>
              <a:buChar char="●"/>
              <a:defRPr/>
            </a:lvl7pPr>
            <a:lvl8pPr marL="3657600" lvl="7" indent="-298450">
              <a:lnSpc>
                <a:spcPct val="100000"/>
              </a:lnSpc>
              <a:spcBef>
                <a:spcPts val="0"/>
              </a:spcBef>
              <a:spcAft>
                <a:spcPts val="0"/>
              </a:spcAft>
              <a:buSzPts val="1100"/>
              <a:buChar char="○"/>
              <a:defRPr/>
            </a:lvl8pPr>
            <a:lvl9pPr marL="4114800" lvl="8" indent="-298450">
              <a:lnSpc>
                <a:spcPct val="100000"/>
              </a:lnSpc>
              <a:spcBef>
                <a:spcPts val="0"/>
              </a:spcBef>
              <a:spcAft>
                <a:spcPts val="0"/>
              </a:spcAft>
              <a:buSzPts val="1100"/>
              <a:buChar char="■"/>
              <a:defRPr/>
            </a:lvl9pPr>
          </a:lstStyle>
          <a:p>
            <a:endParaRPr/>
          </a:p>
        </p:txBody>
      </p:sp>
      <p:sp>
        <p:nvSpPr>
          <p:cNvPr id="119" name="Google Shape;119;p12"/>
          <p:cNvSpPr>
            <a:spLocks noGrp="1"/>
          </p:cNvSpPr>
          <p:nvPr>
            <p:ph type="pic" idx="4"/>
          </p:nvPr>
        </p:nvSpPr>
        <p:spPr>
          <a:xfrm rot="10800000">
            <a:off x="6324525" y="0"/>
            <a:ext cx="2819400" cy="3715800"/>
          </a:xfrm>
          <a:prstGeom prst="round2SameRect">
            <a:avLst>
              <a:gd name="adj1" fmla="val 50000"/>
              <a:gd name="adj2" fmla="val 0"/>
            </a:avLst>
          </a:prstGeom>
          <a:noFill/>
          <a:ln>
            <a:noFill/>
          </a:ln>
        </p:spPr>
      </p:sp>
      <p:sp>
        <p:nvSpPr>
          <p:cNvPr id="120" name="Google Shape;120;p12"/>
          <p:cNvSpPr txBox="1">
            <a:spLocks noGrp="1"/>
          </p:cNvSpPr>
          <p:nvPr>
            <p:ph type="title"/>
          </p:nvPr>
        </p:nvSpPr>
        <p:spPr>
          <a:xfrm>
            <a:off x="284700" y="919249"/>
            <a:ext cx="5622600" cy="813900"/>
          </a:xfrm>
          <a:prstGeom prst="rect">
            <a:avLst/>
          </a:prstGeom>
        </p:spPr>
        <p:txBody>
          <a:bodyPr spcFirstLastPara="1" wrap="square" lIns="0" tIns="91425" rIns="91425" bIns="0" anchor="b" anchorCtr="0">
            <a:noAutofit/>
          </a:bodyPr>
          <a:lstStyle>
            <a:lvl1pPr lvl="0">
              <a:lnSpc>
                <a:spcPct val="90000"/>
              </a:lnSpc>
              <a:spcBef>
                <a:spcPts val="0"/>
              </a:spcBef>
              <a:spcAft>
                <a:spcPts val="0"/>
              </a:spcAft>
              <a:buNone/>
              <a:defRPr sz="3000">
                <a:solidFill>
                  <a:schemeClr val="accent5"/>
                </a:solidFill>
              </a:defRPr>
            </a:lvl1pPr>
            <a:lvl2pPr lvl="1">
              <a:lnSpc>
                <a:spcPct val="115000"/>
              </a:lnSpc>
              <a:spcBef>
                <a:spcPts val="0"/>
              </a:spcBef>
              <a:spcAft>
                <a:spcPts val="0"/>
              </a:spcAft>
              <a:buNone/>
              <a:defRPr sz="3000">
                <a:solidFill>
                  <a:schemeClr val="accent5"/>
                </a:solidFill>
              </a:defRPr>
            </a:lvl2pPr>
            <a:lvl3pPr lvl="2">
              <a:lnSpc>
                <a:spcPct val="115000"/>
              </a:lnSpc>
              <a:spcBef>
                <a:spcPts val="0"/>
              </a:spcBef>
              <a:spcAft>
                <a:spcPts val="0"/>
              </a:spcAft>
              <a:buNone/>
              <a:defRPr sz="3000">
                <a:solidFill>
                  <a:schemeClr val="accent5"/>
                </a:solidFill>
              </a:defRPr>
            </a:lvl3pPr>
            <a:lvl4pPr lvl="3">
              <a:lnSpc>
                <a:spcPct val="115000"/>
              </a:lnSpc>
              <a:spcBef>
                <a:spcPts val="0"/>
              </a:spcBef>
              <a:spcAft>
                <a:spcPts val="0"/>
              </a:spcAft>
              <a:buNone/>
              <a:defRPr sz="3000">
                <a:solidFill>
                  <a:schemeClr val="accent5"/>
                </a:solidFill>
              </a:defRPr>
            </a:lvl4pPr>
            <a:lvl5pPr lvl="4">
              <a:lnSpc>
                <a:spcPct val="115000"/>
              </a:lnSpc>
              <a:spcBef>
                <a:spcPts val="0"/>
              </a:spcBef>
              <a:spcAft>
                <a:spcPts val="0"/>
              </a:spcAft>
              <a:buNone/>
              <a:defRPr sz="3000">
                <a:solidFill>
                  <a:schemeClr val="accent5"/>
                </a:solidFill>
              </a:defRPr>
            </a:lvl5pPr>
            <a:lvl6pPr lvl="5">
              <a:lnSpc>
                <a:spcPct val="115000"/>
              </a:lnSpc>
              <a:spcBef>
                <a:spcPts val="0"/>
              </a:spcBef>
              <a:spcAft>
                <a:spcPts val="0"/>
              </a:spcAft>
              <a:buNone/>
              <a:defRPr sz="3000">
                <a:solidFill>
                  <a:schemeClr val="accent5"/>
                </a:solidFill>
              </a:defRPr>
            </a:lvl6pPr>
            <a:lvl7pPr lvl="6">
              <a:lnSpc>
                <a:spcPct val="115000"/>
              </a:lnSpc>
              <a:spcBef>
                <a:spcPts val="0"/>
              </a:spcBef>
              <a:spcAft>
                <a:spcPts val="0"/>
              </a:spcAft>
              <a:buNone/>
              <a:defRPr sz="3000">
                <a:solidFill>
                  <a:schemeClr val="accent5"/>
                </a:solidFill>
              </a:defRPr>
            </a:lvl7pPr>
            <a:lvl8pPr lvl="7">
              <a:lnSpc>
                <a:spcPct val="115000"/>
              </a:lnSpc>
              <a:spcBef>
                <a:spcPts val="0"/>
              </a:spcBef>
              <a:spcAft>
                <a:spcPts val="0"/>
              </a:spcAft>
              <a:buNone/>
              <a:defRPr sz="3000">
                <a:solidFill>
                  <a:schemeClr val="accent5"/>
                </a:solidFill>
              </a:defRPr>
            </a:lvl8pPr>
            <a:lvl9pPr lvl="8">
              <a:lnSpc>
                <a:spcPct val="115000"/>
              </a:lnSpc>
              <a:spcBef>
                <a:spcPts val="0"/>
              </a:spcBef>
              <a:spcAft>
                <a:spcPts val="0"/>
              </a:spcAft>
              <a:buNone/>
              <a:defRPr sz="3000">
                <a:solidFill>
                  <a:schemeClr val="accent5"/>
                </a:solidFill>
              </a:defRPr>
            </a:lvl9pPr>
          </a:lstStyle>
          <a:p>
            <a:endParaRPr/>
          </a:p>
        </p:txBody>
      </p:sp>
      <p:sp>
        <p:nvSpPr>
          <p:cNvPr id="121" name="Google Shape;121;p12"/>
          <p:cNvSpPr txBox="1">
            <a:spLocks noGrp="1"/>
          </p:cNvSpPr>
          <p:nvPr>
            <p:ph type="title" idx="5"/>
          </p:nvPr>
        </p:nvSpPr>
        <p:spPr>
          <a:xfrm>
            <a:off x="284700" y="1692899"/>
            <a:ext cx="5622600" cy="813900"/>
          </a:xfrm>
          <a:prstGeom prst="rect">
            <a:avLst/>
          </a:prstGeom>
        </p:spPr>
        <p:txBody>
          <a:bodyPr spcFirstLastPara="1" wrap="square" lIns="0" tIns="91425" rIns="91425" bIns="0" anchor="t" anchorCtr="0">
            <a:noAutofit/>
          </a:bodyPr>
          <a:lstStyle>
            <a:lvl1pPr lvl="0">
              <a:lnSpc>
                <a:spcPct val="90000"/>
              </a:lnSpc>
              <a:spcBef>
                <a:spcPts val="0"/>
              </a:spcBef>
              <a:spcAft>
                <a:spcPts val="0"/>
              </a:spcAft>
              <a:buNone/>
              <a:defRPr sz="3000">
                <a:latin typeface="Poppins"/>
                <a:ea typeface="Poppins"/>
                <a:cs typeface="Poppins"/>
                <a:sym typeface="Poppins"/>
              </a:defRPr>
            </a:lvl1pPr>
            <a:lvl2pPr lvl="1">
              <a:lnSpc>
                <a:spcPct val="115000"/>
              </a:lnSpc>
              <a:spcBef>
                <a:spcPts val="0"/>
              </a:spcBef>
              <a:spcAft>
                <a:spcPts val="0"/>
              </a:spcAft>
              <a:buNone/>
              <a:defRPr sz="3000">
                <a:latin typeface="Poppins"/>
                <a:ea typeface="Poppins"/>
                <a:cs typeface="Poppins"/>
                <a:sym typeface="Poppins"/>
              </a:defRPr>
            </a:lvl2pPr>
            <a:lvl3pPr lvl="2">
              <a:lnSpc>
                <a:spcPct val="115000"/>
              </a:lnSpc>
              <a:spcBef>
                <a:spcPts val="0"/>
              </a:spcBef>
              <a:spcAft>
                <a:spcPts val="0"/>
              </a:spcAft>
              <a:buNone/>
              <a:defRPr sz="3000">
                <a:latin typeface="Poppins"/>
                <a:ea typeface="Poppins"/>
                <a:cs typeface="Poppins"/>
                <a:sym typeface="Poppins"/>
              </a:defRPr>
            </a:lvl3pPr>
            <a:lvl4pPr lvl="3">
              <a:lnSpc>
                <a:spcPct val="115000"/>
              </a:lnSpc>
              <a:spcBef>
                <a:spcPts val="0"/>
              </a:spcBef>
              <a:spcAft>
                <a:spcPts val="0"/>
              </a:spcAft>
              <a:buNone/>
              <a:defRPr sz="3000">
                <a:latin typeface="Poppins"/>
                <a:ea typeface="Poppins"/>
                <a:cs typeface="Poppins"/>
                <a:sym typeface="Poppins"/>
              </a:defRPr>
            </a:lvl4pPr>
            <a:lvl5pPr lvl="4">
              <a:lnSpc>
                <a:spcPct val="115000"/>
              </a:lnSpc>
              <a:spcBef>
                <a:spcPts val="0"/>
              </a:spcBef>
              <a:spcAft>
                <a:spcPts val="0"/>
              </a:spcAft>
              <a:buNone/>
              <a:defRPr sz="3000">
                <a:latin typeface="Poppins"/>
                <a:ea typeface="Poppins"/>
                <a:cs typeface="Poppins"/>
                <a:sym typeface="Poppins"/>
              </a:defRPr>
            </a:lvl5pPr>
            <a:lvl6pPr lvl="5">
              <a:lnSpc>
                <a:spcPct val="115000"/>
              </a:lnSpc>
              <a:spcBef>
                <a:spcPts val="0"/>
              </a:spcBef>
              <a:spcAft>
                <a:spcPts val="0"/>
              </a:spcAft>
              <a:buNone/>
              <a:defRPr sz="3000">
                <a:latin typeface="Poppins"/>
                <a:ea typeface="Poppins"/>
                <a:cs typeface="Poppins"/>
                <a:sym typeface="Poppins"/>
              </a:defRPr>
            </a:lvl6pPr>
            <a:lvl7pPr lvl="6">
              <a:lnSpc>
                <a:spcPct val="115000"/>
              </a:lnSpc>
              <a:spcBef>
                <a:spcPts val="0"/>
              </a:spcBef>
              <a:spcAft>
                <a:spcPts val="0"/>
              </a:spcAft>
              <a:buNone/>
              <a:defRPr sz="3000">
                <a:latin typeface="Poppins"/>
                <a:ea typeface="Poppins"/>
                <a:cs typeface="Poppins"/>
                <a:sym typeface="Poppins"/>
              </a:defRPr>
            </a:lvl7pPr>
            <a:lvl8pPr lvl="7">
              <a:lnSpc>
                <a:spcPct val="115000"/>
              </a:lnSpc>
              <a:spcBef>
                <a:spcPts val="0"/>
              </a:spcBef>
              <a:spcAft>
                <a:spcPts val="0"/>
              </a:spcAft>
              <a:buNone/>
              <a:defRPr sz="3000">
                <a:latin typeface="Poppins"/>
                <a:ea typeface="Poppins"/>
                <a:cs typeface="Poppins"/>
                <a:sym typeface="Poppins"/>
              </a:defRPr>
            </a:lvl8pPr>
            <a:lvl9pPr lvl="8">
              <a:lnSpc>
                <a:spcPct val="115000"/>
              </a:lnSpc>
              <a:spcBef>
                <a:spcPts val="0"/>
              </a:spcBef>
              <a:spcAft>
                <a:spcPts val="0"/>
              </a:spcAft>
              <a:buNone/>
              <a:defRPr sz="3000">
                <a:latin typeface="Poppins"/>
                <a:ea typeface="Poppins"/>
                <a:cs typeface="Poppins"/>
                <a:sym typeface="Poppins"/>
              </a:defRPr>
            </a:lvl9pPr>
          </a:lstStyle>
          <a:p>
            <a:endParaRPr/>
          </a:p>
        </p:txBody>
      </p:sp>
      <p:sp>
        <p:nvSpPr>
          <p:cNvPr id="122" name="Google Shape;122;p12"/>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ase description - Alt 4">
  <p:cSld name="BLANK_1_1_1_1_1_1_1_1_1_1_1_2_1_1_1">
    <p:spTree>
      <p:nvGrpSpPr>
        <p:cNvPr id="1" name="Shape 123"/>
        <p:cNvGrpSpPr/>
        <p:nvPr/>
      </p:nvGrpSpPr>
      <p:grpSpPr>
        <a:xfrm>
          <a:off x="0" y="0"/>
          <a:ext cx="0" cy="0"/>
          <a:chOff x="0" y="0"/>
          <a:chExt cx="0" cy="0"/>
        </a:xfrm>
      </p:grpSpPr>
      <p:sp>
        <p:nvSpPr>
          <p:cNvPr id="124" name="Google Shape;124;p13"/>
          <p:cNvSpPr/>
          <p:nvPr/>
        </p:nvSpPr>
        <p:spPr>
          <a:xfrm>
            <a:off x="7780000" y="10200"/>
            <a:ext cx="1353900" cy="14175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25" name="Google Shape;125;p13"/>
          <p:cNvSpPr/>
          <p:nvPr/>
        </p:nvSpPr>
        <p:spPr>
          <a:xfrm rot="-5400000">
            <a:off x="4934200" y="10025"/>
            <a:ext cx="2845800" cy="2835600"/>
          </a:xfrm>
          <a:prstGeom prst="pie">
            <a:avLst>
              <a:gd name="adj1" fmla="val 0"/>
              <a:gd name="adj2" fmla="val 5408708"/>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26" name="Google Shape;126;p13"/>
          <p:cNvSpPr txBox="1">
            <a:spLocks noGrp="1"/>
          </p:cNvSpPr>
          <p:nvPr>
            <p:ph type="body" idx="1"/>
          </p:nvPr>
        </p:nvSpPr>
        <p:spPr>
          <a:xfrm>
            <a:off x="286425" y="2475750"/>
            <a:ext cx="4290600" cy="919200"/>
          </a:xfrm>
          <a:prstGeom prst="rect">
            <a:avLst/>
          </a:prstGeom>
        </p:spPr>
        <p:txBody>
          <a:bodyPr spcFirstLastPara="1" wrap="square" lIns="0" tIns="91425" rIns="91425" bIns="91425" anchor="t" anchorCtr="0">
            <a:noAutofit/>
          </a:bodyPr>
          <a:lstStyle>
            <a:lvl1pPr marL="457200" lvl="0" indent="-298450">
              <a:lnSpc>
                <a:spcPct val="100000"/>
              </a:lnSpc>
              <a:spcBef>
                <a:spcPts val="0"/>
              </a:spcBef>
              <a:spcAft>
                <a:spcPts val="0"/>
              </a:spcAft>
              <a:buSzPts val="1100"/>
              <a:buChar char="●"/>
              <a:defRPr/>
            </a:lvl1pPr>
            <a:lvl2pPr marL="914400" lvl="1" indent="-298450">
              <a:lnSpc>
                <a:spcPct val="100000"/>
              </a:lnSpc>
              <a:spcBef>
                <a:spcPts val="0"/>
              </a:spcBef>
              <a:spcAft>
                <a:spcPts val="0"/>
              </a:spcAft>
              <a:buSzPts val="1100"/>
              <a:buChar char="○"/>
              <a:defRPr/>
            </a:lvl2pPr>
            <a:lvl3pPr marL="1371600" lvl="2" indent="-298450">
              <a:lnSpc>
                <a:spcPct val="100000"/>
              </a:lnSpc>
              <a:spcBef>
                <a:spcPts val="0"/>
              </a:spcBef>
              <a:spcAft>
                <a:spcPts val="0"/>
              </a:spcAft>
              <a:buSzPts val="1100"/>
              <a:buChar char="■"/>
              <a:defRPr/>
            </a:lvl3pPr>
            <a:lvl4pPr marL="1828800" lvl="3" indent="-298450">
              <a:lnSpc>
                <a:spcPct val="100000"/>
              </a:lnSpc>
              <a:spcBef>
                <a:spcPts val="0"/>
              </a:spcBef>
              <a:spcAft>
                <a:spcPts val="0"/>
              </a:spcAft>
              <a:buSzPts val="1100"/>
              <a:buChar char="●"/>
              <a:defRPr/>
            </a:lvl4pPr>
            <a:lvl5pPr marL="2286000" lvl="4" indent="-298450">
              <a:lnSpc>
                <a:spcPct val="100000"/>
              </a:lnSpc>
              <a:spcBef>
                <a:spcPts val="0"/>
              </a:spcBef>
              <a:spcAft>
                <a:spcPts val="0"/>
              </a:spcAft>
              <a:buSzPts val="1100"/>
              <a:buChar char="○"/>
              <a:defRPr/>
            </a:lvl5pPr>
            <a:lvl6pPr marL="2743200" lvl="5" indent="-298450">
              <a:lnSpc>
                <a:spcPct val="100000"/>
              </a:lnSpc>
              <a:spcBef>
                <a:spcPts val="0"/>
              </a:spcBef>
              <a:spcAft>
                <a:spcPts val="0"/>
              </a:spcAft>
              <a:buSzPts val="1100"/>
              <a:buChar char="■"/>
              <a:defRPr/>
            </a:lvl6pPr>
            <a:lvl7pPr marL="3200400" lvl="6" indent="-298450">
              <a:lnSpc>
                <a:spcPct val="100000"/>
              </a:lnSpc>
              <a:spcBef>
                <a:spcPts val="0"/>
              </a:spcBef>
              <a:spcAft>
                <a:spcPts val="0"/>
              </a:spcAft>
              <a:buSzPts val="1100"/>
              <a:buChar char="●"/>
              <a:defRPr/>
            </a:lvl7pPr>
            <a:lvl8pPr marL="3657600" lvl="7" indent="-298450">
              <a:lnSpc>
                <a:spcPct val="100000"/>
              </a:lnSpc>
              <a:spcBef>
                <a:spcPts val="0"/>
              </a:spcBef>
              <a:spcAft>
                <a:spcPts val="0"/>
              </a:spcAft>
              <a:buSzPts val="1100"/>
              <a:buChar char="○"/>
              <a:defRPr/>
            </a:lvl8pPr>
            <a:lvl9pPr marL="4114800" lvl="8" indent="-298450">
              <a:lnSpc>
                <a:spcPct val="100000"/>
              </a:lnSpc>
              <a:spcBef>
                <a:spcPts val="0"/>
              </a:spcBef>
              <a:spcAft>
                <a:spcPts val="0"/>
              </a:spcAft>
              <a:buSzPts val="1100"/>
              <a:buChar char="■"/>
              <a:defRPr/>
            </a:lvl9pPr>
          </a:lstStyle>
          <a:p>
            <a:endParaRPr/>
          </a:p>
        </p:txBody>
      </p:sp>
      <p:sp>
        <p:nvSpPr>
          <p:cNvPr id="127" name="Google Shape;127;p13"/>
          <p:cNvSpPr>
            <a:spLocks noGrp="1"/>
          </p:cNvSpPr>
          <p:nvPr>
            <p:ph type="pic" idx="2"/>
          </p:nvPr>
        </p:nvSpPr>
        <p:spPr>
          <a:xfrm>
            <a:off x="6355775" y="1418625"/>
            <a:ext cx="2788200" cy="3725100"/>
          </a:xfrm>
          <a:prstGeom prst="round2DiagRect">
            <a:avLst>
              <a:gd name="adj1" fmla="val 50000"/>
              <a:gd name="adj2" fmla="val 0"/>
            </a:avLst>
          </a:prstGeom>
          <a:noFill/>
          <a:ln>
            <a:noFill/>
          </a:ln>
        </p:spPr>
      </p:sp>
      <p:sp>
        <p:nvSpPr>
          <p:cNvPr id="128" name="Google Shape;128;p13"/>
          <p:cNvSpPr txBox="1">
            <a:spLocks noGrp="1"/>
          </p:cNvSpPr>
          <p:nvPr>
            <p:ph type="title"/>
          </p:nvPr>
        </p:nvSpPr>
        <p:spPr>
          <a:xfrm>
            <a:off x="284700" y="919249"/>
            <a:ext cx="5622600" cy="813900"/>
          </a:xfrm>
          <a:prstGeom prst="rect">
            <a:avLst/>
          </a:prstGeom>
        </p:spPr>
        <p:txBody>
          <a:bodyPr spcFirstLastPara="1" wrap="square" lIns="0" tIns="91425" rIns="91425" bIns="0" anchor="b" anchorCtr="0">
            <a:noAutofit/>
          </a:bodyPr>
          <a:lstStyle>
            <a:lvl1pPr lvl="0">
              <a:lnSpc>
                <a:spcPct val="90000"/>
              </a:lnSpc>
              <a:spcBef>
                <a:spcPts val="0"/>
              </a:spcBef>
              <a:spcAft>
                <a:spcPts val="0"/>
              </a:spcAft>
              <a:buNone/>
              <a:defRPr sz="3000">
                <a:solidFill>
                  <a:schemeClr val="dk2"/>
                </a:solidFill>
              </a:defRPr>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a:endParaRPr/>
          </a:p>
        </p:txBody>
      </p:sp>
      <p:sp>
        <p:nvSpPr>
          <p:cNvPr id="129" name="Google Shape;129;p13"/>
          <p:cNvSpPr txBox="1">
            <a:spLocks noGrp="1"/>
          </p:cNvSpPr>
          <p:nvPr>
            <p:ph type="title" idx="3"/>
          </p:nvPr>
        </p:nvSpPr>
        <p:spPr>
          <a:xfrm>
            <a:off x="284700" y="1692899"/>
            <a:ext cx="5622600" cy="813900"/>
          </a:xfrm>
          <a:prstGeom prst="rect">
            <a:avLst/>
          </a:prstGeom>
        </p:spPr>
        <p:txBody>
          <a:bodyPr spcFirstLastPara="1" wrap="square" lIns="0" tIns="91425" rIns="91425" bIns="0" anchor="t" anchorCtr="0">
            <a:noAutofit/>
          </a:bodyPr>
          <a:lstStyle>
            <a:lvl1pPr lvl="0">
              <a:lnSpc>
                <a:spcPct val="90000"/>
              </a:lnSpc>
              <a:spcBef>
                <a:spcPts val="0"/>
              </a:spcBef>
              <a:spcAft>
                <a:spcPts val="0"/>
              </a:spcAft>
              <a:buNone/>
              <a:defRPr sz="3000">
                <a:latin typeface="Poppins"/>
                <a:ea typeface="Poppins"/>
                <a:cs typeface="Poppins"/>
                <a:sym typeface="Poppins"/>
              </a:defRPr>
            </a:lvl1pPr>
            <a:lvl2pPr lvl="1">
              <a:lnSpc>
                <a:spcPct val="115000"/>
              </a:lnSpc>
              <a:spcBef>
                <a:spcPts val="0"/>
              </a:spcBef>
              <a:spcAft>
                <a:spcPts val="0"/>
              </a:spcAft>
              <a:buNone/>
              <a:defRPr sz="3000">
                <a:latin typeface="Poppins"/>
                <a:ea typeface="Poppins"/>
                <a:cs typeface="Poppins"/>
                <a:sym typeface="Poppins"/>
              </a:defRPr>
            </a:lvl2pPr>
            <a:lvl3pPr lvl="2">
              <a:lnSpc>
                <a:spcPct val="115000"/>
              </a:lnSpc>
              <a:spcBef>
                <a:spcPts val="0"/>
              </a:spcBef>
              <a:spcAft>
                <a:spcPts val="0"/>
              </a:spcAft>
              <a:buNone/>
              <a:defRPr sz="3000">
                <a:latin typeface="Poppins"/>
                <a:ea typeface="Poppins"/>
                <a:cs typeface="Poppins"/>
                <a:sym typeface="Poppins"/>
              </a:defRPr>
            </a:lvl3pPr>
            <a:lvl4pPr lvl="3">
              <a:lnSpc>
                <a:spcPct val="115000"/>
              </a:lnSpc>
              <a:spcBef>
                <a:spcPts val="0"/>
              </a:spcBef>
              <a:spcAft>
                <a:spcPts val="0"/>
              </a:spcAft>
              <a:buNone/>
              <a:defRPr sz="3000">
                <a:latin typeface="Poppins"/>
                <a:ea typeface="Poppins"/>
                <a:cs typeface="Poppins"/>
                <a:sym typeface="Poppins"/>
              </a:defRPr>
            </a:lvl4pPr>
            <a:lvl5pPr lvl="4">
              <a:lnSpc>
                <a:spcPct val="115000"/>
              </a:lnSpc>
              <a:spcBef>
                <a:spcPts val="0"/>
              </a:spcBef>
              <a:spcAft>
                <a:spcPts val="0"/>
              </a:spcAft>
              <a:buNone/>
              <a:defRPr sz="3000">
                <a:latin typeface="Poppins"/>
                <a:ea typeface="Poppins"/>
                <a:cs typeface="Poppins"/>
                <a:sym typeface="Poppins"/>
              </a:defRPr>
            </a:lvl5pPr>
            <a:lvl6pPr lvl="5">
              <a:lnSpc>
                <a:spcPct val="115000"/>
              </a:lnSpc>
              <a:spcBef>
                <a:spcPts val="0"/>
              </a:spcBef>
              <a:spcAft>
                <a:spcPts val="0"/>
              </a:spcAft>
              <a:buNone/>
              <a:defRPr sz="3000">
                <a:latin typeface="Poppins"/>
                <a:ea typeface="Poppins"/>
                <a:cs typeface="Poppins"/>
                <a:sym typeface="Poppins"/>
              </a:defRPr>
            </a:lvl6pPr>
            <a:lvl7pPr lvl="6">
              <a:lnSpc>
                <a:spcPct val="115000"/>
              </a:lnSpc>
              <a:spcBef>
                <a:spcPts val="0"/>
              </a:spcBef>
              <a:spcAft>
                <a:spcPts val="0"/>
              </a:spcAft>
              <a:buNone/>
              <a:defRPr sz="3000">
                <a:latin typeface="Poppins"/>
                <a:ea typeface="Poppins"/>
                <a:cs typeface="Poppins"/>
                <a:sym typeface="Poppins"/>
              </a:defRPr>
            </a:lvl7pPr>
            <a:lvl8pPr lvl="7">
              <a:lnSpc>
                <a:spcPct val="115000"/>
              </a:lnSpc>
              <a:spcBef>
                <a:spcPts val="0"/>
              </a:spcBef>
              <a:spcAft>
                <a:spcPts val="0"/>
              </a:spcAft>
              <a:buNone/>
              <a:defRPr sz="3000">
                <a:latin typeface="Poppins"/>
                <a:ea typeface="Poppins"/>
                <a:cs typeface="Poppins"/>
                <a:sym typeface="Poppins"/>
              </a:defRPr>
            </a:lvl8pPr>
            <a:lvl9pPr lvl="8">
              <a:lnSpc>
                <a:spcPct val="115000"/>
              </a:lnSpc>
              <a:spcBef>
                <a:spcPts val="0"/>
              </a:spcBef>
              <a:spcAft>
                <a:spcPts val="0"/>
              </a:spcAft>
              <a:buNone/>
              <a:defRPr sz="3000">
                <a:latin typeface="Poppins"/>
                <a:ea typeface="Poppins"/>
                <a:cs typeface="Poppins"/>
                <a:sym typeface="Poppins"/>
              </a:defRPr>
            </a:lvl9pPr>
          </a:lstStyle>
          <a:p>
            <a:endParaRPr/>
          </a:p>
        </p:txBody>
      </p:sp>
      <p:sp>
        <p:nvSpPr>
          <p:cNvPr id="130" name="Google Shape;130;p13"/>
          <p:cNvSpPr txBox="1">
            <a:spLocks noGrp="1"/>
          </p:cNvSpPr>
          <p:nvPr>
            <p:ph type="subTitle" idx="4"/>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31" name="Google Shape;131;p13"/>
          <p:cNvSpPr txBox="1">
            <a:spLocks noGrp="1"/>
          </p:cNvSpPr>
          <p:nvPr>
            <p:ph type="subTitle" idx="5"/>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32" name="Google Shape;132;p13"/>
          <p:cNvSpPr txBox="1">
            <a:spLocks noGrp="1"/>
          </p:cNvSpPr>
          <p:nvPr>
            <p:ph type="subTitle" idx="6"/>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133" name="Google Shape;133;p13"/>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hase description - Alt 5">
  <p:cSld name="CUSTOM_7">
    <p:spTree>
      <p:nvGrpSpPr>
        <p:cNvPr id="1" name="Shape 134"/>
        <p:cNvGrpSpPr/>
        <p:nvPr/>
      </p:nvGrpSpPr>
      <p:grpSpPr>
        <a:xfrm>
          <a:off x="0" y="0"/>
          <a:ext cx="0" cy="0"/>
          <a:chOff x="0" y="0"/>
          <a:chExt cx="0" cy="0"/>
        </a:xfrm>
      </p:grpSpPr>
      <p:sp>
        <p:nvSpPr>
          <p:cNvPr id="135" name="Google Shape;135;p14"/>
          <p:cNvSpPr txBox="1">
            <a:spLocks noGrp="1"/>
          </p:cNvSpPr>
          <p:nvPr>
            <p:ph type="body" idx="1"/>
          </p:nvPr>
        </p:nvSpPr>
        <p:spPr>
          <a:xfrm>
            <a:off x="286425" y="2475750"/>
            <a:ext cx="4290600" cy="919200"/>
          </a:xfrm>
          <a:prstGeom prst="rect">
            <a:avLst/>
          </a:prstGeom>
        </p:spPr>
        <p:txBody>
          <a:bodyPr spcFirstLastPara="1" wrap="square" lIns="0" tIns="91425" rIns="91425" bIns="91425" anchor="t" anchorCtr="0">
            <a:noAutofit/>
          </a:bodyPr>
          <a:lstStyle>
            <a:lvl1pPr marL="457200" lvl="0" indent="-298450">
              <a:lnSpc>
                <a:spcPct val="100000"/>
              </a:lnSpc>
              <a:spcBef>
                <a:spcPts val="0"/>
              </a:spcBef>
              <a:spcAft>
                <a:spcPts val="0"/>
              </a:spcAft>
              <a:buSzPts val="1100"/>
              <a:buChar char="●"/>
              <a:defRPr/>
            </a:lvl1pPr>
            <a:lvl2pPr marL="914400" lvl="1" indent="-298450">
              <a:lnSpc>
                <a:spcPct val="100000"/>
              </a:lnSpc>
              <a:spcBef>
                <a:spcPts val="0"/>
              </a:spcBef>
              <a:spcAft>
                <a:spcPts val="0"/>
              </a:spcAft>
              <a:buSzPts val="1100"/>
              <a:buChar char="○"/>
              <a:defRPr/>
            </a:lvl2pPr>
            <a:lvl3pPr marL="1371600" lvl="2" indent="-298450">
              <a:lnSpc>
                <a:spcPct val="100000"/>
              </a:lnSpc>
              <a:spcBef>
                <a:spcPts val="0"/>
              </a:spcBef>
              <a:spcAft>
                <a:spcPts val="0"/>
              </a:spcAft>
              <a:buSzPts val="1100"/>
              <a:buChar char="■"/>
              <a:defRPr/>
            </a:lvl3pPr>
            <a:lvl4pPr marL="1828800" lvl="3" indent="-298450">
              <a:lnSpc>
                <a:spcPct val="100000"/>
              </a:lnSpc>
              <a:spcBef>
                <a:spcPts val="0"/>
              </a:spcBef>
              <a:spcAft>
                <a:spcPts val="0"/>
              </a:spcAft>
              <a:buSzPts val="1100"/>
              <a:buChar char="●"/>
              <a:defRPr/>
            </a:lvl4pPr>
            <a:lvl5pPr marL="2286000" lvl="4" indent="-298450">
              <a:lnSpc>
                <a:spcPct val="100000"/>
              </a:lnSpc>
              <a:spcBef>
                <a:spcPts val="0"/>
              </a:spcBef>
              <a:spcAft>
                <a:spcPts val="0"/>
              </a:spcAft>
              <a:buSzPts val="1100"/>
              <a:buChar char="○"/>
              <a:defRPr/>
            </a:lvl5pPr>
            <a:lvl6pPr marL="2743200" lvl="5" indent="-298450">
              <a:lnSpc>
                <a:spcPct val="100000"/>
              </a:lnSpc>
              <a:spcBef>
                <a:spcPts val="0"/>
              </a:spcBef>
              <a:spcAft>
                <a:spcPts val="0"/>
              </a:spcAft>
              <a:buSzPts val="1100"/>
              <a:buChar char="■"/>
              <a:defRPr/>
            </a:lvl6pPr>
            <a:lvl7pPr marL="3200400" lvl="6" indent="-298450">
              <a:lnSpc>
                <a:spcPct val="100000"/>
              </a:lnSpc>
              <a:spcBef>
                <a:spcPts val="0"/>
              </a:spcBef>
              <a:spcAft>
                <a:spcPts val="0"/>
              </a:spcAft>
              <a:buSzPts val="1100"/>
              <a:buChar char="●"/>
              <a:defRPr/>
            </a:lvl7pPr>
            <a:lvl8pPr marL="3657600" lvl="7" indent="-298450">
              <a:lnSpc>
                <a:spcPct val="100000"/>
              </a:lnSpc>
              <a:spcBef>
                <a:spcPts val="0"/>
              </a:spcBef>
              <a:spcAft>
                <a:spcPts val="0"/>
              </a:spcAft>
              <a:buSzPts val="1100"/>
              <a:buChar char="○"/>
              <a:defRPr/>
            </a:lvl8pPr>
            <a:lvl9pPr marL="4114800" lvl="8" indent="-298450">
              <a:lnSpc>
                <a:spcPct val="100000"/>
              </a:lnSpc>
              <a:spcBef>
                <a:spcPts val="0"/>
              </a:spcBef>
              <a:spcAft>
                <a:spcPts val="0"/>
              </a:spcAft>
              <a:buSzPts val="1100"/>
              <a:buChar char="■"/>
              <a:defRPr/>
            </a:lvl9pPr>
          </a:lstStyle>
          <a:p>
            <a:endParaRPr/>
          </a:p>
        </p:txBody>
      </p:sp>
      <p:sp>
        <p:nvSpPr>
          <p:cNvPr id="136" name="Google Shape;136;p14"/>
          <p:cNvSpPr/>
          <p:nvPr/>
        </p:nvSpPr>
        <p:spPr>
          <a:xfrm rot="10800000" flipH="1">
            <a:off x="7069375" y="3760875"/>
            <a:ext cx="1359600" cy="1372500"/>
          </a:xfrm>
          <a:prstGeom prst="pie">
            <a:avLst>
              <a:gd name="adj1" fmla="val 16192689"/>
              <a:gd name="adj2" fmla="val 5408708"/>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37" name="Google Shape;137;p14"/>
          <p:cNvSpPr/>
          <p:nvPr/>
        </p:nvSpPr>
        <p:spPr>
          <a:xfrm rot="10800000" flipH="1">
            <a:off x="7760700" y="3760875"/>
            <a:ext cx="1372200" cy="1372500"/>
          </a:xfrm>
          <a:prstGeom prst="pie">
            <a:avLst>
              <a:gd name="adj1" fmla="val 16192689"/>
              <a:gd name="adj2" fmla="val 5408708"/>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38" name="Google Shape;138;p14"/>
          <p:cNvSpPr/>
          <p:nvPr/>
        </p:nvSpPr>
        <p:spPr>
          <a:xfrm>
            <a:off x="6364300" y="3759200"/>
            <a:ext cx="1396500" cy="1382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39" name="Google Shape;139;p14"/>
          <p:cNvSpPr>
            <a:spLocks noGrp="1"/>
          </p:cNvSpPr>
          <p:nvPr>
            <p:ph type="pic" idx="2"/>
          </p:nvPr>
        </p:nvSpPr>
        <p:spPr>
          <a:xfrm rot="10800000">
            <a:off x="6364225" y="0"/>
            <a:ext cx="2784600" cy="3775800"/>
          </a:xfrm>
          <a:prstGeom prst="round1Rect">
            <a:avLst>
              <a:gd name="adj" fmla="val 50000"/>
            </a:avLst>
          </a:prstGeom>
          <a:noFill/>
          <a:ln>
            <a:noFill/>
          </a:ln>
        </p:spPr>
      </p:sp>
      <p:sp>
        <p:nvSpPr>
          <p:cNvPr id="140" name="Google Shape;140;p14"/>
          <p:cNvSpPr txBox="1">
            <a:spLocks noGrp="1"/>
          </p:cNvSpPr>
          <p:nvPr>
            <p:ph type="title"/>
          </p:nvPr>
        </p:nvSpPr>
        <p:spPr>
          <a:xfrm>
            <a:off x="284700" y="919249"/>
            <a:ext cx="5622600" cy="813900"/>
          </a:xfrm>
          <a:prstGeom prst="rect">
            <a:avLst/>
          </a:prstGeom>
        </p:spPr>
        <p:txBody>
          <a:bodyPr spcFirstLastPara="1" wrap="square" lIns="0" tIns="91425" rIns="91425" bIns="0" anchor="b" anchorCtr="0">
            <a:noAutofit/>
          </a:bodyPr>
          <a:lstStyle>
            <a:lvl1pPr lvl="0">
              <a:lnSpc>
                <a:spcPct val="90000"/>
              </a:lnSpc>
              <a:spcBef>
                <a:spcPts val="0"/>
              </a:spcBef>
              <a:spcAft>
                <a:spcPts val="0"/>
              </a:spcAft>
              <a:buNone/>
              <a:defRPr sz="3000">
                <a:solidFill>
                  <a:schemeClr val="accent6"/>
                </a:solidFill>
              </a:defRPr>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a:endParaRPr/>
          </a:p>
        </p:txBody>
      </p:sp>
      <p:sp>
        <p:nvSpPr>
          <p:cNvPr id="141" name="Google Shape;141;p14"/>
          <p:cNvSpPr txBox="1">
            <a:spLocks noGrp="1"/>
          </p:cNvSpPr>
          <p:nvPr>
            <p:ph type="title" idx="3"/>
          </p:nvPr>
        </p:nvSpPr>
        <p:spPr>
          <a:xfrm>
            <a:off x="284700" y="1692899"/>
            <a:ext cx="5622600" cy="813900"/>
          </a:xfrm>
          <a:prstGeom prst="rect">
            <a:avLst/>
          </a:prstGeom>
        </p:spPr>
        <p:txBody>
          <a:bodyPr spcFirstLastPara="1" wrap="square" lIns="0" tIns="91425" rIns="91425" bIns="0" anchor="t" anchorCtr="0">
            <a:noAutofit/>
          </a:bodyPr>
          <a:lstStyle>
            <a:lvl1pPr lvl="0">
              <a:lnSpc>
                <a:spcPct val="90000"/>
              </a:lnSpc>
              <a:spcBef>
                <a:spcPts val="0"/>
              </a:spcBef>
              <a:spcAft>
                <a:spcPts val="0"/>
              </a:spcAft>
              <a:buNone/>
              <a:defRPr sz="3000">
                <a:latin typeface="Poppins"/>
                <a:ea typeface="Poppins"/>
                <a:cs typeface="Poppins"/>
                <a:sym typeface="Poppins"/>
              </a:defRPr>
            </a:lvl1pPr>
            <a:lvl2pPr lvl="1">
              <a:lnSpc>
                <a:spcPct val="115000"/>
              </a:lnSpc>
              <a:spcBef>
                <a:spcPts val="0"/>
              </a:spcBef>
              <a:spcAft>
                <a:spcPts val="0"/>
              </a:spcAft>
              <a:buNone/>
              <a:defRPr sz="3000">
                <a:latin typeface="Poppins"/>
                <a:ea typeface="Poppins"/>
                <a:cs typeface="Poppins"/>
                <a:sym typeface="Poppins"/>
              </a:defRPr>
            </a:lvl2pPr>
            <a:lvl3pPr lvl="2">
              <a:lnSpc>
                <a:spcPct val="115000"/>
              </a:lnSpc>
              <a:spcBef>
                <a:spcPts val="0"/>
              </a:spcBef>
              <a:spcAft>
                <a:spcPts val="0"/>
              </a:spcAft>
              <a:buNone/>
              <a:defRPr sz="3000">
                <a:latin typeface="Poppins"/>
                <a:ea typeface="Poppins"/>
                <a:cs typeface="Poppins"/>
                <a:sym typeface="Poppins"/>
              </a:defRPr>
            </a:lvl3pPr>
            <a:lvl4pPr lvl="3">
              <a:lnSpc>
                <a:spcPct val="115000"/>
              </a:lnSpc>
              <a:spcBef>
                <a:spcPts val="0"/>
              </a:spcBef>
              <a:spcAft>
                <a:spcPts val="0"/>
              </a:spcAft>
              <a:buNone/>
              <a:defRPr sz="3000">
                <a:latin typeface="Poppins"/>
                <a:ea typeface="Poppins"/>
                <a:cs typeface="Poppins"/>
                <a:sym typeface="Poppins"/>
              </a:defRPr>
            </a:lvl4pPr>
            <a:lvl5pPr lvl="4">
              <a:lnSpc>
                <a:spcPct val="115000"/>
              </a:lnSpc>
              <a:spcBef>
                <a:spcPts val="0"/>
              </a:spcBef>
              <a:spcAft>
                <a:spcPts val="0"/>
              </a:spcAft>
              <a:buNone/>
              <a:defRPr sz="3000">
                <a:latin typeface="Poppins"/>
                <a:ea typeface="Poppins"/>
                <a:cs typeface="Poppins"/>
                <a:sym typeface="Poppins"/>
              </a:defRPr>
            </a:lvl5pPr>
            <a:lvl6pPr lvl="5">
              <a:lnSpc>
                <a:spcPct val="115000"/>
              </a:lnSpc>
              <a:spcBef>
                <a:spcPts val="0"/>
              </a:spcBef>
              <a:spcAft>
                <a:spcPts val="0"/>
              </a:spcAft>
              <a:buNone/>
              <a:defRPr sz="3000">
                <a:latin typeface="Poppins"/>
                <a:ea typeface="Poppins"/>
                <a:cs typeface="Poppins"/>
                <a:sym typeface="Poppins"/>
              </a:defRPr>
            </a:lvl6pPr>
            <a:lvl7pPr lvl="6">
              <a:lnSpc>
                <a:spcPct val="115000"/>
              </a:lnSpc>
              <a:spcBef>
                <a:spcPts val="0"/>
              </a:spcBef>
              <a:spcAft>
                <a:spcPts val="0"/>
              </a:spcAft>
              <a:buNone/>
              <a:defRPr sz="3000">
                <a:latin typeface="Poppins"/>
                <a:ea typeface="Poppins"/>
                <a:cs typeface="Poppins"/>
                <a:sym typeface="Poppins"/>
              </a:defRPr>
            </a:lvl7pPr>
            <a:lvl8pPr lvl="7">
              <a:lnSpc>
                <a:spcPct val="115000"/>
              </a:lnSpc>
              <a:spcBef>
                <a:spcPts val="0"/>
              </a:spcBef>
              <a:spcAft>
                <a:spcPts val="0"/>
              </a:spcAft>
              <a:buNone/>
              <a:defRPr sz="3000">
                <a:latin typeface="Poppins"/>
                <a:ea typeface="Poppins"/>
                <a:cs typeface="Poppins"/>
                <a:sym typeface="Poppins"/>
              </a:defRPr>
            </a:lvl8pPr>
            <a:lvl9pPr lvl="8">
              <a:lnSpc>
                <a:spcPct val="115000"/>
              </a:lnSpc>
              <a:spcBef>
                <a:spcPts val="0"/>
              </a:spcBef>
              <a:spcAft>
                <a:spcPts val="0"/>
              </a:spcAft>
              <a:buNone/>
              <a:defRPr sz="3000">
                <a:latin typeface="Poppins"/>
                <a:ea typeface="Poppins"/>
                <a:cs typeface="Poppins"/>
                <a:sym typeface="Poppins"/>
              </a:defRPr>
            </a:lvl9pPr>
          </a:lstStyle>
          <a:p>
            <a:endParaRPr/>
          </a:p>
        </p:txBody>
      </p:sp>
      <p:sp>
        <p:nvSpPr>
          <p:cNvPr id="142" name="Google Shape;142;p14"/>
          <p:cNvSpPr txBox="1">
            <a:spLocks noGrp="1"/>
          </p:cNvSpPr>
          <p:nvPr>
            <p:ph type="subTitle" idx="4"/>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43" name="Google Shape;143;p14"/>
          <p:cNvSpPr txBox="1">
            <a:spLocks noGrp="1"/>
          </p:cNvSpPr>
          <p:nvPr>
            <p:ph type="subTitle" idx="5"/>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44" name="Google Shape;144;p14"/>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ase description - Alt 6">
  <p:cSld name="CUSTOM_8">
    <p:spTree>
      <p:nvGrpSpPr>
        <p:cNvPr id="1" name="Shape 145"/>
        <p:cNvGrpSpPr/>
        <p:nvPr/>
      </p:nvGrpSpPr>
      <p:grpSpPr>
        <a:xfrm>
          <a:off x="0" y="0"/>
          <a:ext cx="0" cy="0"/>
          <a:chOff x="0" y="0"/>
          <a:chExt cx="0" cy="0"/>
        </a:xfrm>
      </p:grpSpPr>
      <p:sp>
        <p:nvSpPr>
          <p:cNvPr id="146" name="Google Shape;146;p15"/>
          <p:cNvSpPr txBox="1">
            <a:spLocks noGrp="1"/>
          </p:cNvSpPr>
          <p:nvPr>
            <p:ph type="subTitle" idx="1"/>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47" name="Google Shape;147;p15"/>
          <p:cNvSpPr txBox="1">
            <a:spLocks noGrp="1"/>
          </p:cNvSpPr>
          <p:nvPr>
            <p:ph type="subTitle" idx="2"/>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48" name="Google Shape;148;p15"/>
          <p:cNvSpPr/>
          <p:nvPr/>
        </p:nvSpPr>
        <p:spPr>
          <a:xfrm flipH="1">
            <a:off x="7723050" y="2475750"/>
            <a:ext cx="2828100" cy="2657700"/>
          </a:xfrm>
          <a:prstGeom prst="pie">
            <a:avLst>
              <a:gd name="adj1" fmla="val 0"/>
              <a:gd name="adj2" fmla="val 5408708"/>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49" name="Google Shape;149;p15"/>
          <p:cNvSpPr/>
          <p:nvPr/>
        </p:nvSpPr>
        <p:spPr>
          <a:xfrm rot="5400000" flipH="1">
            <a:off x="6370150" y="3807650"/>
            <a:ext cx="2688900" cy="2700600"/>
          </a:xfrm>
          <a:prstGeom prst="pie">
            <a:avLst>
              <a:gd name="adj1" fmla="val 0"/>
              <a:gd name="adj2" fmla="val 5408708"/>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50" name="Google Shape;150;p15"/>
          <p:cNvSpPr txBox="1">
            <a:spLocks noGrp="1"/>
          </p:cNvSpPr>
          <p:nvPr>
            <p:ph type="body" idx="3"/>
          </p:nvPr>
        </p:nvSpPr>
        <p:spPr>
          <a:xfrm>
            <a:off x="286425" y="2475750"/>
            <a:ext cx="4290600" cy="919200"/>
          </a:xfrm>
          <a:prstGeom prst="rect">
            <a:avLst/>
          </a:prstGeom>
        </p:spPr>
        <p:txBody>
          <a:bodyPr spcFirstLastPara="1" wrap="square" lIns="0" tIns="91425" rIns="91425" bIns="91425" anchor="t" anchorCtr="0">
            <a:noAutofit/>
          </a:bodyPr>
          <a:lstStyle>
            <a:lvl1pPr marL="457200" lvl="0" indent="-298450">
              <a:lnSpc>
                <a:spcPct val="100000"/>
              </a:lnSpc>
              <a:spcBef>
                <a:spcPts val="0"/>
              </a:spcBef>
              <a:spcAft>
                <a:spcPts val="0"/>
              </a:spcAft>
              <a:buSzPts val="1100"/>
              <a:buChar char="●"/>
              <a:defRPr/>
            </a:lvl1pPr>
            <a:lvl2pPr marL="914400" lvl="1" indent="-298450">
              <a:lnSpc>
                <a:spcPct val="100000"/>
              </a:lnSpc>
              <a:spcBef>
                <a:spcPts val="0"/>
              </a:spcBef>
              <a:spcAft>
                <a:spcPts val="0"/>
              </a:spcAft>
              <a:buSzPts val="1100"/>
              <a:buChar char="○"/>
              <a:defRPr/>
            </a:lvl2pPr>
            <a:lvl3pPr marL="1371600" lvl="2" indent="-298450">
              <a:lnSpc>
                <a:spcPct val="100000"/>
              </a:lnSpc>
              <a:spcBef>
                <a:spcPts val="0"/>
              </a:spcBef>
              <a:spcAft>
                <a:spcPts val="0"/>
              </a:spcAft>
              <a:buSzPts val="1100"/>
              <a:buChar char="■"/>
              <a:defRPr/>
            </a:lvl3pPr>
            <a:lvl4pPr marL="1828800" lvl="3" indent="-298450">
              <a:lnSpc>
                <a:spcPct val="100000"/>
              </a:lnSpc>
              <a:spcBef>
                <a:spcPts val="0"/>
              </a:spcBef>
              <a:spcAft>
                <a:spcPts val="0"/>
              </a:spcAft>
              <a:buSzPts val="1100"/>
              <a:buChar char="●"/>
              <a:defRPr/>
            </a:lvl4pPr>
            <a:lvl5pPr marL="2286000" lvl="4" indent="-298450">
              <a:lnSpc>
                <a:spcPct val="100000"/>
              </a:lnSpc>
              <a:spcBef>
                <a:spcPts val="0"/>
              </a:spcBef>
              <a:spcAft>
                <a:spcPts val="0"/>
              </a:spcAft>
              <a:buSzPts val="1100"/>
              <a:buChar char="○"/>
              <a:defRPr/>
            </a:lvl5pPr>
            <a:lvl6pPr marL="2743200" lvl="5" indent="-298450">
              <a:lnSpc>
                <a:spcPct val="100000"/>
              </a:lnSpc>
              <a:spcBef>
                <a:spcPts val="0"/>
              </a:spcBef>
              <a:spcAft>
                <a:spcPts val="0"/>
              </a:spcAft>
              <a:buSzPts val="1100"/>
              <a:buChar char="■"/>
              <a:defRPr/>
            </a:lvl6pPr>
            <a:lvl7pPr marL="3200400" lvl="6" indent="-298450">
              <a:lnSpc>
                <a:spcPct val="100000"/>
              </a:lnSpc>
              <a:spcBef>
                <a:spcPts val="0"/>
              </a:spcBef>
              <a:spcAft>
                <a:spcPts val="0"/>
              </a:spcAft>
              <a:buSzPts val="1100"/>
              <a:buChar char="●"/>
              <a:defRPr/>
            </a:lvl7pPr>
            <a:lvl8pPr marL="3657600" lvl="7" indent="-298450">
              <a:lnSpc>
                <a:spcPct val="100000"/>
              </a:lnSpc>
              <a:spcBef>
                <a:spcPts val="0"/>
              </a:spcBef>
              <a:spcAft>
                <a:spcPts val="0"/>
              </a:spcAft>
              <a:buSzPts val="1100"/>
              <a:buChar char="○"/>
              <a:defRPr/>
            </a:lvl8pPr>
            <a:lvl9pPr marL="4114800" lvl="8" indent="-298450">
              <a:lnSpc>
                <a:spcPct val="100000"/>
              </a:lnSpc>
              <a:spcBef>
                <a:spcPts val="0"/>
              </a:spcBef>
              <a:spcAft>
                <a:spcPts val="0"/>
              </a:spcAft>
              <a:buSzPts val="1100"/>
              <a:buChar char="■"/>
              <a:defRPr/>
            </a:lvl9pPr>
          </a:lstStyle>
          <a:p>
            <a:endParaRPr/>
          </a:p>
        </p:txBody>
      </p:sp>
      <p:sp>
        <p:nvSpPr>
          <p:cNvPr id="151" name="Google Shape;151;p15"/>
          <p:cNvSpPr txBox="1">
            <a:spLocks noGrp="1"/>
          </p:cNvSpPr>
          <p:nvPr>
            <p:ph type="title"/>
          </p:nvPr>
        </p:nvSpPr>
        <p:spPr>
          <a:xfrm>
            <a:off x="284700" y="919249"/>
            <a:ext cx="5622600" cy="813900"/>
          </a:xfrm>
          <a:prstGeom prst="rect">
            <a:avLst/>
          </a:prstGeom>
        </p:spPr>
        <p:txBody>
          <a:bodyPr spcFirstLastPara="1" wrap="square" lIns="0" tIns="91425" rIns="91425" bIns="0" anchor="b" anchorCtr="0">
            <a:noAutofit/>
          </a:bodyPr>
          <a:lstStyle>
            <a:lvl1pPr lvl="0">
              <a:lnSpc>
                <a:spcPct val="90000"/>
              </a:lnSpc>
              <a:spcBef>
                <a:spcPts val="0"/>
              </a:spcBef>
              <a:spcAft>
                <a:spcPts val="0"/>
              </a:spcAft>
              <a:buNone/>
              <a:defRPr sz="3000">
                <a:solidFill>
                  <a:schemeClr val="accent4"/>
                </a:solidFill>
              </a:defRPr>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a:endParaRPr/>
          </a:p>
        </p:txBody>
      </p:sp>
      <p:sp>
        <p:nvSpPr>
          <p:cNvPr id="152" name="Google Shape;152;p15"/>
          <p:cNvSpPr txBox="1">
            <a:spLocks noGrp="1"/>
          </p:cNvSpPr>
          <p:nvPr>
            <p:ph type="title" idx="4"/>
          </p:nvPr>
        </p:nvSpPr>
        <p:spPr>
          <a:xfrm>
            <a:off x="284700" y="1692899"/>
            <a:ext cx="5622600" cy="813900"/>
          </a:xfrm>
          <a:prstGeom prst="rect">
            <a:avLst/>
          </a:prstGeom>
        </p:spPr>
        <p:txBody>
          <a:bodyPr spcFirstLastPara="1" wrap="square" lIns="0" tIns="91425" rIns="91425" bIns="0" anchor="t" anchorCtr="0">
            <a:noAutofit/>
          </a:bodyPr>
          <a:lstStyle>
            <a:lvl1pPr lvl="0">
              <a:lnSpc>
                <a:spcPct val="90000"/>
              </a:lnSpc>
              <a:spcBef>
                <a:spcPts val="0"/>
              </a:spcBef>
              <a:spcAft>
                <a:spcPts val="0"/>
              </a:spcAft>
              <a:buNone/>
              <a:defRPr sz="3000">
                <a:latin typeface="Poppins"/>
                <a:ea typeface="Poppins"/>
                <a:cs typeface="Poppins"/>
                <a:sym typeface="Poppins"/>
              </a:defRPr>
            </a:lvl1pPr>
            <a:lvl2pPr lvl="1">
              <a:lnSpc>
                <a:spcPct val="115000"/>
              </a:lnSpc>
              <a:spcBef>
                <a:spcPts val="0"/>
              </a:spcBef>
              <a:spcAft>
                <a:spcPts val="0"/>
              </a:spcAft>
              <a:buNone/>
              <a:defRPr sz="3000">
                <a:latin typeface="Poppins"/>
                <a:ea typeface="Poppins"/>
                <a:cs typeface="Poppins"/>
                <a:sym typeface="Poppins"/>
              </a:defRPr>
            </a:lvl2pPr>
            <a:lvl3pPr lvl="2">
              <a:lnSpc>
                <a:spcPct val="115000"/>
              </a:lnSpc>
              <a:spcBef>
                <a:spcPts val="0"/>
              </a:spcBef>
              <a:spcAft>
                <a:spcPts val="0"/>
              </a:spcAft>
              <a:buNone/>
              <a:defRPr sz="3000">
                <a:latin typeface="Poppins"/>
                <a:ea typeface="Poppins"/>
                <a:cs typeface="Poppins"/>
                <a:sym typeface="Poppins"/>
              </a:defRPr>
            </a:lvl3pPr>
            <a:lvl4pPr lvl="3">
              <a:lnSpc>
                <a:spcPct val="115000"/>
              </a:lnSpc>
              <a:spcBef>
                <a:spcPts val="0"/>
              </a:spcBef>
              <a:spcAft>
                <a:spcPts val="0"/>
              </a:spcAft>
              <a:buNone/>
              <a:defRPr sz="3000">
                <a:latin typeface="Poppins"/>
                <a:ea typeface="Poppins"/>
                <a:cs typeface="Poppins"/>
                <a:sym typeface="Poppins"/>
              </a:defRPr>
            </a:lvl4pPr>
            <a:lvl5pPr lvl="4">
              <a:lnSpc>
                <a:spcPct val="115000"/>
              </a:lnSpc>
              <a:spcBef>
                <a:spcPts val="0"/>
              </a:spcBef>
              <a:spcAft>
                <a:spcPts val="0"/>
              </a:spcAft>
              <a:buNone/>
              <a:defRPr sz="3000">
                <a:latin typeface="Poppins"/>
                <a:ea typeface="Poppins"/>
                <a:cs typeface="Poppins"/>
                <a:sym typeface="Poppins"/>
              </a:defRPr>
            </a:lvl5pPr>
            <a:lvl6pPr lvl="5">
              <a:lnSpc>
                <a:spcPct val="115000"/>
              </a:lnSpc>
              <a:spcBef>
                <a:spcPts val="0"/>
              </a:spcBef>
              <a:spcAft>
                <a:spcPts val="0"/>
              </a:spcAft>
              <a:buNone/>
              <a:defRPr sz="3000">
                <a:latin typeface="Poppins"/>
                <a:ea typeface="Poppins"/>
                <a:cs typeface="Poppins"/>
                <a:sym typeface="Poppins"/>
              </a:defRPr>
            </a:lvl6pPr>
            <a:lvl7pPr lvl="6">
              <a:lnSpc>
                <a:spcPct val="115000"/>
              </a:lnSpc>
              <a:spcBef>
                <a:spcPts val="0"/>
              </a:spcBef>
              <a:spcAft>
                <a:spcPts val="0"/>
              </a:spcAft>
              <a:buNone/>
              <a:defRPr sz="3000">
                <a:latin typeface="Poppins"/>
                <a:ea typeface="Poppins"/>
                <a:cs typeface="Poppins"/>
                <a:sym typeface="Poppins"/>
              </a:defRPr>
            </a:lvl7pPr>
            <a:lvl8pPr lvl="7">
              <a:lnSpc>
                <a:spcPct val="115000"/>
              </a:lnSpc>
              <a:spcBef>
                <a:spcPts val="0"/>
              </a:spcBef>
              <a:spcAft>
                <a:spcPts val="0"/>
              </a:spcAft>
              <a:buNone/>
              <a:defRPr sz="3000">
                <a:latin typeface="Poppins"/>
                <a:ea typeface="Poppins"/>
                <a:cs typeface="Poppins"/>
                <a:sym typeface="Poppins"/>
              </a:defRPr>
            </a:lvl8pPr>
            <a:lvl9pPr lvl="8">
              <a:lnSpc>
                <a:spcPct val="115000"/>
              </a:lnSpc>
              <a:spcBef>
                <a:spcPts val="0"/>
              </a:spcBef>
              <a:spcAft>
                <a:spcPts val="0"/>
              </a:spcAft>
              <a:buNone/>
              <a:defRPr sz="3000">
                <a:latin typeface="Poppins"/>
                <a:ea typeface="Poppins"/>
                <a:cs typeface="Poppins"/>
                <a:sym typeface="Poppins"/>
              </a:defRPr>
            </a:lvl9pPr>
          </a:lstStyle>
          <a:p>
            <a:endParaRPr/>
          </a:p>
        </p:txBody>
      </p:sp>
      <p:sp>
        <p:nvSpPr>
          <p:cNvPr id="153" name="Google Shape;153;p15"/>
          <p:cNvSpPr/>
          <p:nvPr/>
        </p:nvSpPr>
        <p:spPr>
          <a:xfrm>
            <a:off x="6375075" y="10125"/>
            <a:ext cx="2757600" cy="3794400"/>
          </a:xfrm>
          <a:prstGeom prst="round2DiagRect">
            <a:avLst>
              <a:gd name="adj1" fmla="val 50000"/>
              <a:gd name="adj2" fmla="val 0"/>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54" name="Google Shape;154;p15"/>
          <p:cNvSpPr txBox="1">
            <a:spLocks noGrp="1"/>
          </p:cNvSpPr>
          <p:nvPr>
            <p:ph type="subTitle" idx="5"/>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155" name="Google Shape;155;p15"/>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ase description - Alt 7">
  <p:cSld name="CUSTOM_8_1">
    <p:spTree>
      <p:nvGrpSpPr>
        <p:cNvPr id="1" name="Shape 156"/>
        <p:cNvGrpSpPr/>
        <p:nvPr/>
      </p:nvGrpSpPr>
      <p:grpSpPr>
        <a:xfrm>
          <a:off x="0" y="0"/>
          <a:ext cx="0" cy="0"/>
          <a:chOff x="0" y="0"/>
          <a:chExt cx="0" cy="0"/>
        </a:xfrm>
      </p:grpSpPr>
      <p:sp>
        <p:nvSpPr>
          <p:cNvPr id="157" name="Google Shape;157;p16"/>
          <p:cNvSpPr/>
          <p:nvPr/>
        </p:nvSpPr>
        <p:spPr>
          <a:xfrm>
            <a:off x="4902225" y="2293759"/>
            <a:ext cx="2868000" cy="2857500"/>
          </a:xfrm>
          <a:prstGeom prst="pie">
            <a:avLst>
              <a:gd name="adj1" fmla="val 0"/>
              <a:gd name="adj2" fmla="val 5408708"/>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58" name="Google Shape;158;p16"/>
          <p:cNvSpPr/>
          <p:nvPr/>
        </p:nvSpPr>
        <p:spPr>
          <a:xfrm rot="5400000">
            <a:off x="7720466" y="2360662"/>
            <a:ext cx="2851800" cy="2718000"/>
          </a:xfrm>
          <a:prstGeom prst="pie">
            <a:avLst>
              <a:gd name="adj1" fmla="val 0"/>
              <a:gd name="adj2" fmla="val 5398959"/>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59" name="Google Shape;159;p16"/>
          <p:cNvSpPr/>
          <p:nvPr/>
        </p:nvSpPr>
        <p:spPr>
          <a:xfrm>
            <a:off x="6345359" y="7875"/>
            <a:ext cx="2791200" cy="12330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60" name="Google Shape;160;p16"/>
          <p:cNvSpPr txBox="1">
            <a:spLocks noGrp="1"/>
          </p:cNvSpPr>
          <p:nvPr>
            <p:ph type="body" idx="1"/>
          </p:nvPr>
        </p:nvSpPr>
        <p:spPr>
          <a:xfrm>
            <a:off x="286425" y="2475750"/>
            <a:ext cx="4290600" cy="919200"/>
          </a:xfrm>
          <a:prstGeom prst="rect">
            <a:avLst/>
          </a:prstGeom>
        </p:spPr>
        <p:txBody>
          <a:bodyPr spcFirstLastPara="1" wrap="square" lIns="0" tIns="91425" rIns="91425" bIns="91425" anchor="t" anchorCtr="0">
            <a:noAutofit/>
          </a:bodyPr>
          <a:lstStyle>
            <a:lvl1pPr marL="457200" lvl="0" indent="-298450">
              <a:lnSpc>
                <a:spcPct val="100000"/>
              </a:lnSpc>
              <a:spcBef>
                <a:spcPts val="0"/>
              </a:spcBef>
              <a:spcAft>
                <a:spcPts val="0"/>
              </a:spcAft>
              <a:buSzPts val="1100"/>
              <a:buChar char="●"/>
              <a:defRPr/>
            </a:lvl1pPr>
            <a:lvl2pPr marL="914400" lvl="1" indent="-298450">
              <a:lnSpc>
                <a:spcPct val="100000"/>
              </a:lnSpc>
              <a:spcBef>
                <a:spcPts val="0"/>
              </a:spcBef>
              <a:spcAft>
                <a:spcPts val="0"/>
              </a:spcAft>
              <a:buSzPts val="1100"/>
              <a:buChar char="○"/>
              <a:defRPr/>
            </a:lvl2pPr>
            <a:lvl3pPr marL="1371600" lvl="2" indent="-298450">
              <a:lnSpc>
                <a:spcPct val="100000"/>
              </a:lnSpc>
              <a:spcBef>
                <a:spcPts val="0"/>
              </a:spcBef>
              <a:spcAft>
                <a:spcPts val="0"/>
              </a:spcAft>
              <a:buSzPts val="1100"/>
              <a:buChar char="■"/>
              <a:defRPr/>
            </a:lvl3pPr>
            <a:lvl4pPr marL="1828800" lvl="3" indent="-298450">
              <a:lnSpc>
                <a:spcPct val="100000"/>
              </a:lnSpc>
              <a:spcBef>
                <a:spcPts val="0"/>
              </a:spcBef>
              <a:spcAft>
                <a:spcPts val="0"/>
              </a:spcAft>
              <a:buSzPts val="1100"/>
              <a:buChar char="●"/>
              <a:defRPr/>
            </a:lvl4pPr>
            <a:lvl5pPr marL="2286000" lvl="4" indent="-298450">
              <a:lnSpc>
                <a:spcPct val="100000"/>
              </a:lnSpc>
              <a:spcBef>
                <a:spcPts val="0"/>
              </a:spcBef>
              <a:spcAft>
                <a:spcPts val="0"/>
              </a:spcAft>
              <a:buSzPts val="1100"/>
              <a:buChar char="○"/>
              <a:defRPr/>
            </a:lvl5pPr>
            <a:lvl6pPr marL="2743200" lvl="5" indent="-298450">
              <a:lnSpc>
                <a:spcPct val="100000"/>
              </a:lnSpc>
              <a:spcBef>
                <a:spcPts val="0"/>
              </a:spcBef>
              <a:spcAft>
                <a:spcPts val="0"/>
              </a:spcAft>
              <a:buSzPts val="1100"/>
              <a:buChar char="■"/>
              <a:defRPr/>
            </a:lvl6pPr>
            <a:lvl7pPr marL="3200400" lvl="6" indent="-298450">
              <a:lnSpc>
                <a:spcPct val="100000"/>
              </a:lnSpc>
              <a:spcBef>
                <a:spcPts val="0"/>
              </a:spcBef>
              <a:spcAft>
                <a:spcPts val="0"/>
              </a:spcAft>
              <a:buSzPts val="1100"/>
              <a:buChar char="●"/>
              <a:defRPr/>
            </a:lvl7pPr>
            <a:lvl8pPr marL="3657600" lvl="7" indent="-298450">
              <a:lnSpc>
                <a:spcPct val="100000"/>
              </a:lnSpc>
              <a:spcBef>
                <a:spcPts val="0"/>
              </a:spcBef>
              <a:spcAft>
                <a:spcPts val="0"/>
              </a:spcAft>
              <a:buSzPts val="1100"/>
              <a:buChar char="○"/>
              <a:defRPr/>
            </a:lvl8pPr>
            <a:lvl9pPr marL="4114800" lvl="8" indent="-298450">
              <a:lnSpc>
                <a:spcPct val="100000"/>
              </a:lnSpc>
              <a:spcBef>
                <a:spcPts val="0"/>
              </a:spcBef>
              <a:spcAft>
                <a:spcPts val="0"/>
              </a:spcAft>
              <a:buSzPts val="1100"/>
              <a:buChar char="■"/>
              <a:defRPr/>
            </a:lvl9pPr>
          </a:lstStyle>
          <a:p>
            <a:endParaRPr/>
          </a:p>
        </p:txBody>
      </p:sp>
      <p:sp>
        <p:nvSpPr>
          <p:cNvPr id="161" name="Google Shape;161;p16"/>
          <p:cNvSpPr txBox="1">
            <a:spLocks noGrp="1"/>
          </p:cNvSpPr>
          <p:nvPr>
            <p:ph type="title"/>
          </p:nvPr>
        </p:nvSpPr>
        <p:spPr>
          <a:xfrm>
            <a:off x="284700" y="919249"/>
            <a:ext cx="5622600" cy="813900"/>
          </a:xfrm>
          <a:prstGeom prst="rect">
            <a:avLst/>
          </a:prstGeom>
        </p:spPr>
        <p:txBody>
          <a:bodyPr spcFirstLastPara="1" wrap="square" lIns="0" tIns="91425" rIns="91425" bIns="0" anchor="b" anchorCtr="0">
            <a:noAutofit/>
          </a:bodyPr>
          <a:lstStyle>
            <a:lvl1pPr lvl="0">
              <a:lnSpc>
                <a:spcPct val="90000"/>
              </a:lnSpc>
              <a:spcBef>
                <a:spcPts val="0"/>
              </a:spcBef>
              <a:spcAft>
                <a:spcPts val="0"/>
              </a:spcAft>
              <a:buNone/>
              <a:defRPr sz="3000">
                <a:solidFill>
                  <a:schemeClr val="accent3"/>
                </a:solidFill>
              </a:defRPr>
            </a:lvl1pPr>
            <a:lvl2pPr lvl="1">
              <a:lnSpc>
                <a:spcPct val="115000"/>
              </a:lnSpc>
              <a:spcBef>
                <a:spcPts val="0"/>
              </a:spcBef>
              <a:spcAft>
                <a:spcPts val="0"/>
              </a:spcAft>
              <a:buNone/>
              <a:defRPr sz="3000">
                <a:solidFill>
                  <a:schemeClr val="accent3"/>
                </a:solidFill>
              </a:defRPr>
            </a:lvl2pPr>
            <a:lvl3pPr lvl="2">
              <a:lnSpc>
                <a:spcPct val="115000"/>
              </a:lnSpc>
              <a:spcBef>
                <a:spcPts val="0"/>
              </a:spcBef>
              <a:spcAft>
                <a:spcPts val="0"/>
              </a:spcAft>
              <a:buNone/>
              <a:defRPr sz="3000">
                <a:solidFill>
                  <a:schemeClr val="accent3"/>
                </a:solidFill>
              </a:defRPr>
            </a:lvl3pPr>
            <a:lvl4pPr lvl="3">
              <a:lnSpc>
                <a:spcPct val="115000"/>
              </a:lnSpc>
              <a:spcBef>
                <a:spcPts val="0"/>
              </a:spcBef>
              <a:spcAft>
                <a:spcPts val="0"/>
              </a:spcAft>
              <a:buNone/>
              <a:defRPr sz="3000">
                <a:solidFill>
                  <a:schemeClr val="accent3"/>
                </a:solidFill>
              </a:defRPr>
            </a:lvl4pPr>
            <a:lvl5pPr lvl="4">
              <a:lnSpc>
                <a:spcPct val="115000"/>
              </a:lnSpc>
              <a:spcBef>
                <a:spcPts val="0"/>
              </a:spcBef>
              <a:spcAft>
                <a:spcPts val="0"/>
              </a:spcAft>
              <a:buNone/>
              <a:defRPr sz="3000">
                <a:solidFill>
                  <a:schemeClr val="accent3"/>
                </a:solidFill>
              </a:defRPr>
            </a:lvl5pPr>
            <a:lvl6pPr lvl="5">
              <a:lnSpc>
                <a:spcPct val="115000"/>
              </a:lnSpc>
              <a:spcBef>
                <a:spcPts val="0"/>
              </a:spcBef>
              <a:spcAft>
                <a:spcPts val="0"/>
              </a:spcAft>
              <a:buNone/>
              <a:defRPr sz="3000">
                <a:solidFill>
                  <a:schemeClr val="accent3"/>
                </a:solidFill>
              </a:defRPr>
            </a:lvl6pPr>
            <a:lvl7pPr lvl="6">
              <a:lnSpc>
                <a:spcPct val="115000"/>
              </a:lnSpc>
              <a:spcBef>
                <a:spcPts val="0"/>
              </a:spcBef>
              <a:spcAft>
                <a:spcPts val="0"/>
              </a:spcAft>
              <a:buNone/>
              <a:defRPr sz="3000">
                <a:solidFill>
                  <a:schemeClr val="accent3"/>
                </a:solidFill>
              </a:defRPr>
            </a:lvl7pPr>
            <a:lvl8pPr lvl="7">
              <a:lnSpc>
                <a:spcPct val="115000"/>
              </a:lnSpc>
              <a:spcBef>
                <a:spcPts val="0"/>
              </a:spcBef>
              <a:spcAft>
                <a:spcPts val="0"/>
              </a:spcAft>
              <a:buNone/>
              <a:defRPr sz="3000">
                <a:solidFill>
                  <a:schemeClr val="accent3"/>
                </a:solidFill>
              </a:defRPr>
            </a:lvl8pPr>
            <a:lvl9pPr lvl="8">
              <a:lnSpc>
                <a:spcPct val="115000"/>
              </a:lnSpc>
              <a:spcBef>
                <a:spcPts val="0"/>
              </a:spcBef>
              <a:spcAft>
                <a:spcPts val="0"/>
              </a:spcAft>
              <a:buNone/>
              <a:defRPr sz="3000">
                <a:solidFill>
                  <a:schemeClr val="accent3"/>
                </a:solidFill>
              </a:defRPr>
            </a:lvl9pPr>
          </a:lstStyle>
          <a:p>
            <a:endParaRPr/>
          </a:p>
        </p:txBody>
      </p:sp>
      <p:sp>
        <p:nvSpPr>
          <p:cNvPr id="162" name="Google Shape;162;p16"/>
          <p:cNvSpPr txBox="1">
            <a:spLocks noGrp="1"/>
          </p:cNvSpPr>
          <p:nvPr>
            <p:ph type="title" idx="2"/>
          </p:nvPr>
        </p:nvSpPr>
        <p:spPr>
          <a:xfrm>
            <a:off x="284700" y="1692899"/>
            <a:ext cx="5622600" cy="813900"/>
          </a:xfrm>
          <a:prstGeom prst="rect">
            <a:avLst/>
          </a:prstGeom>
        </p:spPr>
        <p:txBody>
          <a:bodyPr spcFirstLastPara="1" wrap="square" lIns="0" tIns="91425" rIns="91425" bIns="0" anchor="t" anchorCtr="0">
            <a:noAutofit/>
          </a:bodyPr>
          <a:lstStyle>
            <a:lvl1pPr lvl="0">
              <a:lnSpc>
                <a:spcPct val="90000"/>
              </a:lnSpc>
              <a:spcBef>
                <a:spcPts val="0"/>
              </a:spcBef>
              <a:spcAft>
                <a:spcPts val="0"/>
              </a:spcAft>
              <a:buNone/>
              <a:defRPr sz="3000">
                <a:latin typeface="Poppins"/>
                <a:ea typeface="Poppins"/>
                <a:cs typeface="Poppins"/>
                <a:sym typeface="Poppins"/>
              </a:defRPr>
            </a:lvl1pPr>
            <a:lvl2pPr lvl="1">
              <a:lnSpc>
                <a:spcPct val="115000"/>
              </a:lnSpc>
              <a:spcBef>
                <a:spcPts val="0"/>
              </a:spcBef>
              <a:spcAft>
                <a:spcPts val="0"/>
              </a:spcAft>
              <a:buNone/>
              <a:defRPr sz="3000">
                <a:latin typeface="Poppins"/>
                <a:ea typeface="Poppins"/>
                <a:cs typeface="Poppins"/>
                <a:sym typeface="Poppins"/>
              </a:defRPr>
            </a:lvl2pPr>
            <a:lvl3pPr lvl="2">
              <a:lnSpc>
                <a:spcPct val="115000"/>
              </a:lnSpc>
              <a:spcBef>
                <a:spcPts val="0"/>
              </a:spcBef>
              <a:spcAft>
                <a:spcPts val="0"/>
              </a:spcAft>
              <a:buNone/>
              <a:defRPr sz="3000">
                <a:latin typeface="Poppins"/>
                <a:ea typeface="Poppins"/>
                <a:cs typeface="Poppins"/>
                <a:sym typeface="Poppins"/>
              </a:defRPr>
            </a:lvl3pPr>
            <a:lvl4pPr lvl="3">
              <a:lnSpc>
                <a:spcPct val="115000"/>
              </a:lnSpc>
              <a:spcBef>
                <a:spcPts val="0"/>
              </a:spcBef>
              <a:spcAft>
                <a:spcPts val="0"/>
              </a:spcAft>
              <a:buNone/>
              <a:defRPr sz="3000">
                <a:latin typeface="Poppins"/>
                <a:ea typeface="Poppins"/>
                <a:cs typeface="Poppins"/>
                <a:sym typeface="Poppins"/>
              </a:defRPr>
            </a:lvl4pPr>
            <a:lvl5pPr lvl="4">
              <a:lnSpc>
                <a:spcPct val="115000"/>
              </a:lnSpc>
              <a:spcBef>
                <a:spcPts val="0"/>
              </a:spcBef>
              <a:spcAft>
                <a:spcPts val="0"/>
              </a:spcAft>
              <a:buNone/>
              <a:defRPr sz="3000">
                <a:latin typeface="Poppins"/>
                <a:ea typeface="Poppins"/>
                <a:cs typeface="Poppins"/>
                <a:sym typeface="Poppins"/>
              </a:defRPr>
            </a:lvl5pPr>
            <a:lvl6pPr lvl="5">
              <a:lnSpc>
                <a:spcPct val="115000"/>
              </a:lnSpc>
              <a:spcBef>
                <a:spcPts val="0"/>
              </a:spcBef>
              <a:spcAft>
                <a:spcPts val="0"/>
              </a:spcAft>
              <a:buNone/>
              <a:defRPr sz="3000">
                <a:latin typeface="Poppins"/>
                <a:ea typeface="Poppins"/>
                <a:cs typeface="Poppins"/>
                <a:sym typeface="Poppins"/>
              </a:defRPr>
            </a:lvl6pPr>
            <a:lvl7pPr lvl="6">
              <a:lnSpc>
                <a:spcPct val="115000"/>
              </a:lnSpc>
              <a:spcBef>
                <a:spcPts val="0"/>
              </a:spcBef>
              <a:spcAft>
                <a:spcPts val="0"/>
              </a:spcAft>
              <a:buNone/>
              <a:defRPr sz="3000">
                <a:latin typeface="Poppins"/>
                <a:ea typeface="Poppins"/>
                <a:cs typeface="Poppins"/>
                <a:sym typeface="Poppins"/>
              </a:defRPr>
            </a:lvl7pPr>
            <a:lvl8pPr lvl="7">
              <a:lnSpc>
                <a:spcPct val="115000"/>
              </a:lnSpc>
              <a:spcBef>
                <a:spcPts val="0"/>
              </a:spcBef>
              <a:spcAft>
                <a:spcPts val="0"/>
              </a:spcAft>
              <a:buNone/>
              <a:defRPr sz="3000">
                <a:latin typeface="Poppins"/>
                <a:ea typeface="Poppins"/>
                <a:cs typeface="Poppins"/>
                <a:sym typeface="Poppins"/>
              </a:defRPr>
            </a:lvl8pPr>
            <a:lvl9pPr lvl="8">
              <a:lnSpc>
                <a:spcPct val="115000"/>
              </a:lnSpc>
              <a:spcBef>
                <a:spcPts val="0"/>
              </a:spcBef>
              <a:spcAft>
                <a:spcPts val="0"/>
              </a:spcAft>
              <a:buNone/>
              <a:defRPr sz="3000">
                <a:latin typeface="Poppins"/>
                <a:ea typeface="Poppins"/>
                <a:cs typeface="Poppins"/>
                <a:sym typeface="Poppins"/>
              </a:defRPr>
            </a:lvl9pPr>
          </a:lstStyle>
          <a:p>
            <a:endParaRPr/>
          </a:p>
        </p:txBody>
      </p:sp>
      <p:sp>
        <p:nvSpPr>
          <p:cNvPr id="163" name="Google Shape;163;p16"/>
          <p:cNvSpPr txBox="1">
            <a:spLocks noGrp="1"/>
          </p:cNvSpPr>
          <p:nvPr>
            <p:ph type="subTitle" idx="3"/>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64" name="Google Shape;164;p16"/>
          <p:cNvSpPr txBox="1">
            <a:spLocks noGrp="1"/>
          </p:cNvSpPr>
          <p:nvPr>
            <p:ph type="subTitle" idx="4"/>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65" name="Google Shape;165;p16"/>
          <p:cNvSpPr txBox="1">
            <a:spLocks noGrp="1"/>
          </p:cNvSpPr>
          <p:nvPr>
            <p:ph type="subTitle" idx="5"/>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166" name="Google Shape;166;p16"/>
          <p:cNvSpPr/>
          <p:nvPr/>
        </p:nvSpPr>
        <p:spPr>
          <a:xfrm>
            <a:off x="6345359" y="1240774"/>
            <a:ext cx="2801400" cy="2479800"/>
          </a:xfrm>
          <a:prstGeom prst="round1Rect">
            <a:avLst>
              <a:gd name="adj" fmla="val 50000"/>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67" name="Google Shape;167;p16"/>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hase description - Alt 8">
  <p:cSld name="CUSTOM_8_1_1">
    <p:spTree>
      <p:nvGrpSpPr>
        <p:cNvPr id="1" name="Shape 168"/>
        <p:cNvGrpSpPr/>
        <p:nvPr/>
      </p:nvGrpSpPr>
      <p:grpSpPr>
        <a:xfrm>
          <a:off x="0" y="0"/>
          <a:ext cx="0" cy="0"/>
          <a:chOff x="0" y="0"/>
          <a:chExt cx="0" cy="0"/>
        </a:xfrm>
      </p:grpSpPr>
      <p:sp>
        <p:nvSpPr>
          <p:cNvPr id="169" name="Google Shape;169;p17"/>
          <p:cNvSpPr txBox="1">
            <a:spLocks noGrp="1"/>
          </p:cNvSpPr>
          <p:nvPr>
            <p:ph type="subTitle" idx="1"/>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70" name="Google Shape;170;p17"/>
          <p:cNvSpPr txBox="1">
            <a:spLocks noGrp="1"/>
          </p:cNvSpPr>
          <p:nvPr>
            <p:ph type="subTitle" idx="2"/>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71" name="Google Shape;171;p17"/>
          <p:cNvSpPr txBox="1">
            <a:spLocks noGrp="1"/>
          </p:cNvSpPr>
          <p:nvPr>
            <p:ph type="subTitle" idx="3"/>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grpSp>
        <p:nvGrpSpPr>
          <p:cNvPr id="172" name="Google Shape;172;p17"/>
          <p:cNvGrpSpPr/>
          <p:nvPr/>
        </p:nvGrpSpPr>
        <p:grpSpPr>
          <a:xfrm>
            <a:off x="6324521" y="8900"/>
            <a:ext cx="2848500" cy="6539200"/>
            <a:chOff x="6324521" y="8900"/>
            <a:chExt cx="2848500" cy="6539200"/>
          </a:xfrm>
        </p:grpSpPr>
        <p:sp>
          <p:nvSpPr>
            <p:cNvPr id="173" name="Google Shape;173;p17"/>
            <p:cNvSpPr/>
            <p:nvPr/>
          </p:nvSpPr>
          <p:spPr>
            <a:xfrm rot="10800000">
              <a:off x="6362475" y="8900"/>
              <a:ext cx="2772600" cy="37005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74" name="Google Shape;174;p17"/>
            <p:cNvSpPr/>
            <p:nvPr/>
          </p:nvSpPr>
          <p:spPr>
            <a:xfrm rot="5400000" flipH="1">
              <a:off x="6319275" y="3734100"/>
              <a:ext cx="2820300" cy="2807700"/>
            </a:xfrm>
            <a:prstGeom prst="pie">
              <a:avLst>
                <a:gd name="adj1" fmla="val 16192689"/>
                <a:gd name="adj2" fmla="val 4945"/>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75" name="Google Shape;175;p17"/>
            <p:cNvSpPr/>
            <p:nvPr/>
          </p:nvSpPr>
          <p:spPr>
            <a:xfrm flipH="1">
              <a:off x="6324521" y="2295469"/>
              <a:ext cx="2848500" cy="2847300"/>
            </a:xfrm>
            <a:prstGeom prst="pie">
              <a:avLst>
                <a:gd name="adj1" fmla="val 21590006"/>
                <a:gd name="adj2" fmla="val 5408708"/>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grpSp>
      <p:sp>
        <p:nvSpPr>
          <p:cNvPr id="176" name="Google Shape;176;p17"/>
          <p:cNvSpPr txBox="1">
            <a:spLocks noGrp="1"/>
          </p:cNvSpPr>
          <p:nvPr>
            <p:ph type="body" idx="4"/>
          </p:nvPr>
        </p:nvSpPr>
        <p:spPr>
          <a:xfrm>
            <a:off x="286425" y="2475750"/>
            <a:ext cx="4290600" cy="919200"/>
          </a:xfrm>
          <a:prstGeom prst="rect">
            <a:avLst/>
          </a:prstGeom>
        </p:spPr>
        <p:txBody>
          <a:bodyPr spcFirstLastPara="1" wrap="square" lIns="0" tIns="91425" rIns="91425" bIns="91425" anchor="t" anchorCtr="0">
            <a:noAutofit/>
          </a:bodyPr>
          <a:lstStyle>
            <a:lvl1pPr marL="457200" lvl="0" indent="-298450">
              <a:lnSpc>
                <a:spcPct val="100000"/>
              </a:lnSpc>
              <a:spcBef>
                <a:spcPts val="0"/>
              </a:spcBef>
              <a:spcAft>
                <a:spcPts val="0"/>
              </a:spcAft>
              <a:buSzPts val="1100"/>
              <a:buChar char="●"/>
              <a:defRPr/>
            </a:lvl1pPr>
            <a:lvl2pPr marL="914400" lvl="1" indent="-298450">
              <a:lnSpc>
                <a:spcPct val="100000"/>
              </a:lnSpc>
              <a:spcBef>
                <a:spcPts val="0"/>
              </a:spcBef>
              <a:spcAft>
                <a:spcPts val="0"/>
              </a:spcAft>
              <a:buSzPts val="1100"/>
              <a:buChar char="○"/>
              <a:defRPr/>
            </a:lvl2pPr>
            <a:lvl3pPr marL="1371600" lvl="2" indent="-298450">
              <a:lnSpc>
                <a:spcPct val="100000"/>
              </a:lnSpc>
              <a:spcBef>
                <a:spcPts val="0"/>
              </a:spcBef>
              <a:spcAft>
                <a:spcPts val="0"/>
              </a:spcAft>
              <a:buSzPts val="1100"/>
              <a:buChar char="■"/>
              <a:defRPr/>
            </a:lvl3pPr>
            <a:lvl4pPr marL="1828800" lvl="3" indent="-298450">
              <a:lnSpc>
                <a:spcPct val="100000"/>
              </a:lnSpc>
              <a:spcBef>
                <a:spcPts val="0"/>
              </a:spcBef>
              <a:spcAft>
                <a:spcPts val="0"/>
              </a:spcAft>
              <a:buSzPts val="1100"/>
              <a:buChar char="●"/>
              <a:defRPr/>
            </a:lvl4pPr>
            <a:lvl5pPr marL="2286000" lvl="4" indent="-298450">
              <a:lnSpc>
                <a:spcPct val="100000"/>
              </a:lnSpc>
              <a:spcBef>
                <a:spcPts val="0"/>
              </a:spcBef>
              <a:spcAft>
                <a:spcPts val="0"/>
              </a:spcAft>
              <a:buSzPts val="1100"/>
              <a:buChar char="○"/>
              <a:defRPr/>
            </a:lvl5pPr>
            <a:lvl6pPr marL="2743200" lvl="5" indent="-298450">
              <a:lnSpc>
                <a:spcPct val="100000"/>
              </a:lnSpc>
              <a:spcBef>
                <a:spcPts val="0"/>
              </a:spcBef>
              <a:spcAft>
                <a:spcPts val="0"/>
              </a:spcAft>
              <a:buSzPts val="1100"/>
              <a:buChar char="■"/>
              <a:defRPr/>
            </a:lvl6pPr>
            <a:lvl7pPr marL="3200400" lvl="6" indent="-298450">
              <a:lnSpc>
                <a:spcPct val="100000"/>
              </a:lnSpc>
              <a:spcBef>
                <a:spcPts val="0"/>
              </a:spcBef>
              <a:spcAft>
                <a:spcPts val="0"/>
              </a:spcAft>
              <a:buSzPts val="1100"/>
              <a:buChar char="●"/>
              <a:defRPr/>
            </a:lvl7pPr>
            <a:lvl8pPr marL="3657600" lvl="7" indent="-298450">
              <a:lnSpc>
                <a:spcPct val="100000"/>
              </a:lnSpc>
              <a:spcBef>
                <a:spcPts val="0"/>
              </a:spcBef>
              <a:spcAft>
                <a:spcPts val="0"/>
              </a:spcAft>
              <a:buSzPts val="1100"/>
              <a:buChar char="○"/>
              <a:defRPr/>
            </a:lvl8pPr>
            <a:lvl9pPr marL="4114800" lvl="8" indent="-298450">
              <a:lnSpc>
                <a:spcPct val="100000"/>
              </a:lnSpc>
              <a:spcBef>
                <a:spcPts val="0"/>
              </a:spcBef>
              <a:spcAft>
                <a:spcPts val="0"/>
              </a:spcAft>
              <a:buSzPts val="1100"/>
              <a:buChar char="■"/>
              <a:defRPr/>
            </a:lvl9pPr>
          </a:lstStyle>
          <a:p>
            <a:endParaRPr/>
          </a:p>
        </p:txBody>
      </p:sp>
      <p:sp>
        <p:nvSpPr>
          <p:cNvPr id="177" name="Google Shape;177;p17"/>
          <p:cNvSpPr txBox="1">
            <a:spLocks noGrp="1"/>
          </p:cNvSpPr>
          <p:nvPr>
            <p:ph type="title"/>
          </p:nvPr>
        </p:nvSpPr>
        <p:spPr>
          <a:xfrm>
            <a:off x="284700" y="919249"/>
            <a:ext cx="5622600" cy="813900"/>
          </a:xfrm>
          <a:prstGeom prst="rect">
            <a:avLst/>
          </a:prstGeom>
        </p:spPr>
        <p:txBody>
          <a:bodyPr spcFirstLastPara="1" wrap="square" lIns="0" tIns="91425" rIns="91425" bIns="0" anchor="b" anchorCtr="0">
            <a:noAutofit/>
          </a:bodyPr>
          <a:lstStyle>
            <a:lvl1pPr lvl="0">
              <a:lnSpc>
                <a:spcPct val="90000"/>
              </a:lnSpc>
              <a:spcBef>
                <a:spcPts val="0"/>
              </a:spcBef>
              <a:spcAft>
                <a:spcPts val="0"/>
              </a:spcAft>
              <a:buNone/>
              <a:defRPr sz="3000">
                <a:solidFill>
                  <a:schemeClr val="accent5"/>
                </a:solidFill>
              </a:defRPr>
            </a:lvl1pPr>
            <a:lvl2pPr lvl="1">
              <a:lnSpc>
                <a:spcPct val="115000"/>
              </a:lnSpc>
              <a:spcBef>
                <a:spcPts val="0"/>
              </a:spcBef>
              <a:spcAft>
                <a:spcPts val="0"/>
              </a:spcAft>
              <a:buNone/>
              <a:defRPr sz="3000">
                <a:solidFill>
                  <a:schemeClr val="accent5"/>
                </a:solidFill>
              </a:defRPr>
            </a:lvl2pPr>
            <a:lvl3pPr lvl="2">
              <a:lnSpc>
                <a:spcPct val="115000"/>
              </a:lnSpc>
              <a:spcBef>
                <a:spcPts val="0"/>
              </a:spcBef>
              <a:spcAft>
                <a:spcPts val="0"/>
              </a:spcAft>
              <a:buNone/>
              <a:defRPr sz="3000">
                <a:solidFill>
                  <a:schemeClr val="accent5"/>
                </a:solidFill>
              </a:defRPr>
            </a:lvl3pPr>
            <a:lvl4pPr lvl="3">
              <a:lnSpc>
                <a:spcPct val="115000"/>
              </a:lnSpc>
              <a:spcBef>
                <a:spcPts val="0"/>
              </a:spcBef>
              <a:spcAft>
                <a:spcPts val="0"/>
              </a:spcAft>
              <a:buNone/>
              <a:defRPr sz="3000">
                <a:solidFill>
                  <a:schemeClr val="accent5"/>
                </a:solidFill>
              </a:defRPr>
            </a:lvl4pPr>
            <a:lvl5pPr lvl="4">
              <a:lnSpc>
                <a:spcPct val="115000"/>
              </a:lnSpc>
              <a:spcBef>
                <a:spcPts val="0"/>
              </a:spcBef>
              <a:spcAft>
                <a:spcPts val="0"/>
              </a:spcAft>
              <a:buNone/>
              <a:defRPr sz="3000">
                <a:solidFill>
                  <a:schemeClr val="accent5"/>
                </a:solidFill>
              </a:defRPr>
            </a:lvl5pPr>
            <a:lvl6pPr lvl="5">
              <a:lnSpc>
                <a:spcPct val="115000"/>
              </a:lnSpc>
              <a:spcBef>
                <a:spcPts val="0"/>
              </a:spcBef>
              <a:spcAft>
                <a:spcPts val="0"/>
              </a:spcAft>
              <a:buNone/>
              <a:defRPr sz="3000">
                <a:solidFill>
                  <a:schemeClr val="accent5"/>
                </a:solidFill>
              </a:defRPr>
            </a:lvl6pPr>
            <a:lvl7pPr lvl="6">
              <a:lnSpc>
                <a:spcPct val="115000"/>
              </a:lnSpc>
              <a:spcBef>
                <a:spcPts val="0"/>
              </a:spcBef>
              <a:spcAft>
                <a:spcPts val="0"/>
              </a:spcAft>
              <a:buNone/>
              <a:defRPr sz="3000">
                <a:solidFill>
                  <a:schemeClr val="accent5"/>
                </a:solidFill>
              </a:defRPr>
            </a:lvl7pPr>
            <a:lvl8pPr lvl="7">
              <a:lnSpc>
                <a:spcPct val="115000"/>
              </a:lnSpc>
              <a:spcBef>
                <a:spcPts val="0"/>
              </a:spcBef>
              <a:spcAft>
                <a:spcPts val="0"/>
              </a:spcAft>
              <a:buNone/>
              <a:defRPr sz="3000">
                <a:solidFill>
                  <a:schemeClr val="accent5"/>
                </a:solidFill>
              </a:defRPr>
            </a:lvl8pPr>
            <a:lvl9pPr lvl="8">
              <a:lnSpc>
                <a:spcPct val="115000"/>
              </a:lnSpc>
              <a:spcBef>
                <a:spcPts val="0"/>
              </a:spcBef>
              <a:spcAft>
                <a:spcPts val="0"/>
              </a:spcAft>
              <a:buNone/>
              <a:defRPr sz="3000">
                <a:solidFill>
                  <a:schemeClr val="accent5"/>
                </a:solidFill>
              </a:defRPr>
            </a:lvl9pPr>
          </a:lstStyle>
          <a:p>
            <a:endParaRPr/>
          </a:p>
        </p:txBody>
      </p:sp>
      <p:sp>
        <p:nvSpPr>
          <p:cNvPr id="178" name="Google Shape;178;p17"/>
          <p:cNvSpPr txBox="1">
            <a:spLocks noGrp="1"/>
          </p:cNvSpPr>
          <p:nvPr>
            <p:ph type="title" idx="5"/>
          </p:nvPr>
        </p:nvSpPr>
        <p:spPr>
          <a:xfrm>
            <a:off x="284700" y="1692899"/>
            <a:ext cx="5622600" cy="813900"/>
          </a:xfrm>
          <a:prstGeom prst="rect">
            <a:avLst/>
          </a:prstGeom>
        </p:spPr>
        <p:txBody>
          <a:bodyPr spcFirstLastPara="1" wrap="square" lIns="0" tIns="91425" rIns="91425" bIns="0" anchor="t" anchorCtr="0">
            <a:noAutofit/>
          </a:bodyPr>
          <a:lstStyle>
            <a:lvl1pPr lvl="0">
              <a:lnSpc>
                <a:spcPct val="90000"/>
              </a:lnSpc>
              <a:spcBef>
                <a:spcPts val="0"/>
              </a:spcBef>
              <a:spcAft>
                <a:spcPts val="0"/>
              </a:spcAft>
              <a:buNone/>
              <a:defRPr sz="3000">
                <a:latin typeface="Poppins"/>
                <a:ea typeface="Poppins"/>
                <a:cs typeface="Poppins"/>
                <a:sym typeface="Poppins"/>
              </a:defRPr>
            </a:lvl1pPr>
            <a:lvl2pPr lvl="1">
              <a:lnSpc>
                <a:spcPct val="115000"/>
              </a:lnSpc>
              <a:spcBef>
                <a:spcPts val="0"/>
              </a:spcBef>
              <a:spcAft>
                <a:spcPts val="0"/>
              </a:spcAft>
              <a:buNone/>
              <a:defRPr sz="3000">
                <a:latin typeface="Poppins"/>
                <a:ea typeface="Poppins"/>
                <a:cs typeface="Poppins"/>
                <a:sym typeface="Poppins"/>
              </a:defRPr>
            </a:lvl2pPr>
            <a:lvl3pPr lvl="2">
              <a:lnSpc>
                <a:spcPct val="115000"/>
              </a:lnSpc>
              <a:spcBef>
                <a:spcPts val="0"/>
              </a:spcBef>
              <a:spcAft>
                <a:spcPts val="0"/>
              </a:spcAft>
              <a:buNone/>
              <a:defRPr sz="3000">
                <a:latin typeface="Poppins"/>
                <a:ea typeface="Poppins"/>
                <a:cs typeface="Poppins"/>
                <a:sym typeface="Poppins"/>
              </a:defRPr>
            </a:lvl3pPr>
            <a:lvl4pPr lvl="3">
              <a:lnSpc>
                <a:spcPct val="115000"/>
              </a:lnSpc>
              <a:spcBef>
                <a:spcPts val="0"/>
              </a:spcBef>
              <a:spcAft>
                <a:spcPts val="0"/>
              </a:spcAft>
              <a:buNone/>
              <a:defRPr sz="3000">
                <a:latin typeface="Poppins"/>
                <a:ea typeface="Poppins"/>
                <a:cs typeface="Poppins"/>
                <a:sym typeface="Poppins"/>
              </a:defRPr>
            </a:lvl4pPr>
            <a:lvl5pPr lvl="4">
              <a:lnSpc>
                <a:spcPct val="115000"/>
              </a:lnSpc>
              <a:spcBef>
                <a:spcPts val="0"/>
              </a:spcBef>
              <a:spcAft>
                <a:spcPts val="0"/>
              </a:spcAft>
              <a:buNone/>
              <a:defRPr sz="3000">
                <a:latin typeface="Poppins"/>
                <a:ea typeface="Poppins"/>
                <a:cs typeface="Poppins"/>
                <a:sym typeface="Poppins"/>
              </a:defRPr>
            </a:lvl5pPr>
            <a:lvl6pPr lvl="5">
              <a:lnSpc>
                <a:spcPct val="115000"/>
              </a:lnSpc>
              <a:spcBef>
                <a:spcPts val="0"/>
              </a:spcBef>
              <a:spcAft>
                <a:spcPts val="0"/>
              </a:spcAft>
              <a:buNone/>
              <a:defRPr sz="3000">
                <a:latin typeface="Poppins"/>
                <a:ea typeface="Poppins"/>
                <a:cs typeface="Poppins"/>
                <a:sym typeface="Poppins"/>
              </a:defRPr>
            </a:lvl6pPr>
            <a:lvl7pPr lvl="6">
              <a:lnSpc>
                <a:spcPct val="115000"/>
              </a:lnSpc>
              <a:spcBef>
                <a:spcPts val="0"/>
              </a:spcBef>
              <a:spcAft>
                <a:spcPts val="0"/>
              </a:spcAft>
              <a:buNone/>
              <a:defRPr sz="3000">
                <a:latin typeface="Poppins"/>
                <a:ea typeface="Poppins"/>
                <a:cs typeface="Poppins"/>
                <a:sym typeface="Poppins"/>
              </a:defRPr>
            </a:lvl7pPr>
            <a:lvl8pPr lvl="7">
              <a:lnSpc>
                <a:spcPct val="115000"/>
              </a:lnSpc>
              <a:spcBef>
                <a:spcPts val="0"/>
              </a:spcBef>
              <a:spcAft>
                <a:spcPts val="0"/>
              </a:spcAft>
              <a:buNone/>
              <a:defRPr sz="3000">
                <a:latin typeface="Poppins"/>
                <a:ea typeface="Poppins"/>
                <a:cs typeface="Poppins"/>
                <a:sym typeface="Poppins"/>
              </a:defRPr>
            </a:lvl8pPr>
            <a:lvl9pPr lvl="8">
              <a:lnSpc>
                <a:spcPct val="115000"/>
              </a:lnSpc>
              <a:spcBef>
                <a:spcPts val="0"/>
              </a:spcBef>
              <a:spcAft>
                <a:spcPts val="0"/>
              </a:spcAft>
              <a:buNone/>
              <a:defRPr sz="3000">
                <a:latin typeface="Poppins"/>
                <a:ea typeface="Poppins"/>
                <a:cs typeface="Poppins"/>
                <a:sym typeface="Poppins"/>
              </a:defRPr>
            </a:lvl9pPr>
          </a:lstStyle>
          <a:p>
            <a:endParaRPr/>
          </a:p>
        </p:txBody>
      </p:sp>
      <p:sp>
        <p:nvSpPr>
          <p:cNvPr id="179" name="Google Shape;179;p17"/>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hase description - Alt 9">
  <p:cSld name="CUSTOM_8_1_1_1">
    <p:spTree>
      <p:nvGrpSpPr>
        <p:cNvPr id="1" name="Shape 180"/>
        <p:cNvGrpSpPr/>
        <p:nvPr/>
      </p:nvGrpSpPr>
      <p:grpSpPr>
        <a:xfrm>
          <a:off x="0" y="0"/>
          <a:ext cx="0" cy="0"/>
          <a:chOff x="0" y="0"/>
          <a:chExt cx="0" cy="0"/>
        </a:xfrm>
      </p:grpSpPr>
      <p:sp>
        <p:nvSpPr>
          <p:cNvPr id="181" name="Google Shape;181;p18"/>
          <p:cNvSpPr txBox="1">
            <a:spLocks noGrp="1"/>
          </p:cNvSpPr>
          <p:nvPr>
            <p:ph type="subTitle" idx="1"/>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82" name="Google Shape;182;p18"/>
          <p:cNvSpPr txBox="1">
            <a:spLocks noGrp="1"/>
          </p:cNvSpPr>
          <p:nvPr>
            <p:ph type="subTitle" idx="2"/>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83" name="Google Shape;183;p18"/>
          <p:cNvSpPr txBox="1">
            <a:spLocks noGrp="1"/>
          </p:cNvSpPr>
          <p:nvPr>
            <p:ph type="subTitle" idx="3"/>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184" name="Google Shape;184;p18"/>
          <p:cNvSpPr/>
          <p:nvPr/>
        </p:nvSpPr>
        <p:spPr>
          <a:xfrm>
            <a:off x="7780000" y="10200"/>
            <a:ext cx="1353900" cy="1417500"/>
          </a:xfrm>
          <a:prstGeom prst="rect">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85" name="Google Shape;185;p18"/>
          <p:cNvSpPr/>
          <p:nvPr/>
        </p:nvSpPr>
        <p:spPr>
          <a:xfrm rot="-5400000">
            <a:off x="4934200" y="10025"/>
            <a:ext cx="2845800" cy="2835600"/>
          </a:xfrm>
          <a:prstGeom prst="pie">
            <a:avLst>
              <a:gd name="adj1" fmla="val 0"/>
              <a:gd name="adj2" fmla="val 5408708"/>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86" name="Google Shape;186;p18"/>
          <p:cNvSpPr txBox="1">
            <a:spLocks noGrp="1"/>
          </p:cNvSpPr>
          <p:nvPr>
            <p:ph type="body" idx="4"/>
          </p:nvPr>
        </p:nvSpPr>
        <p:spPr>
          <a:xfrm>
            <a:off x="286425" y="2475750"/>
            <a:ext cx="4290600" cy="919200"/>
          </a:xfrm>
          <a:prstGeom prst="rect">
            <a:avLst/>
          </a:prstGeom>
        </p:spPr>
        <p:txBody>
          <a:bodyPr spcFirstLastPara="1" wrap="square" lIns="0" tIns="91425" rIns="91425" bIns="91425" anchor="t" anchorCtr="0">
            <a:noAutofit/>
          </a:bodyPr>
          <a:lstStyle>
            <a:lvl1pPr marL="457200" lvl="0" indent="-298450">
              <a:lnSpc>
                <a:spcPct val="100000"/>
              </a:lnSpc>
              <a:spcBef>
                <a:spcPts val="0"/>
              </a:spcBef>
              <a:spcAft>
                <a:spcPts val="0"/>
              </a:spcAft>
              <a:buSzPts val="1100"/>
              <a:buChar char="●"/>
              <a:defRPr/>
            </a:lvl1pPr>
            <a:lvl2pPr marL="914400" lvl="1" indent="-298450">
              <a:lnSpc>
                <a:spcPct val="100000"/>
              </a:lnSpc>
              <a:spcBef>
                <a:spcPts val="0"/>
              </a:spcBef>
              <a:spcAft>
                <a:spcPts val="0"/>
              </a:spcAft>
              <a:buSzPts val="1100"/>
              <a:buChar char="○"/>
              <a:defRPr/>
            </a:lvl2pPr>
            <a:lvl3pPr marL="1371600" lvl="2" indent="-298450">
              <a:lnSpc>
                <a:spcPct val="100000"/>
              </a:lnSpc>
              <a:spcBef>
                <a:spcPts val="0"/>
              </a:spcBef>
              <a:spcAft>
                <a:spcPts val="0"/>
              </a:spcAft>
              <a:buSzPts val="1100"/>
              <a:buChar char="■"/>
              <a:defRPr/>
            </a:lvl3pPr>
            <a:lvl4pPr marL="1828800" lvl="3" indent="-298450">
              <a:lnSpc>
                <a:spcPct val="100000"/>
              </a:lnSpc>
              <a:spcBef>
                <a:spcPts val="0"/>
              </a:spcBef>
              <a:spcAft>
                <a:spcPts val="0"/>
              </a:spcAft>
              <a:buSzPts val="1100"/>
              <a:buChar char="●"/>
              <a:defRPr/>
            </a:lvl4pPr>
            <a:lvl5pPr marL="2286000" lvl="4" indent="-298450">
              <a:lnSpc>
                <a:spcPct val="100000"/>
              </a:lnSpc>
              <a:spcBef>
                <a:spcPts val="0"/>
              </a:spcBef>
              <a:spcAft>
                <a:spcPts val="0"/>
              </a:spcAft>
              <a:buSzPts val="1100"/>
              <a:buChar char="○"/>
              <a:defRPr/>
            </a:lvl5pPr>
            <a:lvl6pPr marL="2743200" lvl="5" indent="-298450">
              <a:lnSpc>
                <a:spcPct val="100000"/>
              </a:lnSpc>
              <a:spcBef>
                <a:spcPts val="0"/>
              </a:spcBef>
              <a:spcAft>
                <a:spcPts val="0"/>
              </a:spcAft>
              <a:buSzPts val="1100"/>
              <a:buChar char="■"/>
              <a:defRPr/>
            </a:lvl6pPr>
            <a:lvl7pPr marL="3200400" lvl="6" indent="-298450">
              <a:lnSpc>
                <a:spcPct val="100000"/>
              </a:lnSpc>
              <a:spcBef>
                <a:spcPts val="0"/>
              </a:spcBef>
              <a:spcAft>
                <a:spcPts val="0"/>
              </a:spcAft>
              <a:buSzPts val="1100"/>
              <a:buChar char="●"/>
              <a:defRPr/>
            </a:lvl7pPr>
            <a:lvl8pPr marL="3657600" lvl="7" indent="-298450">
              <a:lnSpc>
                <a:spcPct val="100000"/>
              </a:lnSpc>
              <a:spcBef>
                <a:spcPts val="0"/>
              </a:spcBef>
              <a:spcAft>
                <a:spcPts val="0"/>
              </a:spcAft>
              <a:buSzPts val="1100"/>
              <a:buChar char="○"/>
              <a:defRPr/>
            </a:lvl8pPr>
            <a:lvl9pPr marL="4114800" lvl="8" indent="-298450">
              <a:lnSpc>
                <a:spcPct val="100000"/>
              </a:lnSpc>
              <a:spcBef>
                <a:spcPts val="0"/>
              </a:spcBef>
              <a:spcAft>
                <a:spcPts val="0"/>
              </a:spcAft>
              <a:buSzPts val="1100"/>
              <a:buChar char="■"/>
              <a:defRPr/>
            </a:lvl9pPr>
          </a:lstStyle>
          <a:p>
            <a:endParaRPr/>
          </a:p>
        </p:txBody>
      </p:sp>
      <p:sp>
        <p:nvSpPr>
          <p:cNvPr id="187" name="Google Shape;187;p18"/>
          <p:cNvSpPr txBox="1">
            <a:spLocks noGrp="1"/>
          </p:cNvSpPr>
          <p:nvPr>
            <p:ph type="title"/>
          </p:nvPr>
        </p:nvSpPr>
        <p:spPr>
          <a:xfrm>
            <a:off x="284700" y="919249"/>
            <a:ext cx="5622600" cy="813900"/>
          </a:xfrm>
          <a:prstGeom prst="rect">
            <a:avLst/>
          </a:prstGeom>
        </p:spPr>
        <p:txBody>
          <a:bodyPr spcFirstLastPara="1" wrap="square" lIns="0" tIns="91425" rIns="91425" bIns="0" anchor="b" anchorCtr="0">
            <a:noAutofit/>
          </a:bodyPr>
          <a:lstStyle>
            <a:lvl1pPr lvl="0">
              <a:lnSpc>
                <a:spcPct val="90000"/>
              </a:lnSpc>
              <a:spcBef>
                <a:spcPts val="0"/>
              </a:spcBef>
              <a:spcAft>
                <a:spcPts val="0"/>
              </a:spcAft>
              <a:buNone/>
              <a:defRPr sz="3000">
                <a:solidFill>
                  <a:schemeClr val="dk2"/>
                </a:solidFill>
              </a:defRPr>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a:endParaRPr/>
          </a:p>
        </p:txBody>
      </p:sp>
      <p:sp>
        <p:nvSpPr>
          <p:cNvPr id="188" name="Google Shape;188;p18"/>
          <p:cNvSpPr txBox="1">
            <a:spLocks noGrp="1"/>
          </p:cNvSpPr>
          <p:nvPr>
            <p:ph type="title" idx="5"/>
          </p:nvPr>
        </p:nvSpPr>
        <p:spPr>
          <a:xfrm>
            <a:off x="284700" y="1692899"/>
            <a:ext cx="5622600" cy="813900"/>
          </a:xfrm>
          <a:prstGeom prst="rect">
            <a:avLst/>
          </a:prstGeom>
        </p:spPr>
        <p:txBody>
          <a:bodyPr spcFirstLastPara="1" wrap="square" lIns="0" tIns="91425" rIns="91425" bIns="0" anchor="t" anchorCtr="0">
            <a:noAutofit/>
          </a:bodyPr>
          <a:lstStyle>
            <a:lvl1pPr lvl="0">
              <a:lnSpc>
                <a:spcPct val="90000"/>
              </a:lnSpc>
              <a:spcBef>
                <a:spcPts val="0"/>
              </a:spcBef>
              <a:spcAft>
                <a:spcPts val="0"/>
              </a:spcAft>
              <a:buNone/>
              <a:defRPr sz="3000">
                <a:latin typeface="Poppins"/>
                <a:ea typeface="Poppins"/>
                <a:cs typeface="Poppins"/>
                <a:sym typeface="Poppins"/>
              </a:defRPr>
            </a:lvl1pPr>
            <a:lvl2pPr lvl="1">
              <a:lnSpc>
                <a:spcPct val="115000"/>
              </a:lnSpc>
              <a:spcBef>
                <a:spcPts val="0"/>
              </a:spcBef>
              <a:spcAft>
                <a:spcPts val="0"/>
              </a:spcAft>
              <a:buNone/>
              <a:defRPr sz="3000">
                <a:latin typeface="Poppins"/>
                <a:ea typeface="Poppins"/>
                <a:cs typeface="Poppins"/>
                <a:sym typeface="Poppins"/>
              </a:defRPr>
            </a:lvl2pPr>
            <a:lvl3pPr lvl="2">
              <a:lnSpc>
                <a:spcPct val="115000"/>
              </a:lnSpc>
              <a:spcBef>
                <a:spcPts val="0"/>
              </a:spcBef>
              <a:spcAft>
                <a:spcPts val="0"/>
              </a:spcAft>
              <a:buNone/>
              <a:defRPr sz="3000">
                <a:latin typeface="Poppins"/>
                <a:ea typeface="Poppins"/>
                <a:cs typeface="Poppins"/>
                <a:sym typeface="Poppins"/>
              </a:defRPr>
            </a:lvl3pPr>
            <a:lvl4pPr lvl="3">
              <a:lnSpc>
                <a:spcPct val="115000"/>
              </a:lnSpc>
              <a:spcBef>
                <a:spcPts val="0"/>
              </a:spcBef>
              <a:spcAft>
                <a:spcPts val="0"/>
              </a:spcAft>
              <a:buNone/>
              <a:defRPr sz="3000">
                <a:latin typeface="Poppins"/>
                <a:ea typeface="Poppins"/>
                <a:cs typeface="Poppins"/>
                <a:sym typeface="Poppins"/>
              </a:defRPr>
            </a:lvl4pPr>
            <a:lvl5pPr lvl="4">
              <a:lnSpc>
                <a:spcPct val="115000"/>
              </a:lnSpc>
              <a:spcBef>
                <a:spcPts val="0"/>
              </a:spcBef>
              <a:spcAft>
                <a:spcPts val="0"/>
              </a:spcAft>
              <a:buNone/>
              <a:defRPr sz="3000">
                <a:latin typeface="Poppins"/>
                <a:ea typeface="Poppins"/>
                <a:cs typeface="Poppins"/>
                <a:sym typeface="Poppins"/>
              </a:defRPr>
            </a:lvl5pPr>
            <a:lvl6pPr lvl="5">
              <a:lnSpc>
                <a:spcPct val="115000"/>
              </a:lnSpc>
              <a:spcBef>
                <a:spcPts val="0"/>
              </a:spcBef>
              <a:spcAft>
                <a:spcPts val="0"/>
              </a:spcAft>
              <a:buNone/>
              <a:defRPr sz="3000">
                <a:latin typeface="Poppins"/>
                <a:ea typeface="Poppins"/>
                <a:cs typeface="Poppins"/>
                <a:sym typeface="Poppins"/>
              </a:defRPr>
            </a:lvl6pPr>
            <a:lvl7pPr lvl="6">
              <a:lnSpc>
                <a:spcPct val="115000"/>
              </a:lnSpc>
              <a:spcBef>
                <a:spcPts val="0"/>
              </a:spcBef>
              <a:spcAft>
                <a:spcPts val="0"/>
              </a:spcAft>
              <a:buNone/>
              <a:defRPr sz="3000">
                <a:latin typeface="Poppins"/>
                <a:ea typeface="Poppins"/>
                <a:cs typeface="Poppins"/>
                <a:sym typeface="Poppins"/>
              </a:defRPr>
            </a:lvl7pPr>
            <a:lvl8pPr lvl="7">
              <a:lnSpc>
                <a:spcPct val="115000"/>
              </a:lnSpc>
              <a:spcBef>
                <a:spcPts val="0"/>
              </a:spcBef>
              <a:spcAft>
                <a:spcPts val="0"/>
              </a:spcAft>
              <a:buNone/>
              <a:defRPr sz="3000">
                <a:latin typeface="Poppins"/>
                <a:ea typeface="Poppins"/>
                <a:cs typeface="Poppins"/>
                <a:sym typeface="Poppins"/>
              </a:defRPr>
            </a:lvl8pPr>
            <a:lvl9pPr lvl="8">
              <a:lnSpc>
                <a:spcPct val="115000"/>
              </a:lnSpc>
              <a:spcBef>
                <a:spcPts val="0"/>
              </a:spcBef>
              <a:spcAft>
                <a:spcPts val="0"/>
              </a:spcAft>
              <a:buNone/>
              <a:defRPr sz="3000">
                <a:latin typeface="Poppins"/>
                <a:ea typeface="Poppins"/>
                <a:cs typeface="Poppins"/>
                <a:sym typeface="Poppins"/>
              </a:defRPr>
            </a:lvl9pPr>
          </a:lstStyle>
          <a:p>
            <a:endParaRPr/>
          </a:p>
        </p:txBody>
      </p:sp>
      <p:sp>
        <p:nvSpPr>
          <p:cNvPr id="189" name="Google Shape;189;p18"/>
          <p:cNvSpPr/>
          <p:nvPr/>
        </p:nvSpPr>
        <p:spPr>
          <a:xfrm>
            <a:off x="6366275" y="1427825"/>
            <a:ext cx="2768100" cy="3705300"/>
          </a:xfrm>
          <a:prstGeom prst="round2DiagRect">
            <a:avLst>
              <a:gd name="adj1" fmla="val 50000"/>
              <a:gd name="adj2" fmla="val 0"/>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90" name="Google Shape;190;p18"/>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hase description - Alt 10">
  <p:cSld name="CUSTOM_8_1_1_1_1">
    <p:spTree>
      <p:nvGrpSpPr>
        <p:cNvPr id="1" name="Shape 191"/>
        <p:cNvGrpSpPr/>
        <p:nvPr/>
      </p:nvGrpSpPr>
      <p:grpSpPr>
        <a:xfrm>
          <a:off x="0" y="0"/>
          <a:ext cx="0" cy="0"/>
          <a:chOff x="0" y="0"/>
          <a:chExt cx="0" cy="0"/>
        </a:xfrm>
      </p:grpSpPr>
      <p:sp>
        <p:nvSpPr>
          <p:cNvPr id="192" name="Google Shape;192;p19"/>
          <p:cNvSpPr txBox="1">
            <a:spLocks noGrp="1"/>
          </p:cNvSpPr>
          <p:nvPr>
            <p:ph type="subTitle" idx="1"/>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93" name="Google Shape;193;p19"/>
          <p:cNvSpPr txBox="1">
            <a:spLocks noGrp="1"/>
          </p:cNvSpPr>
          <p:nvPr>
            <p:ph type="subTitle" idx="2"/>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94" name="Google Shape;194;p19"/>
          <p:cNvSpPr txBox="1">
            <a:spLocks noGrp="1"/>
          </p:cNvSpPr>
          <p:nvPr>
            <p:ph type="subTitle" idx="3"/>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195" name="Google Shape;195;p19"/>
          <p:cNvSpPr txBox="1">
            <a:spLocks noGrp="1"/>
          </p:cNvSpPr>
          <p:nvPr>
            <p:ph type="body" idx="4"/>
          </p:nvPr>
        </p:nvSpPr>
        <p:spPr>
          <a:xfrm>
            <a:off x="286425" y="2475750"/>
            <a:ext cx="4290600" cy="919200"/>
          </a:xfrm>
          <a:prstGeom prst="rect">
            <a:avLst/>
          </a:prstGeom>
        </p:spPr>
        <p:txBody>
          <a:bodyPr spcFirstLastPara="1" wrap="square" lIns="0" tIns="91425" rIns="91425" bIns="91425" anchor="t" anchorCtr="0">
            <a:noAutofit/>
          </a:bodyPr>
          <a:lstStyle>
            <a:lvl1pPr marL="457200" lvl="0" indent="-298450">
              <a:lnSpc>
                <a:spcPct val="100000"/>
              </a:lnSpc>
              <a:spcBef>
                <a:spcPts val="0"/>
              </a:spcBef>
              <a:spcAft>
                <a:spcPts val="0"/>
              </a:spcAft>
              <a:buSzPts val="1100"/>
              <a:buChar char="●"/>
              <a:defRPr/>
            </a:lvl1pPr>
            <a:lvl2pPr marL="914400" lvl="1" indent="-298450">
              <a:lnSpc>
                <a:spcPct val="100000"/>
              </a:lnSpc>
              <a:spcBef>
                <a:spcPts val="0"/>
              </a:spcBef>
              <a:spcAft>
                <a:spcPts val="0"/>
              </a:spcAft>
              <a:buSzPts val="1100"/>
              <a:buChar char="○"/>
              <a:defRPr/>
            </a:lvl2pPr>
            <a:lvl3pPr marL="1371600" lvl="2" indent="-298450">
              <a:lnSpc>
                <a:spcPct val="100000"/>
              </a:lnSpc>
              <a:spcBef>
                <a:spcPts val="0"/>
              </a:spcBef>
              <a:spcAft>
                <a:spcPts val="0"/>
              </a:spcAft>
              <a:buSzPts val="1100"/>
              <a:buChar char="■"/>
              <a:defRPr/>
            </a:lvl3pPr>
            <a:lvl4pPr marL="1828800" lvl="3" indent="-298450">
              <a:lnSpc>
                <a:spcPct val="100000"/>
              </a:lnSpc>
              <a:spcBef>
                <a:spcPts val="0"/>
              </a:spcBef>
              <a:spcAft>
                <a:spcPts val="0"/>
              </a:spcAft>
              <a:buSzPts val="1100"/>
              <a:buChar char="●"/>
              <a:defRPr/>
            </a:lvl4pPr>
            <a:lvl5pPr marL="2286000" lvl="4" indent="-298450">
              <a:lnSpc>
                <a:spcPct val="100000"/>
              </a:lnSpc>
              <a:spcBef>
                <a:spcPts val="0"/>
              </a:spcBef>
              <a:spcAft>
                <a:spcPts val="0"/>
              </a:spcAft>
              <a:buSzPts val="1100"/>
              <a:buChar char="○"/>
              <a:defRPr/>
            </a:lvl5pPr>
            <a:lvl6pPr marL="2743200" lvl="5" indent="-298450">
              <a:lnSpc>
                <a:spcPct val="100000"/>
              </a:lnSpc>
              <a:spcBef>
                <a:spcPts val="0"/>
              </a:spcBef>
              <a:spcAft>
                <a:spcPts val="0"/>
              </a:spcAft>
              <a:buSzPts val="1100"/>
              <a:buChar char="■"/>
              <a:defRPr/>
            </a:lvl6pPr>
            <a:lvl7pPr marL="3200400" lvl="6" indent="-298450">
              <a:lnSpc>
                <a:spcPct val="100000"/>
              </a:lnSpc>
              <a:spcBef>
                <a:spcPts val="0"/>
              </a:spcBef>
              <a:spcAft>
                <a:spcPts val="0"/>
              </a:spcAft>
              <a:buSzPts val="1100"/>
              <a:buChar char="●"/>
              <a:defRPr/>
            </a:lvl7pPr>
            <a:lvl8pPr marL="3657600" lvl="7" indent="-298450">
              <a:lnSpc>
                <a:spcPct val="100000"/>
              </a:lnSpc>
              <a:spcBef>
                <a:spcPts val="0"/>
              </a:spcBef>
              <a:spcAft>
                <a:spcPts val="0"/>
              </a:spcAft>
              <a:buSzPts val="1100"/>
              <a:buChar char="○"/>
              <a:defRPr/>
            </a:lvl8pPr>
            <a:lvl9pPr marL="4114800" lvl="8" indent="-298450">
              <a:lnSpc>
                <a:spcPct val="100000"/>
              </a:lnSpc>
              <a:spcBef>
                <a:spcPts val="0"/>
              </a:spcBef>
              <a:spcAft>
                <a:spcPts val="0"/>
              </a:spcAft>
              <a:buSzPts val="1100"/>
              <a:buChar char="■"/>
              <a:defRPr/>
            </a:lvl9pPr>
          </a:lstStyle>
          <a:p>
            <a:endParaRPr/>
          </a:p>
        </p:txBody>
      </p:sp>
      <p:sp>
        <p:nvSpPr>
          <p:cNvPr id="196" name="Google Shape;196;p19"/>
          <p:cNvSpPr/>
          <p:nvPr/>
        </p:nvSpPr>
        <p:spPr>
          <a:xfrm rot="10800000" flipH="1">
            <a:off x="7069375" y="3773775"/>
            <a:ext cx="1359600" cy="1359600"/>
          </a:xfrm>
          <a:prstGeom prst="pie">
            <a:avLst>
              <a:gd name="adj1" fmla="val 16192689"/>
              <a:gd name="adj2" fmla="val 5408708"/>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97" name="Google Shape;197;p19"/>
          <p:cNvSpPr/>
          <p:nvPr/>
        </p:nvSpPr>
        <p:spPr>
          <a:xfrm rot="10800000" flipH="1">
            <a:off x="7760700" y="3773775"/>
            <a:ext cx="1372200" cy="1359600"/>
          </a:xfrm>
          <a:prstGeom prst="pie">
            <a:avLst>
              <a:gd name="adj1" fmla="val 16192689"/>
              <a:gd name="adj2" fmla="val 5408708"/>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98" name="Google Shape;198;p19"/>
          <p:cNvSpPr/>
          <p:nvPr/>
        </p:nvSpPr>
        <p:spPr>
          <a:xfrm>
            <a:off x="6364300" y="3759200"/>
            <a:ext cx="1396500" cy="13827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199" name="Google Shape;199;p19"/>
          <p:cNvSpPr txBox="1">
            <a:spLocks noGrp="1"/>
          </p:cNvSpPr>
          <p:nvPr>
            <p:ph type="title"/>
          </p:nvPr>
        </p:nvSpPr>
        <p:spPr>
          <a:xfrm>
            <a:off x="284700" y="919249"/>
            <a:ext cx="5622600" cy="813900"/>
          </a:xfrm>
          <a:prstGeom prst="rect">
            <a:avLst/>
          </a:prstGeom>
        </p:spPr>
        <p:txBody>
          <a:bodyPr spcFirstLastPara="1" wrap="square" lIns="0" tIns="91425" rIns="91425" bIns="0" anchor="b" anchorCtr="0">
            <a:noAutofit/>
          </a:bodyPr>
          <a:lstStyle>
            <a:lvl1pPr lvl="0">
              <a:lnSpc>
                <a:spcPct val="90000"/>
              </a:lnSpc>
              <a:spcBef>
                <a:spcPts val="0"/>
              </a:spcBef>
              <a:spcAft>
                <a:spcPts val="0"/>
              </a:spcAft>
              <a:buNone/>
              <a:defRPr sz="3000">
                <a:solidFill>
                  <a:schemeClr val="accent6"/>
                </a:solidFill>
              </a:defRPr>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a:endParaRPr/>
          </a:p>
        </p:txBody>
      </p:sp>
      <p:sp>
        <p:nvSpPr>
          <p:cNvPr id="200" name="Google Shape;200;p19"/>
          <p:cNvSpPr txBox="1">
            <a:spLocks noGrp="1"/>
          </p:cNvSpPr>
          <p:nvPr>
            <p:ph type="title" idx="5"/>
          </p:nvPr>
        </p:nvSpPr>
        <p:spPr>
          <a:xfrm>
            <a:off x="284700" y="1692899"/>
            <a:ext cx="5622600" cy="813900"/>
          </a:xfrm>
          <a:prstGeom prst="rect">
            <a:avLst/>
          </a:prstGeom>
        </p:spPr>
        <p:txBody>
          <a:bodyPr spcFirstLastPara="1" wrap="square" lIns="0" tIns="91425" rIns="91425" bIns="0" anchor="t" anchorCtr="0">
            <a:noAutofit/>
          </a:bodyPr>
          <a:lstStyle>
            <a:lvl1pPr lvl="0">
              <a:lnSpc>
                <a:spcPct val="90000"/>
              </a:lnSpc>
              <a:spcBef>
                <a:spcPts val="0"/>
              </a:spcBef>
              <a:spcAft>
                <a:spcPts val="0"/>
              </a:spcAft>
              <a:buNone/>
              <a:defRPr sz="3000">
                <a:latin typeface="Poppins"/>
                <a:ea typeface="Poppins"/>
                <a:cs typeface="Poppins"/>
                <a:sym typeface="Poppins"/>
              </a:defRPr>
            </a:lvl1pPr>
            <a:lvl2pPr lvl="1">
              <a:lnSpc>
                <a:spcPct val="115000"/>
              </a:lnSpc>
              <a:spcBef>
                <a:spcPts val="0"/>
              </a:spcBef>
              <a:spcAft>
                <a:spcPts val="0"/>
              </a:spcAft>
              <a:buNone/>
              <a:defRPr sz="3000">
                <a:latin typeface="Poppins"/>
                <a:ea typeface="Poppins"/>
                <a:cs typeface="Poppins"/>
                <a:sym typeface="Poppins"/>
              </a:defRPr>
            </a:lvl2pPr>
            <a:lvl3pPr lvl="2">
              <a:lnSpc>
                <a:spcPct val="115000"/>
              </a:lnSpc>
              <a:spcBef>
                <a:spcPts val="0"/>
              </a:spcBef>
              <a:spcAft>
                <a:spcPts val="0"/>
              </a:spcAft>
              <a:buNone/>
              <a:defRPr sz="3000">
                <a:latin typeface="Poppins"/>
                <a:ea typeface="Poppins"/>
                <a:cs typeface="Poppins"/>
                <a:sym typeface="Poppins"/>
              </a:defRPr>
            </a:lvl3pPr>
            <a:lvl4pPr lvl="3">
              <a:lnSpc>
                <a:spcPct val="115000"/>
              </a:lnSpc>
              <a:spcBef>
                <a:spcPts val="0"/>
              </a:spcBef>
              <a:spcAft>
                <a:spcPts val="0"/>
              </a:spcAft>
              <a:buNone/>
              <a:defRPr sz="3000">
                <a:latin typeface="Poppins"/>
                <a:ea typeface="Poppins"/>
                <a:cs typeface="Poppins"/>
                <a:sym typeface="Poppins"/>
              </a:defRPr>
            </a:lvl4pPr>
            <a:lvl5pPr lvl="4">
              <a:lnSpc>
                <a:spcPct val="115000"/>
              </a:lnSpc>
              <a:spcBef>
                <a:spcPts val="0"/>
              </a:spcBef>
              <a:spcAft>
                <a:spcPts val="0"/>
              </a:spcAft>
              <a:buNone/>
              <a:defRPr sz="3000">
                <a:latin typeface="Poppins"/>
                <a:ea typeface="Poppins"/>
                <a:cs typeface="Poppins"/>
                <a:sym typeface="Poppins"/>
              </a:defRPr>
            </a:lvl5pPr>
            <a:lvl6pPr lvl="5">
              <a:lnSpc>
                <a:spcPct val="115000"/>
              </a:lnSpc>
              <a:spcBef>
                <a:spcPts val="0"/>
              </a:spcBef>
              <a:spcAft>
                <a:spcPts val="0"/>
              </a:spcAft>
              <a:buNone/>
              <a:defRPr sz="3000">
                <a:latin typeface="Poppins"/>
                <a:ea typeface="Poppins"/>
                <a:cs typeface="Poppins"/>
                <a:sym typeface="Poppins"/>
              </a:defRPr>
            </a:lvl6pPr>
            <a:lvl7pPr lvl="6">
              <a:lnSpc>
                <a:spcPct val="115000"/>
              </a:lnSpc>
              <a:spcBef>
                <a:spcPts val="0"/>
              </a:spcBef>
              <a:spcAft>
                <a:spcPts val="0"/>
              </a:spcAft>
              <a:buNone/>
              <a:defRPr sz="3000">
                <a:latin typeface="Poppins"/>
                <a:ea typeface="Poppins"/>
                <a:cs typeface="Poppins"/>
                <a:sym typeface="Poppins"/>
              </a:defRPr>
            </a:lvl7pPr>
            <a:lvl8pPr lvl="7">
              <a:lnSpc>
                <a:spcPct val="115000"/>
              </a:lnSpc>
              <a:spcBef>
                <a:spcPts val="0"/>
              </a:spcBef>
              <a:spcAft>
                <a:spcPts val="0"/>
              </a:spcAft>
              <a:buNone/>
              <a:defRPr sz="3000">
                <a:latin typeface="Poppins"/>
                <a:ea typeface="Poppins"/>
                <a:cs typeface="Poppins"/>
                <a:sym typeface="Poppins"/>
              </a:defRPr>
            </a:lvl8pPr>
            <a:lvl9pPr lvl="8">
              <a:lnSpc>
                <a:spcPct val="115000"/>
              </a:lnSpc>
              <a:spcBef>
                <a:spcPts val="0"/>
              </a:spcBef>
              <a:spcAft>
                <a:spcPts val="0"/>
              </a:spcAft>
              <a:buNone/>
              <a:defRPr sz="3000">
                <a:latin typeface="Poppins"/>
                <a:ea typeface="Poppins"/>
                <a:cs typeface="Poppins"/>
                <a:sym typeface="Poppins"/>
              </a:defRPr>
            </a:lvl9pPr>
          </a:lstStyle>
          <a:p>
            <a:endParaRPr/>
          </a:p>
        </p:txBody>
      </p:sp>
      <p:sp>
        <p:nvSpPr>
          <p:cNvPr id="201" name="Google Shape;201;p19"/>
          <p:cNvSpPr/>
          <p:nvPr/>
        </p:nvSpPr>
        <p:spPr>
          <a:xfrm rot="10800000">
            <a:off x="6377600" y="8800"/>
            <a:ext cx="2758800" cy="3754200"/>
          </a:xfrm>
          <a:prstGeom prst="round1Rect">
            <a:avLst>
              <a:gd name="adj" fmla="val 50000"/>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202" name="Google Shape;202;p19"/>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Agenda - Alt 1">
  <p:cSld name="BLANK_1_1_1_1_1_1_1_1_1_1_1_1">
    <p:spTree>
      <p:nvGrpSpPr>
        <p:cNvPr id="1" name="Shape 203"/>
        <p:cNvGrpSpPr/>
        <p:nvPr/>
      </p:nvGrpSpPr>
      <p:grpSpPr>
        <a:xfrm>
          <a:off x="0" y="0"/>
          <a:ext cx="0" cy="0"/>
          <a:chOff x="0" y="0"/>
          <a:chExt cx="0" cy="0"/>
        </a:xfrm>
      </p:grpSpPr>
      <p:sp>
        <p:nvSpPr>
          <p:cNvPr id="204" name="Google Shape;204;p20"/>
          <p:cNvSpPr txBox="1">
            <a:spLocks noGrp="1"/>
          </p:cNvSpPr>
          <p:nvPr>
            <p:ph type="subTitle" idx="1"/>
          </p:nvPr>
        </p:nvSpPr>
        <p:spPr>
          <a:xfrm>
            <a:off x="3389025" y="1197289"/>
            <a:ext cx="2331300" cy="893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600"/>
              <a:buFont typeface="Poppins"/>
              <a:buNone/>
              <a:defRPr sz="1600" b="1">
                <a:latin typeface="Poppins"/>
                <a:ea typeface="Poppins"/>
                <a:cs typeface="Poppins"/>
                <a:sym typeface="Poppins"/>
              </a:defRPr>
            </a:lvl1pPr>
            <a:lvl2pPr lvl="1">
              <a:spcBef>
                <a:spcPts val="0"/>
              </a:spcBef>
              <a:spcAft>
                <a:spcPts val="0"/>
              </a:spcAft>
              <a:buClr>
                <a:schemeClr val="lt1"/>
              </a:buClr>
              <a:buSzPts val="1600"/>
              <a:buFont typeface="Poppins"/>
              <a:buNone/>
              <a:defRPr sz="1600" b="1">
                <a:latin typeface="Poppins"/>
                <a:ea typeface="Poppins"/>
                <a:cs typeface="Poppins"/>
                <a:sym typeface="Poppins"/>
              </a:defRPr>
            </a:lvl2pPr>
            <a:lvl3pPr lvl="2">
              <a:spcBef>
                <a:spcPts val="0"/>
              </a:spcBef>
              <a:spcAft>
                <a:spcPts val="0"/>
              </a:spcAft>
              <a:buClr>
                <a:schemeClr val="lt1"/>
              </a:buClr>
              <a:buSzPts val="1600"/>
              <a:buFont typeface="Poppins"/>
              <a:buNone/>
              <a:defRPr sz="1600" b="1">
                <a:latin typeface="Poppins"/>
                <a:ea typeface="Poppins"/>
                <a:cs typeface="Poppins"/>
                <a:sym typeface="Poppins"/>
              </a:defRPr>
            </a:lvl3pPr>
            <a:lvl4pPr lvl="3">
              <a:spcBef>
                <a:spcPts val="0"/>
              </a:spcBef>
              <a:spcAft>
                <a:spcPts val="0"/>
              </a:spcAft>
              <a:buClr>
                <a:schemeClr val="lt1"/>
              </a:buClr>
              <a:buSzPts val="1600"/>
              <a:buFont typeface="Poppins"/>
              <a:buNone/>
              <a:defRPr sz="1600" b="1">
                <a:latin typeface="Poppins"/>
                <a:ea typeface="Poppins"/>
                <a:cs typeface="Poppins"/>
                <a:sym typeface="Poppins"/>
              </a:defRPr>
            </a:lvl4pPr>
            <a:lvl5pPr lvl="4">
              <a:spcBef>
                <a:spcPts val="0"/>
              </a:spcBef>
              <a:spcAft>
                <a:spcPts val="0"/>
              </a:spcAft>
              <a:buClr>
                <a:schemeClr val="lt1"/>
              </a:buClr>
              <a:buSzPts val="1600"/>
              <a:buFont typeface="Poppins"/>
              <a:buNone/>
              <a:defRPr sz="1600" b="1">
                <a:latin typeface="Poppins"/>
                <a:ea typeface="Poppins"/>
                <a:cs typeface="Poppins"/>
                <a:sym typeface="Poppins"/>
              </a:defRPr>
            </a:lvl5pPr>
            <a:lvl6pPr lvl="5">
              <a:spcBef>
                <a:spcPts val="0"/>
              </a:spcBef>
              <a:spcAft>
                <a:spcPts val="0"/>
              </a:spcAft>
              <a:buClr>
                <a:schemeClr val="lt1"/>
              </a:buClr>
              <a:buSzPts val="1600"/>
              <a:buFont typeface="Poppins"/>
              <a:buNone/>
              <a:defRPr sz="1600" b="1">
                <a:latin typeface="Poppins"/>
                <a:ea typeface="Poppins"/>
                <a:cs typeface="Poppins"/>
                <a:sym typeface="Poppins"/>
              </a:defRPr>
            </a:lvl6pPr>
            <a:lvl7pPr lvl="6">
              <a:spcBef>
                <a:spcPts val="0"/>
              </a:spcBef>
              <a:spcAft>
                <a:spcPts val="0"/>
              </a:spcAft>
              <a:buClr>
                <a:schemeClr val="lt1"/>
              </a:buClr>
              <a:buSzPts val="1600"/>
              <a:buFont typeface="Poppins"/>
              <a:buNone/>
              <a:defRPr sz="1600" b="1">
                <a:latin typeface="Poppins"/>
                <a:ea typeface="Poppins"/>
                <a:cs typeface="Poppins"/>
                <a:sym typeface="Poppins"/>
              </a:defRPr>
            </a:lvl7pPr>
            <a:lvl8pPr lvl="7">
              <a:spcBef>
                <a:spcPts val="0"/>
              </a:spcBef>
              <a:spcAft>
                <a:spcPts val="0"/>
              </a:spcAft>
              <a:buClr>
                <a:schemeClr val="lt1"/>
              </a:buClr>
              <a:buSzPts val="1600"/>
              <a:buFont typeface="Poppins"/>
              <a:buNone/>
              <a:defRPr sz="1600" b="1">
                <a:latin typeface="Poppins"/>
                <a:ea typeface="Poppins"/>
                <a:cs typeface="Poppins"/>
                <a:sym typeface="Poppins"/>
              </a:defRPr>
            </a:lvl8pPr>
            <a:lvl9pPr lvl="8">
              <a:spcBef>
                <a:spcPts val="0"/>
              </a:spcBef>
              <a:spcAft>
                <a:spcPts val="0"/>
              </a:spcAft>
              <a:buClr>
                <a:schemeClr val="lt1"/>
              </a:buClr>
              <a:buSzPts val="1600"/>
              <a:buFont typeface="Poppins"/>
              <a:buNone/>
              <a:defRPr sz="1600" b="1">
                <a:latin typeface="Poppins"/>
                <a:ea typeface="Poppins"/>
                <a:cs typeface="Poppins"/>
                <a:sym typeface="Poppins"/>
              </a:defRPr>
            </a:lvl9pPr>
          </a:lstStyle>
          <a:p>
            <a:endParaRPr/>
          </a:p>
        </p:txBody>
      </p:sp>
      <p:sp>
        <p:nvSpPr>
          <p:cNvPr id="205" name="Google Shape;205;p20"/>
          <p:cNvSpPr/>
          <p:nvPr/>
        </p:nvSpPr>
        <p:spPr>
          <a:xfrm flipH="1">
            <a:off x="1350000" y="2442900"/>
            <a:ext cx="2849100" cy="2700600"/>
          </a:xfrm>
          <a:prstGeom prst="pie">
            <a:avLst>
              <a:gd name="adj1" fmla="val 21586474"/>
              <a:gd name="adj2" fmla="val 5408708"/>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206" name="Google Shape;206;p20"/>
          <p:cNvSpPr/>
          <p:nvPr/>
        </p:nvSpPr>
        <p:spPr>
          <a:xfrm rot="5400000" flipH="1">
            <a:off x="-6000" y="3795800"/>
            <a:ext cx="2712600" cy="2700600"/>
          </a:xfrm>
          <a:prstGeom prst="pie">
            <a:avLst>
              <a:gd name="adj1" fmla="val 2531"/>
              <a:gd name="adj2" fmla="val 5408708"/>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207" name="Google Shape;207;p20"/>
          <p:cNvSpPr/>
          <p:nvPr/>
        </p:nvSpPr>
        <p:spPr>
          <a:xfrm rot="5400000" flipH="1">
            <a:off x="-125" y="2402250"/>
            <a:ext cx="2775600" cy="2775600"/>
          </a:xfrm>
          <a:prstGeom prst="pie">
            <a:avLst>
              <a:gd name="adj1" fmla="val 16192689"/>
              <a:gd name="adj2" fmla="val 5408708"/>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208" name="Google Shape;208;p20"/>
          <p:cNvSpPr txBox="1">
            <a:spLocks noGrp="1"/>
          </p:cNvSpPr>
          <p:nvPr>
            <p:ph type="subTitle" idx="2"/>
          </p:nvPr>
        </p:nvSpPr>
        <p:spPr>
          <a:xfrm>
            <a:off x="3389025" y="2341214"/>
            <a:ext cx="2331300" cy="893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600"/>
              <a:buFont typeface="Poppins"/>
              <a:buNone/>
              <a:defRPr sz="1600" b="1">
                <a:latin typeface="Poppins"/>
                <a:ea typeface="Poppins"/>
                <a:cs typeface="Poppins"/>
                <a:sym typeface="Poppins"/>
              </a:defRPr>
            </a:lvl1pPr>
            <a:lvl2pPr lvl="1">
              <a:spcBef>
                <a:spcPts val="0"/>
              </a:spcBef>
              <a:spcAft>
                <a:spcPts val="0"/>
              </a:spcAft>
              <a:buClr>
                <a:schemeClr val="lt1"/>
              </a:buClr>
              <a:buSzPts val="1600"/>
              <a:buFont typeface="Poppins"/>
              <a:buNone/>
              <a:defRPr sz="1600" b="1">
                <a:latin typeface="Poppins"/>
                <a:ea typeface="Poppins"/>
                <a:cs typeface="Poppins"/>
                <a:sym typeface="Poppins"/>
              </a:defRPr>
            </a:lvl2pPr>
            <a:lvl3pPr lvl="2">
              <a:spcBef>
                <a:spcPts val="0"/>
              </a:spcBef>
              <a:spcAft>
                <a:spcPts val="0"/>
              </a:spcAft>
              <a:buClr>
                <a:schemeClr val="lt1"/>
              </a:buClr>
              <a:buSzPts val="1600"/>
              <a:buFont typeface="Poppins"/>
              <a:buNone/>
              <a:defRPr sz="1600" b="1">
                <a:latin typeface="Poppins"/>
                <a:ea typeface="Poppins"/>
                <a:cs typeface="Poppins"/>
                <a:sym typeface="Poppins"/>
              </a:defRPr>
            </a:lvl3pPr>
            <a:lvl4pPr lvl="3">
              <a:spcBef>
                <a:spcPts val="0"/>
              </a:spcBef>
              <a:spcAft>
                <a:spcPts val="0"/>
              </a:spcAft>
              <a:buClr>
                <a:schemeClr val="lt1"/>
              </a:buClr>
              <a:buSzPts val="1600"/>
              <a:buFont typeface="Poppins"/>
              <a:buNone/>
              <a:defRPr sz="1600" b="1">
                <a:latin typeface="Poppins"/>
                <a:ea typeface="Poppins"/>
                <a:cs typeface="Poppins"/>
                <a:sym typeface="Poppins"/>
              </a:defRPr>
            </a:lvl4pPr>
            <a:lvl5pPr lvl="4">
              <a:spcBef>
                <a:spcPts val="0"/>
              </a:spcBef>
              <a:spcAft>
                <a:spcPts val="0"/>
              </a:spcAft>
              <a:buClr>
                <a:schemeClr val="lt1"/>
              </a:buClr>
              <a:buSzPts val="1600"/>
              <a:buFont typeface="Poppins"/>
              <a:buNone/>
              <a:defRPr sz="1600" b="1">
                <a:latin typeface="Poppins"/>
                <a:ea typeface="Poppins"/>
                <a:cs typeface="Poppins"/>
                <a:sym typeface="Poppins"/>
              </a:defRPr>
            </a:lvl5pPr>
            <a:lvl6pPr lvl="5">
              <a:spcBef>
                <a:spcPts val="0"/>
              </a:spcBef>
              <a:spcAft>
                <a:spcPts val="0"/>
              </a:spcAft>
              <a:buClr>
                <a:schemeClr val="lt1"/>
              </a:buClr>
              <a:buSzPts val="1600"/>
              <a:buFont typeface="Poppins"/>
              <a:buNone/>
              <a:defRPr sz="1600" b="1">
                <a:latin typeface="Poppins"/>
                <a:ea typeface="Poppins"/>
                <a:cs typeface="Poppins"/>
                <a:sym typeface="Poppins"/>
              </a:defRPr>
            </a:lvl6pPr>
            <a:lvl7pPr lvl="6">
              <a:spcBef>
                <a:spcPts val="0"/>
              </a:spcBef>
              <a:spcAft>
                <a:spcPts val="0"/>
              </a:spcAft>
              <a:buClr>
                <a:schemeClr val="lt1"/>
              </a:buClr>
              <a:buSzPts val="1600"/>
              <a:buFont typeface="Poppins"/>
              <a:buNone/>
              <a:defRPr sz="1600" b="1">
                <a:latin typeface="Poppins"/>
                <a:ea typeface="Poppins"/>
                <a:cs typeface="Poppins"/>
                <a:sym typeface="Poppins"/>
              </a:defRPr>
            </a:lvl7pPr>
            <a:lvl8pPr lvl="7">
              <a:spcBef>
                <a:spcPts val="0"/>
              </a:spcBef>
              <a:spcAft>
                <a:spcPts val="0"/>
              </a:spcAft>
              <a:buClr>
                <a:schemeClr val="lt1"/>
              </a:buClr>
              <a:buSzPts val="1600"/>
              <a:buFont typeface="Poppins"/>
              <a:buNone/>
              <a:defRPr sz="1600" b="1">
                <a:latin typeface="Poppins"/>
                <a:ea typeface="Poppins"/>
                <a:cs typeface="Poppins"/>
                <a:sym typeface="Poppins"/>
              </a:defRPr>
            </a:lvl8pPr>
            <a:lvl9pPr lvl="8">
              <a:spcBef>
                <a:spcPts val="0"/>
              </a:spcBef>
              <a:spcAft>
                <a:spcPts val="0"/>
              </a:spcAft>
              <a:buClr>
                <a:schemeClr val="lt1"/>
              </a:buClr>
              <a:buSzPts val="1600"/>
              <a:buFont typeface="Poppins"/>
              <a:buNone/>
              <a:defRPr sz="1600" b="1">
                <a:latin typeface="Poppins"/>
                <a:ea typeface="Poppins"/>
                <a:cs typeface="Poppins"/>
                <a:sym typeface="Poppins"/>
              </a:defRPr>
            </a:lvl9pPr>
          </a:lstStyle>
          <a:p>
            <a:endParaRPr/>
          </a:p>
        </p:txBody>
      </p:sp>
      <p:sp>
        <p:nvSpPr>
          <p:cNvPr id="209" name="Google Shape;209;p20"/>
          <p:cNvSpPr txBox="1">
            <a:spLocks noGrp="1"/>
          </p:cNvSpPr>
          <p:nvPr>
            <p:ph type="subTitle" idx="3"/>
          </p:nvPr>
        </p:nvSpPr>
        <p:spPr>
          <a:xfrm>
            <a:off x="3389025" y="3485139"/>
            <a:ext cx="2331300" cy="893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600"/>
              <a:buFont typeface="Poppins"/>
              <a:buNone/>
              <a:defRPr sz="1600" b="1">
                <a:latin typeface="Poppins"/>
                <a:ea typeface="Poppins"/>
                <a:cs typeface="Poppins"/>
                <a:sym typeface="Poppins"/>
              </a:defRPr>
            </a:lvl1pPr>
            <a:lvl2pPr lvl="1">
              <a:spcBef>
                <a:spcPts val="0"/>
              </a:spcBef>
              <a:spcAft>
                <a:spcPts val="0"/>
              </a:spcAft>
              <a:buClr>
                <a:schemeClr val="lt1"/>
              </a:buClr>
              <a:buSzPts val="1600"/>
              <a:buFont typeface="Poppins"/>
              <a:buNone/>
              <a:defRPr sz="1600" b="1">
                <a:latin typeface="Poppins"/>
                <a:ea typeface="Poppins"/>
                <a:cs typeface="Poppins"/>
                <a:sym typeface="Poppins"/>
              </a:defRPr>
            </a:lvl2pPr>
            <a:lvl3pPr lvl="2">
              <a:spcBef>
                <a:spcPts val="0"/>
              </a:spcBef>
              <a:spcAft>
                <a:spcPts val="0"/>
              </a:spcAft>
              <a:buClr>
                <a:schemeClr val="lt1"/>
              </a:buClr>
              <a:buSzPts val="1600"/>
              <a:buFont typeface="Poppins"/>
              <a:buNone/>
              <a:defRPr sz="1600" b="1">
                <a:latin typeface="Poppins"/>
                <a:ea typeface="Poppins"/>
                <a:cs typeface="Poppins"/>
                <a:sym typeface="Poppins"/>
              </a:defRPr>
            </a:lvl3pPr>
            <a:lvl4pPr lvl="3">
              <a:spcBef>
                <a:spcPts val="0"/>
              </a:spcBef>
              <a:spcAft>
                <a:spcPts val="0"/>
              </a:spcAft>
              <a:buClr>
                <a:schemeClr val="lt1"/>
              </a:buClr>
              <a:buSzPts val="1600"/>
              <a:buFont typeface="Poppins"/>
              <a:buNone/>
              <a:defRPr sz="1600" b="1">
                <a:latin typeface="Poppins"/>
                <a:ea typeface="Poppins"/>
                <a:cs typeface="Poppins"/>
                <a:sym typeface="Poppins"/>
              </a:defRPr>
            </a:lvl4pPr>
            <a:lvl5pPr lvl="4">
              <a:spcBef>
                <a:spcPts val="0"/>
              </a:spcBef>
              <a:spcAft>
                <a:spcPts val="0"/>
              </a:spcAft>
              <a:buClr>
                <a:schemeClr val="lt1"/>
              </a:buClr>
              <a:buSzPts val="1600"/>
              <a:buFont typeface="Poppins"/>
              <a:buNone/>
              <a:defRPr sz="1600" b="1">
                <a:latin typeface="Poppins"/>
                <a:ea typeface="Poppins"/>
                <a:cs typeface="Poppins"/>
                <a:sym typeface="Poppins"/>
              </a:defRPr>
            </a:lvl5pPr>
            <a:lvl6pPr lvl="5">
              <a:spcBef>
                <a:spcPts val="0"/>
              </a:spcBef>
              <a:spcAft>
                <a:spcPts val="0"/>
              </a:spcAft>
              <a:buClr>
                <a:schemeClr val="lt1"/>
              </a:buClr>
              <a:buSzPts val="1600"/>
              <a:buFont typeface="Poppins"/>
              <a:buNone/>
              <a:defRPr sz="1600" b="1">
                <a:latin typeface="Poppins"/>
                <a:ea typeface="Poppins"/>
                <a:cs typeface="Poppins"/>
                <a:sym typeface="Poppins"/>
              </a:defRPr>
            </a:lvl6pPr>
            <a:lvl7pPr lvl="6">
              <a:spcBef>
                <a:spcPts val="0"/>
              </a:spcBef>
              <a:spcAft>
                <a:spcPts val="0"/>
              </a:spcAft>
              <a:buClr>
                <a:schemeClr val="lt1"/>
              </a:buClr>
              <a:buSzPts val="1600"/>
              <a:buFont typeface="Poppins"/>
              <a:buNone/>
              <a:defRPr sz="1600" b="1">
                <a:latin typeface="Poppins"/>
                <a:ea typeface="Poppins"/>
                <a:cs typeface="Poppins"/>
                <a:sym typeface="Poppins"/>
              </a:defRPr>
            </a:lvl7pPr>
            <a:lvl8pPr lvl="7">
              <a:spcBef>
                <a:spcPts val="0"/>
              </a:spcBef>
              <a:spcAft>
                <a:spcPts val="0"/>
              </a:spcAft>
              <a:buClr>
                <a:schemeClr val="lt1"/>
              </a:buClr>
              <a:buSzPts val="1600"/>
              <a:buFont typeface="Poppins"/>
              <a:buNone/>
              <a:defRPr sz="1600" b="1">
                <a:latin typeface="Poppins"/>
                <a:ea typeface="Poppins"/>
                <a:cs typeface="Poppins"/>
                <a:sym typeface="Poppins"/>
              </a:defRPr>
            </a:lvl8pPr>
            <a:lvl9pPr lvl="8">
              <a:spcBef>
                <a:spcPts val="0"/>
              </a:spcBef>
              <a:spcAft>
                <a:spcPts val="0"/>
              </a:spcAft>
              <a:buClr>
                <a:schemeClr val="lt1"/>
              </a:buClr>
              <a:buSzPts val="1600"/>
              <a:buFont typeface="Poppins"/>
              <a:buNone/>
              <a:defRPr sz="1600" b="1">
                <a:latin typeface="Poppins"/>
                <a:ea typeface="Poppins"/>
                <a:cs typeface="Poppins"/>
                <a:sym typeface="Poppins"/>
              </a:defRPr>
            </a:lvl9pPr>
          </a:lstStyle>
          <a:p>
            <a:endParaRPr/>
          </a:p>
        </p:txBody>
      </p:sp>
      <p:sp>
        <p:nvSpPr>
          <p:cNvPr id="210" name="Google Shape;210;p20"/>
          <p:cNvSpPr txBox="1">
            <a:spLocks noGrp="1"/>
          </p:cNvSpPr>
          <p:nvPr>
            <p:ph type="subTitle" idx="4"/>
          </p:nvPr>
        </p:nvSpPr>
        <p:spPr>
          <a:xfrm>
            <a:off x="6335550" y="1197289"/>
            <a:ext cx="2331300" cy="893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600"/>
              <a:buFont typeface="Poppins"/>
              <a:buNone/>
              <a:defRPr sz="1600" b="1">
                <a:latin typeface="Poppins"/>
                <a:ea typeface="Poppins"/>
                <a:cs typeface="Poppins"/>
                <a:sym typeface="Poppins"/>
              </a:defRPr>
            </a:lvl1pPr>
            <a:lvl2pPr lvl="1">
              <a:spcBef>
                <a:spcPts val="0"/>
              </a:spcBef>
              <a:spcAft>
                <a:spcPts val="0"/>
              </a:spcAft>
              <a:buClr>
                <a:schemeClr val="lt1"/>
              </a:buClr>
              <a:buSzPts val="1600"/>
              <a:buFont typeface="Poppins"/>
              <a:buNone/>
              <a:defRPr sz="1600" b="1">
                <a:latin typeface="Poppins"/>
                <a:ea typeface="Poppins"/>
                <a:cs typeface="Poppins"/>
                <a:sym typeface="Poppins"/>
              </a:defRPr>
            </a:lvl2pPr>
            <a:lvl3pPr lvl="2">
              <a:spcBef>
                <a:spcPts val="0"/>
              </a:spcBef>
              <a:spcAft>
                <a:spcPts val="0"/>
              </a:spcAft>
              <a:buClr>
                <a:schemeClr val="lt1"/>
              </a:buClr>
              <a:buSzPts val="1600"/>
              <a:buFont typeface="Poppins"/>
              <a:buNone/>
              <a:defRPr sz="1600" b="1">
                <a:latin typeface="Poppins"/>
                <a:ea typeface="Poppins"/>
                <a:cs typeface="Poppins"/>
                <a:sym typeface="Poppins"/>
              </a:defRPr>
            </a:lvl3pPr>
            <a:lvl4pPr lvl="3">
              <a:spcBef>
                <a:spcPts val="0"/>
              </a:spcBef>
              <a:spcAft>
                <a:spcPts val="0"/>
              </a:spcAft>
              <a:buClr>
                <a:schemeClr val="lt1"/>
              </a:buClr>
              <a:buSzPts val="1600"/>
              <a:buFont typeface="Poppins"/>
              <a:buNone/>
              <a:defRPr sz="1600" b="1">
                <a:latin typeface="Poppins"/>
                <a:ea typeface="Poppins"/>
                <a:cs typeface="Poppins"/>
                <a:sym typeface="Poppins"/>
              </a:defRPr>
            </a:lvl4pPr>
            <a:lvl5pPr lvl="4">
              <a:spcBef>
                <a:spcPts val="0"/>
              </a:spcBef>
              <a:spcAft>
                <a:spcPts val="0"/>
              </a:spcAft>
              <a:buClr>
                <a:schemeClr val="lt1"/>
              </a:buClr>
              <a:buSzPts val="1600"/>
              <a:buFont typeface="Poppins"/>
              <a:buNone/>
              <a:defRPr sz="1600" b="1">
                <a:latin typeface="Poppins"/>
                <a:ea typeface="Poppins"/>
                <a:cs typeface="Poppins"/>
                <a:sym typeface="Poppins"/>
              </a:defRPr>
            </a:lvl5pPr>
            <a:lvl6pPr lvl="5">
              <a:spcBef>
                <a:spcPts val="0"/>
              </a:spcBef>
              <a:spcAft>
                <a:spcPts val="0"/>
              </a:spcAft>
              <a:buClr>
                <a:schemeClr val="lt1"/>
              </a:buClr>
              <a:buSzPts val="1600"/>
              <a:buFont typeface="Poppins"/>
              <a:buNone/>
              <a:defRPr sz="1600" b="1">
                <a:latin typeface="Poppins"/>
                <a:ea typeface="Poppins"/>
                <a:cs typeface="Poppins"/>
                <a:sym typeface="Poppins"/>
              </a:defRPr>
            </a:lvl6pPr>
            <a:lvl7pPr lvl="6">
              <a:spcBef>
                <a:spcPts val="0"/>
              </a:spcBef>
              <a:spcAft>
                <a:spcPts val="0"/>
              </a:spcAft>
              <a:buClr>
                <a:schemeClr val="lt1"/>
              </a:buClr>
              <a:buSzPts val="1600"/>
              <a:buFont typeface="Poppins"/>
              <a:buNone/>
              <a:defRPr sz="1600" b="1">
                <a:latin typeface="Poppins"/>
                <a:ea typeface="Poppins"/>
                <a:cs typeface="Poppins"/>
                <a:sym typeface="Poppins"/>
              </a:defRPr>
            </a:lvl7pPr>
            <a:lvl8pPr lvl="7">
              <a:spcBef>
                <a:spcPts val="0"/>
              </a:spcBef>
              <a:spcAft>
                <a:spcPts val="0"/>
              </a:spcAft>
              <a:buClr>
                <a:schemeClr val="lt1"/>
              </a:buClr>
              <a:buSzPts val="1600"/>
              <a:buFont typeface="Poppins"/>
              <a:buNone/>
              <a:defRPr sz="1600" b="1">
                <a:latin typeface="Poppins"/>
                <a:ea typeface="Poppins"/>
                <a:cs typeface="Poppins"/>
                <a:sym typeface="Poppins"/>
              </a:defRPr>
            </a:lvl8pPr>
            <a:lvl9pPr lvl="8">
              <a:spcBef>
                <a:spcPts val="0"/>
              </a:spcBef>
              <a:spcAft>
                <a:spcPts val="0"/>
              </a:spcAft>
              <a:buClr>
                <a:schemeClr val="lt1"/>
              </a:buClr>
              <a:buSzPts val="1600"/>
              <a:buFont typeface="Poppins"/>
              <a:buNone/>
              <a:defRPr sz="1600" b="1">
                <a:latin typeface="Poppins"/>
                <a:ea typeface="Poppins"/>
                <a:cs typeface="Poppins"/>
                <a:sym typeface="Poppins"/>
              </a:defRPr>
            </a:lvl9pPr>
          </a:lstStyle>
          <a:p>
            <a:endParaRPr/>
          </a:p>
        </p:txBody>
      </p:sp>
      <p:sp>
        <p:nvSpPr>
          <p:cNvPr id="211" name="Google Shape;211;p20"/>
          <p:cNvSpPr txBox="1">
            <a:spLocks noGrp="1"/>
          </p:cNvSpPr>
          <p:nvPr>
            <p:ph type="subTitle" idx="5"/>
          </p:nvPr>
        </p:nvSpPr>
        <p:spPr>
          <a:xfrm>
            <a:off x="6335550" y="2341214"/>
            <a:ext cx="2331300" cy="893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600"/>
              <a:buFont typeface="Poppins"/>
              <a:buNone/>
              <a:defRPr sz="1600" b="1">
                <a:latin typeface="Poppins"/>
                <a:ea typeface="Poppins"/>
                <a:cs typeface="Poppins"/>
                <a:sym typeface="Poppins"/>
              </a:defRPr>
            </a:lvl1pPr>
            <a:lvl2pPr lvl="1">
              <a:spcBef>
                <a:spcPts val="0"/>
              </a:spcBef>
              <a:spcAft>
                <a:spcPts val="0"/>
              </a:spcAft>
              <a:buClr>
                <a:schemeClr val="lt1"/>
              </a:buClr>
              <a:buSzPts val="1600"/>
              <a:buFont typeface="Poppins"/>
              <a:buNone/>
              <a:defRPr sz="1600" b="1">
                <a:latin typeface="Poppins"/>
                <a:ea typeface="Poppins"/>
                <a:cs typeface="Poppins"/>
                <a:sym typeface="Poppins"/>
              </a:defRPr>
            </a:lvl2pPr>
            <a:lvl3pPr lvl="2">
              <a:spcBef>
                <a:spcPts val="0"/>
              </a:spcBef>
              <a:spcAft>
                <a:spcPts val="0"/>
              </a:spcAft>
              <a:buClr>
                <a:schemeClr val="lt1"/>
              </a:buClr>
              <a:buSzPts val="1600"/>
              <a:buFont typeface="Poppins"/>
              <a:buNone/>
              <a:defRPr sz="1600" b="1">
                <a:latin typeface="Poppins"/>
                <a:ea typeface="Poppins"/>
                <a:cs typeface="Poppins"/>
                <a:sym typeface="Poppins"/>
              </a:defRPr>
            </a:lvl3pPr>
            <a:lvl4pPr lvl="3">
              <a:spcBef>
                <a:spcPts val="0"/>
              </a:spcBef>
              <a:spcAft>
                <a:spcPts val="0"/>
              </a:spcAft>
              <a:buClr>
                <a:schemeClr val="lt1"/>
              </a:buClr>
              <a:buSzPts val="1600"/>
              <a:buFont typeface="Poppins"/>
              <a:buNone/>
              <a:defRPr sz="1600" b="1">
                <a:latin typeface="Poppins"/>
                <a:ea typeface="Poppins"/>
                <a:cs typeface="Poppins"/>
                <a:sym typeface="Poppins"/>
              </a:defRPr>
            </a:lvl4pPr>
            <a:lvl5pPr lvl="4">
              <a:spcBef>
                <a:spcPts val="0"/>
              </a:spcBef>
              <a:spcAft>
                <a:spcPts val="0"/>
              </a:spcAft>
              <a:buClr>
                <a:schemeClr val="lt1"/>
              </a:buClr>
              <a:buSzPts val="1600"/>
              <a:buFont typeface="Poppins"/>
              <a:buNone/>
              <a:defRPr sz="1600" b="1">
                <a:latin typeface="Poppins"/>
                <a:ea typeface="Poppins"/>
                <a:cs typeface="Poppins"/>
                <a:sym typeface="Poppins"/>
              </a:defRPr>
            </a:lvl5pPr>
            <a:lvl6pPr lvl="5">
              <a:spcBef>
                <a:spcPts val="0"/>
              </a:spcBef>
              <a:spcAft>
                <a:spcPts val="0"/>
              </a:spcAft>
              <a:buClr>
                <a:schemeClr val="lt1"/>
              </a:buClr>
              <a:buSzPts val="1600"/>
              <a:buFont typeface="Poppins"/>
              <a:buNone/>
              <a:defRPr sz="1600" b="1">
                <a:latin typeface="Poppins"/>
                <a:ea typeface="Poppins"/>
                <a:cs typeface="Poppins"/>
                <a:sym typeface="Poppins"/>
              </a:defRPr>
            </a:lvl6pPr>
            <a:lvl7pPr lvl="6">
              <a:spcBef>
                <a:spcPts val="0"/>
              </a:spcBef>
              <a:spcAft>
                <a:spcPts val="0"/>
              </a:spcAft>
              <a:buClr>
                <a:schemeClr val="lt1"/>
              </a:buClr>
              <a:buSzPts val="1600"/>
              <a:buFont typeface="Poppins"/>
              <a:buNone/>
              <a:defRPr sz="1600" b="1">
                <a:latin typeface="Poppins"/>
                <a:ea typeface="Poppins"/>
                <a:cs typeface="Poppins"/>
                <a:sym typeface="Poppins"/>
              </a:defRPr>
            </a:lvl7pPr>
            <a:lvl8pPr lvl="7">
              <a:spcBef>
                <a:spcPts val="0"/>
              </a:spcBef>
              <a:spcAft>
                <a:spcPts val="0"/>
              </a:spcAft>
              <a:buClr>
                <a:schemeClr val="lt1"/>
              </a:buClr>
              <a:buSzPts val="1600"/>
              <a:buFont typeface="Poppins"/>
              <a:buNone/>
              <a:defRPr sz="1600" b="1">
                <a:latin typeface="Poppins"/>
                <a:ea typeface="Poppins"/>
                <a:cs typeface="Poppins"/>
                <a:sym typeface="Poppins"/>
              </a:defRPr>
            </a:lvl8pPr>
            <a:lvl9pPr lvl="8">
              <a:spcBef>
                <a:spcPts val="0"/>
              </a:spcBef>
              <a:spcAft>
                <a:spcPts val="0"/>
              </a:spcAft>
              <a:buClr>
                <a:schemeClr val="lt1"/>
              </a:buClr>
              <a:buSzPts val="1600"/>
              <a:buFont typeface="Poppins"/>
              <a:buNone/>
              <a:defRPr sz="1600" b="1">
                <a:latin typeface="Poppins"/>
                <a:ea typeface="Poppins"/>
                <a:cs typeface="Poppins"/>
                <a:sym typeface="Poppins"/>
              </a:defRPr>
            </a:lvl9pPr>
          </a:lstStyle>
          <a:p>
            <a:endParaRPr/>
          </a:p>
        </p:txBody>
      </p:sp>
      <p:sp>
        <p:nvSpPr>
          <p:cNvPr id="212" name="Google Shape;212;p20"/>
          <p:cNvSpPr txBox="1">
            <a:spLocks noGrp="1"/>
          </p:cNvSpPr>
          <p:nvPr>
            <p:ph type="subTitle" idx="6"/>
          </p:nvPr>
        </p:nvSpPr>
        <p:spPr>
          <a:xfrm>
            <a:off x="6335550" y="3485139"/>
            <a:ext cx="2331300" cy="893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600"/>
              <a:buFont typeface="Poppins"/>
              <a:buNone/>
              <a:defRPr sz="1600" b="1">
                <a:latin typeface="Poppins"/>
                <a:ea typeface="Poppins"/>
                <a:cs typeface="Poppins"/>
                <a:sym typeface="Poppins"/>
              </a:defRPr>
            </a:lvl1pPr>
            <a:lvl2pPr lvl="1">
              <a:spcBef>
                <a:spcPts val="0"/>
              </a:spcBef>
              <a:spcAft>
                <a:spcPts val="0"/>
              </a:spcAft>
              <a:buClr>
                <a:schemeClr val="lt1"/>
              </a:buClr>
              <a:buSzPts val="1600"/>
              <a:buFont typeface="Poppins"/>
              <a:buNone/>
              <a:defRPr sz="1600" b="1">
                <a:latin typeface="Poppins"/>
                <a:ea typeface="Poppins"/>
                <a:cs typeface="Poppins"/>
                <a:sym typeface="Poppins"/>
              </a:defRPr>
            </a:lvl2pPr>
            <a:lvl3pPr lvl="2">
              <a:spcBef>
                <a:spcPts val="0"/>
              </a:spcBef>
              <a:spcAft>
                <a:spcPts val="0"/>
              </a:spcAft>
              <a:buClr>
                <a:schemeClr val="lt1"/>
              </a:buClr>
              <a:buSzPts val="1600"/>
              <a:buFont typeface="Poppins"/>
              <a:buNone/>
              <a:defRPr sz="1600" b="1">
                <a:latin typeface="Poppins"/>
                <a:ea typeface="Poppins"/>
                <a:cs typeface="Poppins"/>
                <a:sym typeface="Poppins"/>
              </a:defRPr>
            </a:lvl3pPr>
            <a:lvl4pPr lvl="3">
              <a:spcBef>
                <a:spcPts val="0"/>
              </a:spcBef>
              <a:spcAft>
                <a:spcPts val="0"/>
              </a:spcAft>
              <a:buClr>
                <a:schemeClr val="lt1"/>
              </a:buClr>
              <a:buSzPts val="1600"/>
              <a:buFont typeface="Poppins"/>
              <a:buNone/>
              <a:defRPr sz="1600" b="1">
                <a:latin typeface="Poppins"/>
                <a:ea typeface="Poppins"/>
                <a:cs typeface="Poppins"/>
                <a:sym typeface="Poppins"/>
              </a:defRPr>
            </a:lvl4pPr>
            <a:lvl5pPr lvl="4">
              <a:spcBef>
                <a:spcPts val="0"/>
              </a:spcBef>
              <a:spcAft>
                <a:spcPts val="0"/>
              </a:spcAft>
              <a:buClr>
                <a:schemeClr val="lt1"/>
              </a:buClr>
              <a:buSzPts val="1600"/>
              <a:buFont typeface="Poppins"/>
              <a:buNone/>
              <a:defRPr sz="1600" b="1">
                <a:latin typeface="Poppins"/>
                <a:ea typeface="Poppins"/>
                <a:cs typeface="Poppins"/>
                <a:sym typeface="Poppins"/>
              </a:defRPr>
            </a:lvl5pPr>
            <a:lvl6pPr lvl="5">
              <a:spcBef>
                <a:spcPts val="0"/>
              </a:spcBef>
              <a:spcAft>
                <a:spcPts val="0"/>
              </a:spcAft>
              <a:buClr>
                <a:schemeClr val="lt1"/>
              </a:buClr>
              <a:buSzPts val="1600"/>
              <a:buFont typeface="Poppins"/>
              <a:buNone/>
              <a:defRPr sz="1600" b="1">
                <a:latin typeface="Poppins"/>
                <a:ea typeface="Poppins"/>
                <a:cs typeface="Poppins"/>
                <a:sym typeface="Poppins"/>
              </a:defRPr>
            </a:lvl6pPr>
            <a:lvl7pPr lvl="6">
              <a:spcBef>
                <a:spcPts val="0"/>
              </a:spcBef>
              <a:spcAft>
                <a:spcPts val="0"/>
              </a:spcAft>
              <a:buClr>
                <a:schemeClr val="lt1"/>
              </a:buClr>
              <a:buSzPts val="1600"/>
              <a:buFont typeface="Poppins"/>
              <a:buNone/>
              <a:defRPr sz="1600" b="1">
                <a:latin typeface="Poppins"/>
                <a:ea typeface="Poppins"/>
                <a:cs typeface="Poppins"/>
                <a:sym typeface="Poppins"/>
              </a:defRPr>
            </a:lvl7pPr>
            <a:lvl8pPr lvl="7">
              <a:spcBef>
                <a:spcPts val="0"/>
              </a:spcBef>
              <a:spcAft>
                <a:spcPts val="0"/>
              </a:spcAft>
              <a:buClr>
                <a:schemeClr val="lt1"/>
              </a:buClr>
              <a:buSzPts val="1600"/>
              <a:buFont typeface="Poppins"/>
              <a:buNone/>
              <a:defRPr sz="1600" b="1">
                <a:latin typeface="Poppins"/>
                <a:ea typeface="Poppins"/>
                <a:cs typeface="Poppins"/>
                <a:sym typeface="Poppins"/>
              </a:defRPr>
            </a:lvl8pPr>
            <a:lvl9pPr lvl="8">
              <a:spcBef>
                <a:spcPts val="0"/>
              </a:spcBef>
              <a:spcAft>
                <a:spcPts val="0"/>
              </a:spcAft>
              <a:buClr>
                <a:schemeClr val="lt1"/>
              </a:buClr>
              <a:buSzPts val="1600"/>
              <a:buFont typeface="Poppins"/>
              <a:buNone/>
              <a:defRPr sz="1600" b="1">
                <a:latin typeface="Poppins"/>
                <a:ea typeface="Poppins"/>
                <a:cs typeface="Poppins"/>
                <a:sym typeface="Poppins"/>
              </a:defRPr>
            </a:lvl9pPr>
          </a:lstStyle>
          <a:p>
            <a:endParaRPr/>
          </a:p>
        </p:txBody>
      </p:sp>
      <p:sp>
        <p:nvSpPr>
          <p:cNvPr id="213" name="Google Shape;213;p20"/>
          <p:cNvSpPr txBox="1">
            <a:spLocks noGrp="1"/>
          </p:cNvSpPr>
          <p:nvPr>
            <p:ph type="title"/>
          </p:nvPr>
        </p:nvSpPr>
        <p:spPr>
          <a:xfrm>
            <a:off x="284700" y="286200"/>
            <a:ext cx="2860800" cy="1732800"/>
          </a:xfrm>
          <a:prstGeom prst="rect">
            <a:avLst/>
          </a:prstGeom>
        </p:spPr>
        <p:txBody>
          <a:bodyPr spcFirstLastPara="1" wrap="square" lIns="0" tIns="91425" rIns="91425" bIns="0" anchor="b" anchorCtr="0">
            <a:noAutofit/>
          </a:bodyPr>
          <a:lstStyle>
            <a:lvl1pPr lvl="0">
              <a:lnSpc>
                <a:spcPct val="90000"/>
              </a:lnSpc>
              <a:spcBef>
                <a:spcPts val="0"/>
              </a:spcBef>
              <a:spcAft>
                <a:spcPts val="0"/>
              </a:spcAft>
              <a:buNone/>
              <a:defRPr/>
            </a:lvl1pPr>
            <a:lvl2pPr lvl="1">
              <a:lnSpc>
                <a:spcPct val="115000"/>
              </a:lnSpc>
              <a:spcBef>
                <a:spcPts val="0"/>
              </a:spcBef>
              <a:spcAft>
                <a:spcPts val="0"/>
              </a:spcAft>
              <a:buNone/>
              <a:defRPr sz="4800"/>
            </a:lvl2pPr>
            <a:lvl3pPr lvl="2">
              <a:lnSpc>
                <a:spcPct val="115000"/>
              </a:lnSpc>
              <a:spcBef>
                <a:spcPts val="0"/>
              </a:spcBef>
              <a:spcAft>
                <a:spcPts val="0"/>
              </a:spcAft>
              <a:buNone/>
              <a:defRPr sz="4800"/>
            </a:lvl3pPr>
            <a:lvl4pPr lvl="3">
              <a:lnSpc>
                <a:spcPct val="115000"/>
              </a:lnSpc>
              <a:spcBef>
                <a:spcPts val="0"/>
              </a:spcBef>
              <a:spcAft>
                <a:spcPts val="0"/>
              </a:spcAft>
              <a:buNone/>
              <a:defRPr sz="4800"/>
            </a:lvl4pPr>
            <a:lvl5pPr lvl="4">
              <a:lnSpc>
                <a:spcPct val="115000"/>
              </a:lnSpc>
              <a:spcBef>
                <a:spcPts val="0"/>
              </a:spcBef>
              <a:spcAft>
                <a:spcPts val="0"/>
              </a:spcAft>
              <a:buNone/>
              <a:defRPr sz="4800"/>
            </a:lvl5pPr>
            <a:lvl6pPr lvl="5">
              <a:lnSpc>
                <a:spcPct val="115000"/>
              </a:lnSpc>
              <a:spcBef>
                <a:spcPts val="0"/>
              </a:spcBef>
              <a:spcAft>
                <a:spcPts val="0"/>
              </a:spcAft>
              <a:buNone/>
              <a:defRPr sz="4800"/>
            </a:lvl6pPr>
            <a:lvl7pPr lvl="6">
              <a:lnSpc>
                <a:spcPct val="115000"/>
              </a:lnSpc>
              <a:spcBef>
                <a:spcPts val="0"/>
              </a:spcBef>
              <a:spcAft>
                <a:spcPts val="0"/>
              </a:spcAft>
              <a:buNone/>
              <a:defRPr sz="4800"/>
            </a:lvl7pPr>
            <a:lvl8pPr lvl="7">
              <a:lnSpc>
                <a:spcPct val="115000"/>
              </a:lnSpc>
              <a:spcBef>
                <a:spcPts val="0"/>
              </a:spcBef>
              <a:spcAft>
                <a:spcPts val="0"/>
              </a:spcAft>
              <a:buNone/>
              <a:defRPr sz="4800"/>
            </a:lvl8pPr>
            <a:lvl9pPr lvl="8">
              <a:lnSpc>
                <a:spcPct val="115000"/>
              </a:lnSpc>
              <a:spcBef>
                <a:spcPts val="0"/>
              </a:spcBef>
              <a:spcAft>
                <a:spcPts val="0"/>
              </a:spcAft>
              <a:buNone/>
              <a:defRPr sz="4800"/>
            </a:lvl9pPr>
          </a:lstStyle>
          <a:p>
            <a:endParaRPr/>
          </a:p>
        </p:txBody>
      </p:sp>
      <p:sp>
        <p:nvSpPr>
          <p:cNvPr id="214" name="Google Shape;214;p20"/>
          <p:cNvSpPr txBox="1">
            <a:spLocks noGrp="1"/>
          </p:cNvSpPr>
          <p:nvPr>
            <p:ph type="subTitle" idx="7"/>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15" name="Google Shape;215;p20"/>
          <p:cNvSpPr txBox="1">
            <a:spLocks noGrp="1"/>
          </p:cNvSpPr>
          <p:nvPr>
            <p:ph type="subTitle" idx="8"/>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16" name="Google Shape;216;p20"/>
          <p:cNvSpPr txBox="1">
            <a:spLocks noGrp="1"/>
          </p:cNvSpPr>
          <p:nvPr>
            <p:ph type="subTitle" idx="9"/>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217" name="Google Shape;217;p20"/>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 Alt 1">
  <p:cSld name="BLANK_1_1">
    <p:spTree>
      <p:nvGrpSpPr>
        <p:cNvPr id="1" name="Shape 17"/>
        <p:cNvGrpSpPr/>
        <p:nvPr/>
      </p:nvGrpSpPr>
      <p:grpSpPr>
        <a:xfrm>
          <a:off x="0" y="0"/>
          <a:ext cx="0" cy="0"/>
          <a:chOff x="0" y="0"/>
          <a:chExt cx="0" cy="0"/>
        </a:xfrm>
      </p:grpSpPr>
      <p:sp>
        <p:nvSpPr>
          <p:cNvPr id="18" name="Google Shape;18;p3"/>
          <p:cNvSpPr txBox="1">
            <a:spLocks noGrp="1"/>
          </p:cNvSpPr>
          <p:nvPr>
            <p:ph type="subTitle" idx="1"/>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19" name="Google Shape;19;p3"/>
          <p:cNvSpPr txBox="1">
            <a:spLocks noGrp="1"/>
          </p:cNvSpPr>
          <p:nvPr>
            <p:ph type="subTitle" idx="2"/>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0" name="Google Shape;20;p3"/>
          <p:cNvSpPr txBox="1">
            <a:spLocks noGrp="1"/>
          </p:cNvSpPr>
          <p:nvPr>
            <p:ph type="subTitle" idx="3"/>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21" name="Google Shape;21;p3"/>
          <p:cNvSpPr/>
          <p:nvPr/>
        </p:nvSpPr>
        <p:spPr>
          <a:xfrm flipH="1">
            <a:off x="284701" y="533157"/>
            <a:ext cx="4074000" cy="4074000"/>
          </a:xfrm>
          <a:prstGeom prst="pie">
            <a:avLst>
              <a:gd name="adj1" fmla="val 16192689"/>
              <a:gd name="adj2" fmla="val 5408708"/>
            </a:avLst>
          </a:prstGeom>
          <a:solidFill>
            <a:srgbClr val="F781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22" name="Google Shape;22;p3"/>
          <p:cNvSpPr/>
          <p:nvPr/>
        </p:nvSpPr>
        <p:spPr>
          <a:xfrm>
            <a:off x="927633" y="474750"/>
            <a:ext cx="1463400" cy="4294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23" name="Google Shape;23;p3"/>
          <p:cNvSpPr/>
          <p:nvPr/>
        </p:nvSpPr>
        <p:spPr>
          <a:xfrm flipH="1">
            <a:off x="1322410" y="533157"/>
            <a:ext cx="4074000" cy="4074000"/>
          </a:xfrm>
          <a:prstGeom prst="pie">
            <a:avLst>
              <a:gd name="adj1" fmla="val 16192689"/>
              <a:gd name="adj2" fmla="val 5408708"/>
            </a:avLst>
          </a:prstGeom>
          <a:solidFill>
            <a:srgbClr val="87D76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24" name="Google Shape;24;p3"/>
          <p:cNvSpPr/>
          <p:nvPr/>
        </p:nvSpPr>
        <p:spPr>
          <a:xfrm>
            <a:off x="2309186" y="474990"/>
            <a:ext cx="1399200" cy="4294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25" name="Google Shape;25;p3"/>
          <p:cNvSpPr/>
          <p:nvPr/>
        </p:nvSpPr>
        <p:spPr>
          <a:xfrm flipH="1">
            <a:off x="2685553" y="533157"/>
            <a:ext cx="4074000" cy="4074000"/>
          </a:xfrm>
          <a:prstGeom prst="pie">
            <a:avLst>
              <a:gd name="adj1" fmla="val 16192689"/>
              <a:gd name="adj2" fmla="val 5408708"/>
            </a:avLst>
          </a:prstGeom>
          <a:solidFill>
            <a:srgbClr val="4F77D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26" name="Google Shape;26;p3"/>
          <p:cNvSpPr txBox="1">
            <a:spLocks noGrp="1"/>
          </p:cNvSpPr>
          <p:nvPr>
            <p:ph type="title"/>
          </p:nvPr>
        </p:nvSpPr>
        <p:spPr>
          <a:xfrm>
            <a:off x="3708375" y="1585475"/>
            <a:ext cx="5190300" cy="2031900"/>
          </a:xfrm>
          <a:prstGeom prst="rect">
            <a:avLst/>
          </a:prstGeom>
        </p:spPr>
        <p:txBody>
          <a:bodyPr spcFirstLastPara="1" wrap="square" lIns="0" tIns="0" rIns="91425" bIns="0" anchor="ctr" anchorCtr="0">
            <a:noAutofit/>
          </a:bodyPr>
          <a:lstStyle>
            <a:lvl1pPr lvl="0">
              <a:spcBef>
                <a:spcPts val="0"/>
              </a:spcBef>
              <a:spcAft>
                <a:spcPts val="0"/>
              </a:spcAft>
              <a:buNone/>
              <a:defRPr sz="4400"/>
            </a:lvl1pPr>
            <a:lvl2pPr lvl="1">
              <a:spcBef>
                <a:spcPts val="0"/>
              </a:spcBef>
              <a:spcAft>
                <a:spcPts val="0"/>
              </a:spcAft>
              <a:buSzPts val="4400"/>
              <a:buNone/>
              <a:defRPr sz="4400"/>
            </a:lvl2pPr>
            <a:lvl3pPr lvl="2">
              <a:spcBef>
                <a:spcPts val="0"/>
              </a:spcBef>
              <a:spcAft>
                <a:spcPts val="0"/>
              </a:spcAft>
              <a:buSzPts val="4400"/>
              <a:buNone/>
              <a:defRPr sz="4400"/>
            </a:lvl3pPr>
            <a:lvl4pPr lvl="3">
              <a:spcBef>
                <a:spcPts val="0"/>
              </a:spcBef>
              <a:spcAft>
                <a:spcPts val="0"/>
              </a:spcAft>
              <a:buSzPts val="4400"/>
              <a:buNone/>
              <a:defRPr sz="4400"/>
            </a:lvl4pPr>
            <a:lvl5pPr lvl="4">
              <a:spcBef>
                <a:spcPts val="0"/>
              </a:spcBef>
              <a:spcAft>
                <a:spcPts val="0"/>
              </a:spcAft>
              <a:buSzPts val="4400"/>
              <a:buNone/>
              <a:defRPr sz="4400"/>
            </a:lvl5pPr>
            <a:lvl6pPr lvl="5">
              <a:spcBef>
                <a:spcPts val="0"/>
              </a:spcBef>
              <a:spcAft>
                <a:spcPts val="0"/>
              </a:spcAft>
              <a:buSzPts val="4400"/>
              <a:buNone/>
              <a:defRPr sz="4400"/>
            </a:lvl6pPr>
            <a:lvl7pPr lvl="6">
              <a:spcBef>
                <a:spcPts val="0"/>
              </a:spcBef>
              <a:spcAft>
                <a:spcPts val="0"/>
              </a:spcAft>
              <a:buSzPts val="4400"/>
              <a:buNone/>
              <a:defRPr sz="4400"/>
            </a:lvl7pPr>
            <a:lvl8pPr lvl="7">
              <a:spcBef>
                <a:spcPts val="0"/>
              </a:spcBef>
              <a:spcAft>
                <a:spcPts val="0"/>
              </a:spcAft>
              <a:buSzPts val="4400"/>
              <a:buNone/>
              <a:defRPr sz="4400"/>
            </a:lvl8pPr>
            <a:lvl9pPr lvl="8">
              <a:spcBef>
                <a:spcPts val="0"/>
              </a:spcBef>
              <a:spcAft>
                <a:spcPts val="0"/>
              </a:spcAft>
              <a:buSzPts val="4400"/>
              <a:buNone/>
              <a:defRPr sz="4400"/>
            </a:lvl9pPr>
          </a:lstStyle>
          <a:p>
            <a:endParaRPr/>
          </a:p>
        </p:txBody>
      </p:sp>
      <p:sp>
        <p:nvSpPr>
          <p:cNvPr id="27" name="Google Shape;27;p3"/>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Agenda - Alt 2">
  <p:cSld name="BLANK_1_1_1_1_1_1_1_1_1_1_1_1_2">
    <p:spTree>
      <p:nvGrpSpPr>
        <p:cNvPr id="1" name="Shape 218"/>
        <p:cNvGrpSpPr/>
        <p:nvPr/>
      </p:nvGrpSpPr>
      <p:grpSpPr>
        <a:xfrm>
          <a:off x="0" y="0"/>
          <a:ext cx="0" cy="0"/>
          <a:chOff x="0" y="0"/>
          <a:chExt cx="0" cy="0"/>
        </a:xfrm>
      </p:grpSpPr>
      <p:sp>
        <p:nvSpPr>
          <p:cNvPr id="219" name="Google Shape;219;p21"/>
          <p:cNvSpPr/>
          <p:nvPr/>
        </p:nvSpPr>
        <p:spPr>
          <a:xfrm rot="-5400000">
            <a:off x="-2575150" y="-150"/>
            <a:ext cx="5143800" cy="5143500"/>
          </a:xfrm>
          <a:prstGeom prst="pie">
            <a:avLst>
              <a:gd name="adj1" fmla="val 3746"/>
              <a:gd name="adj2" fmla="val 5408708"/>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220" name="Google Shape;220;p21"/>
          <p:cNvSpPr/>
          <p:nvPr/>
        </p:nvSpPr>
        <p:spPr>
          <a:xfrm rot="5400000">
            <a:off x="-3261" y="1"/>
            <a:ext cx="5143500" cy="5143500"/>
          </a:xfrm>
          <a:prstGeom prst="pie">
            <a:avLst>
              <a:gd name="adj1" fmla="val 0"/>
              <a:gd name="adj2" fmla="val 540870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221" name="Google Shape;221;p21"/>
          <p:cNvSpPr txBox="1">
            <a:spLocks noGrp="1"/>
          </p:cNvSpPr>
          <p:nvPr>
            <p:ph type="subTitle" idx="1"/>
          </p:nvPr>
        </p:nvSpPr>
        <p:spPr>
          <a:xfrm>
            <a:off x="3236625" y="1936752"/>
            <a:ext cx="2331300" cy="893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600"/>
              <a:buFont typeface="Poppins"/>
              <a:buNone/>
              <a:defRPr sz="1600" b="1">
                <a:latin typeface="Poppins"/>
                <a:ea typeface="Poppins"/>
                <a:cs typeface="Poppins"/>
                <a:sym typeface="Poppins"/>
              </a:defRPr>
            </a:lvl1pPr>
            <a:lvl2pPr lvl="1">
              <a:spcBef>
                <a:spcPts val="0"/>
              </a:spcBef>
              <a:spcAft>
                <a:spcPts val="0"/>
              </a:spcAft>
              <a:buClr>
                <a:schemeClr val="lt1"/>
              </a:buClr>
              <a:buSzPts val="1600"/>
              <a:buFont typeface="Poppins"/>
              <a:buNone/>
              <a:defRPr sz="1600" b="1">
                <a:latin typeface="Poppins"/>
                <a:ea typeface="Poppins"/>
                <a:cs typeface="Poppins"/>
                <a:sym typeface="Poppins"/>
              </a:defRPr>
            </a:lvl2pPr>
            <a:lvl3pPr lvl="2">
              <a:spcBef>
                <a:spcPts val="0"/>
              </a:spcBef>
              <a:spcAft>
                <a:spcPts val="0"/>
              </a:spcAft>
              <a:buClr>
                <a:schemeClr val="lt1"/>
              </a:buClr>
              <a:buSzPts val="1600"/>
              <a:buFont typeface="Poppins"/>
              <a:buNone/>
              <a:defRPr sz="1600" b="1">
                <a:latin typeface="Poppins"/>
                <a:ea typeface="Poppins"/>
                <a:cs typeface="Poppins"/>
                <a:sym typeface="Poppins"/>
              </a:defRPr>
            </a:lvl3pPr>
            <a:lvl4pPr lvl="3">
              <a:spcBef>
                <a:spcPts val="0"/>
              </a:spcBef>
              <a:spcAft>
                <a:spcPts val="0"/>
              </a:spcAft>
              <a:buClr>
                <a:schemeClr val="lt1"/>
              </a:buClr>
              <a:buSzPts val="1600"/>
              <a:buFont typeface="Poppins"/>
              <a:buNone/>
              <a:defRPr sz="1600" b="1">
                <a:latin typeface="Poppins"/>
                <a:ea typeface="Poppins"/>
                <a:cs typeface="Poppins"/>
                <a:sym typeface="Poppins"/>
              </a:defRPr>
            </a:lvl4pPr>
            <a:lvl5pPr lvl="4">
              <a:spcBef>
                <a:spcPts val="0"/>
              </a:spcBef>
              <a:spcAft>
                <a:spcPts val="0"/>
              </a:spcAft>
              <a:buClr>
                <a:schemeClr val="lt1"/>
              </a:buClr>
              <a:buSzPts val="1600"/>
              <a:buFont typeface="Poppins"/>
              <a:buNone/>
              <a:defRPr sz="1600" b="1">
                <a:latin typeface="Poppins"/>
                <a:ea typeface="Poppins"/>
                <a:cs typeface="Poppins"/>
                <a:sym typeface="Poppins"/>
              </a:defRPr>
            </a:lvl5pPr>
            <a:lvl6pPr lvl="5">
              <a:spcBef>
                <a:spcPts val="0"/>
              </a:spcBef>
              <a:spcAft>
                <a:spcPts val="0"/>
              </a:spcAft>
              <a:buClr>
                <a:schemeClr val="lt1"/>
              </a:buClr>
              <a:buSzPts val="1600"/>
              <a:buFont typeface="Poppins"/>
              <a:buNone/>
              <a:defRPr sz="1600" b="1">
                <a:latin typeface="Poppins"/>
                <a:ea typeface="Poppins"/>
                <a:cs typeface="Poppins"/>
                <a:sym typeface="Poppins"/>
              </a:defRPr>
            </a:lvl6pPr>
            <a:lvl7pPr lvl="6">
              <a:spcBef>
                <a:spcPts val="0"/>
              </a:spcBef>
              <a:spcAft>
                <a:spcPts val="0"/>
              </a:spcAft>
              <a:buClr>
                <a:schemeClr val="lt1"/>
              </a:buClr>
              <a:buSzPts val="1600"/>
              <a:buFont typeface="Poppins"/>
              <a:buNone/>
              <a:defRPr sz="1600" b="1">
                <a:latin typeface="Poppins"/>
                <a:ea typeface="Poppins"/>
                <a:cs typeface="Poppins"/>
                <a:sym typeface="Poppins"/>
              </a:defRPr>
            </a:lvl7pPr>
            <a:lvl8pPr lvl="7">
              <a:spcBef>
                <a:spcPts val="0"/>
              </a:spcBef>
              <a:spcAft>
                <a:spcPts val="0"/>
              </a:spcAft>
              <a:buClr>
                <a:schemeClr val="lt1"/>
              </a:buClr>
              <a:buSzPts val="1600"/>
              <a:buFont typeface="Poppins"/>
              <a:buNone/>
              <a:defRPr sz="1600" b="1">
                <a:latin typeface="Poppins"/>
                <a:ea typeface="Poppins"/>
                <a:cs typeface="Poppins"/>
                <a:sym typeface="Poppins"/>
              </a:defRPr>
            </a:lvl8pPr>
            <a:lvl9pPr lvl="8">
              <a:spcBef>
                <a:spcPts val="0"/>
              </a:spcBef>
              <a:spcAft>
                <a:spcPts val="0"/>
              </a:spcAft>
              <a:buClr>
                <a:schemeClr val="lt1"/>
              </a:buClr>
              <a:buSzPts val="1600"/>
              <a:buFont typeface="Poppins"/>
              <a:buNone/>
              <a:defRPr sz="1600" b="1">
                <a:latin typeface="Poppins"/>
                <a:ea typeface="Poppins"/>
                <a:cs typeface="Poppins"/>
                <a:sym typeface="Poppins"/>
              </a:defRPr>
            </a:lvl9pPr>
          </a:lstStyle>
          <a:p>
            <a:endParaRPr/>
          </a:p>
        </p:txBody>
      </p:sp>
      <p:sp>
        <p:nvSpPr>
          <p:cNvPr id="222" name="Google Shape;222;p21"/>
          <p:cNvSpPr txBox="1">
            <a:spLocks noGrp="1"/>
          </p:cNvSpPr>
          <p:nvPr>
            <p:ph type="subTitle" idx="2"/>
          </p:nvPr>
        </p:nvSpPr>
        <p:spPr>
          <a:xfrm>
            <a:off x="3236625" y="2920654"/>
            <a:ext cx="2331300" cy="893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600"/>
              <a:buFont typeface="Poppins"/>
              <a:buNone/>
              <a:defRPr sz="1600" b="1">
                <a:latin typeface="Poppins"/>
                <a:ea typeface="Poppins"/>
                <a:cs typeface="Poppins"/>
                <a:sym typeface="Poppins"/>
              </a:defRPr>
            </a:lvl1pPr>
            <a:lvl2pPr lvl="1">
              <a:spcBef>
                <a:spcPts val="0"/>
              </a:spcBef>
              <a:spcAft>
                <a:spcPts val="0"/>
              </a:spcAft>
              <a:buClr>
                <a:schemeClr val="lt1"/>
              </a:buClr>
              <a:buSzPts val="1600"/>
              <a:buFont typeface="Poppins"/>
              <a:buNone/>
              <a:defRPr sz="1600" b="1">
                <a:latin typeface="Poppins"/>
                <a:ea typeface="Poppins"/>
                <a:cs typeface="Poppins"/>
                <a:sym typeface="Poppins"/>
              </a:defRPr>
            </a:lvl2pPr>
            <a:lvl3pPr lvl="2">
              <a:spcBef>
                <a:spcPts val="0"/>
              </a:spcBef>
              <a:spcAft>
                <a:spcPts val="0"/>
              </a:spcAft>
              <a:buClr>
                <a:schemeClr val="lt1"/>
              </a:buClr>
              <a:buSzPts val="1600"/>
              <a:buFont typeface="Poppins"/>
              <a:buNone/>
              <a:defRPr sz="1600" b="1">
                <a:latin typeface="Poppins"/>
                <a:ea typeface="Poppins"/>
                <a:cs typeface="Poppins"/>
                <a:sym typeface="Poppins"/>
              </a:defRPr>
            </a:lvl3pPr>
            <a:lvl4pPr lvl="3">
              <a:spcBef>
                <a:spcPts val="0"/>
              </a:spcBef>
              <a:spcAft>
                <a:spcPts val="0"/>
              </a:spcAft>
              <a:buClr>
                <a:schemeClr val="lt1"/>
              </a:buClr>
              <a:buSzPts val="1600"/>
              <a:buFont typeface="Poppins"/>
              <a:buNone/>
              <a:defRPr sz="1600" b="1">
                <a:latin typeface="Poppins"/>
                <a:ea typeface="Poppins"/>
                <a:cs typeface="Poppins"/>
                <a:sym typeface="Poppins"/>
              </a:defRPr>
            </a:lvl4pPr>
            <a:lvl5pPr lvl="4">
              <a:spcBef>
                <a:spcPts val="0"/>
              </a:spcBef>
              <a:spcAft>
                <a:spcPts val="0"/>
              </a:spcAft>
              <a:buClr>
                <a:schemeClr val="lt1"/>
              </a:buClr>
              <a:buSzPts val="1600"/>
              <a:buFont typeface="Poppins"/>
              <a:buNone/>
              <a:defRPr sz="1600" b="1">
                <a:latin typeface="Poppins"/>
                <a:ea typeface="Poppins"/>
                <a:cs typeface="Poppins"/>
                <a:sym typeface="Poppins"/>
              </a:defRPr>
            </a:lvl5pPr>
            <a:lvl6pPr lvl="5">
              <a:spcBef>
                <a:spcPts val="0"/>
              </a:spcBef>
              <a:spcAft>
                <a:spcPts val="0"/>
              </a:spcAft>
              <a:buClr>
                <a:schemeClr val="lt1"/>
              </a:buClr>
              <a:buSzPts val="1600"/>
              <a:buFont typeface="Poppins"/>
              <a:buNone/>
              <a:defRPr sz="1600" b="1">
                <a:latin typeface="Poppins"/>
                <a:ea typeface="Poppins"/>
                <a:cs typeface="Poppins"/>
                <a:sym typeface="Poppins"/>
              </a:defRPr>
            </a:lvl6pPr>
            <a:lvl7pPr lvl="6">
              <a:spcBef>
                <a:spcPts val="0"/>
              </a:spcBef>
              <a:spcAft>
                <a:spcPts val="0"/>
              </a:spcAft>
              <a:buClr>
                <a:schemeClr val="lt1"/>
              </a:buClr>
              <a:buSzPts val="1600"/>
              <a:buFont typeface="Poppins"/>
              <a:buNone/>
              <a:defRPr sz="1600" b="1">
                <a:latin typeface="Poppins"/>
                <a:ea typeface="Poppins"/>
                <a:cs typeface="Poppins"/>
                <a:sym typeface="Poppins"/>
              </a:defRPr>
            </a:lvl7pPr>
            <a:lvl8pPr lvl="7">
              <a:spcBef>
                <a:spcPts val="0"/>
              </a:spcBef>
              <a:spcAft>
                <a:spcPts val="0"/>
              </a:spcAft>
              <a:buClr>
                <a:schemeClr val="lt1"/>
              </a:buClr>
              <a:buSzPts val="1600"/>
              <a:buFont typeface="Poppins"/>
              <a:buNone/>
              <a:defRPr sz="1600" b="1">
                <a:latin typeface="Poppins"/>
                <a:ea typeface="Poppins"/>
                <a:cs typeface="Poppins"/>
                <a:sym typeface="Poppins"/>
              </a:defRPr>
            </a:lvl8pPr>
            <a:lvl9pPr lvl="8">
              <a:spcBef>
                <a:spcPts val="0"/>
              </a:spcBef>
              <a:spcAft>
                <a:spcPts val="0"/>
              </a:spcAft>
              <a:buClr>
                <a:schemeClr val="lt1"/>
              </a:buClr>
              <a:buSzPts val="1600"/>
              <a:buFont typeface="Poppins"/>
              <a:buNone/>
              <a:defRPr sz="1600" b="1">
                <a:latin typeface="Poppins"/>
                <a:ea typeface="Poppins"/>
                <a:cs typeface="Poppins"/>
                <a:sym typeface="Poppins"/>
              </a:defRPr>
            </a:lvl9pPr>
          </a:lstStyle>
          <a:p>
            <a:endParaRPr/>
          </a:p>
        </p:txBody>
      </p:sp>
      <p:sp>
        <p:nvSpPr>
          <p:cNvPr id="223" name="Google Shape;223;p21"/>
          <p:cNvSpPr txBox="1">
            <a:spLocks noGrp="1"/>
          </p:cNvSpPr>
          <p:nvPr>
            <p:ph type="subTitle" idx="3"/>
          </p:nvPr>
        </p:nvSpPr>
        <p:spPr>
          <a:xfrm>
            <a:off x="3236625" y="3912436"/>
            <a:ext cx="2331300" cy="893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600"/>
              <a:buFont typeface="Poppins"/>
              <a:buNone/>
              <a:defRPr sz="1600" b="1">
                <a:latin typeface="Poppins"/>
                <a:ea typeface="Poppins"/>
                <a:cs typeface="Poppins"/>
                <a:sym typeface="Poppins"/>
              </a:defRPr>
            </a:lvl1pPr>
            <a:lvl2pPr lvl="1">
              <a:spcBef>
                <a:spcPts val="0"/>
              </a:spcBef>
              <a:spcAft>
                <a:spcPts val="0"/>
              </a:spcAft>
              <a:buClr>
                <a:schemeClr val="lt1"/>
              </a:buClr>
              <a:buSzPts val="1600"/>
              <a:buFont typeface="Poppins"/>
              <a:buNone/>
              <a:defRPr sz="1600" b="1">
                <a:latin typeface="Poppins"/>
                <a:ea typeface="Poppins"/>
                <a:cs typeface="Poppins"/>
                <a:sym typeface="Poppins"/>
              </a:defRPr>
            </a:lvl2pPr>
            <a:lvl3pPr lvl="2">
              <a:spcBef>
                <a:spcPts val="0"/>
              </a:spcBef>
              <a:spcAft>
                <a:spcPts val="0"/>
              </a:spcAft>
              <a:buClr>
                <a:schemeClr val="lt1"/>
              </a:buClr>
              <a:buSzPts val="1600"/>
              <a:buFont typeface="Poppins"/>
              <a:buNone/>
              <a:defRPr sz="1600" b="1">
                <a:latin typeface="Poppins"/>
                <a:ea typeface="Poppins"/>
                <a:cs typeface="Poppins"/>
                <a:sym typeface="Poppins"/>
              </a:defRPr>
            </a:lvl3pPr>
            <a:lvl4pPr lvl="3">
              <a:spcBef>
                <a:spcPts val="0"/>
              </a:spcBef>
              <a:spcAft>
                <a:spcPts val="0"/>
              </a:spcAft>
              <a:buClr>
                <a:schemeClr val="lt1"/>
              </a:buClr>
              <a:buSzPts val="1600"/>
              <a:buFont typeface="Poppins"/>
              <a:buNone/>
              <a:defRPr sz="1600" b="1">
                <a:latin typeface="Poppins"/>
                <a:ea typeface="Poppins"/>
                <a:cs typeface="Poppins"/>
                <a:sym typeface="Poppins"/>
              </a:defRPr>
            </a:lvl4pPr>
            <a:lvl5pPr lvl="4">
              <a:spcBef>
                <a:spcPts val="0"/>
              </a:spcBef>
              <a:spcAft>
                <a:spcPts val="0"/>
              </a:spcAft>
              <a:buClr>
                <a:schemeClr val="lt1"/>
              </a:buClr>
              <a:buSzPts val="1600"/>
              <a:buFont typeface="Poppins"/>
              <a:buNone/>
              <a:defRPr sz="1600" b="1">
                <a:latin typeface="Poppins"/>
                <a:ea typeface="Poppins"/>
                <a:cs typeface="Poppins"/>
                <a:sym typeface="Poppins"/>
              </a:defRPr>
            </a:lvl5pPr>
            <a:lvl6pPr lvl="5">
              <a:spcBef>
                <a:spcPts val="0"/>
              </a:spcBef>
              <a:spcAft>
                <a:spcPts val="0"/>
              </a:spcAft>
              <a:buClr>
                <a:schemeClr val="lt1"/>
              </a:buClr>
              <a:buSzPts val="1600"/>
              <a:buFont typeface="Poppins"/>
              <a:buNone/>
              <a:defRPr sz="1600" b="1">
                <a:latin typeface="Poppins"/>
                <a:ea typeface="Poppins"/>
                <a:cs typeface="Poppins"/>
                <a:sym typeface="Poppins"/>
              </a:defRPr>
            </a:lvl6pPr>
            <a:lvl7pPr lvl="6">
              <a:spcBef>
                <a:spcPts val="0"/>
              </a:spcBef>
              <a:spcAft>
                <a:spcPts val="0"/>
              </a:spcAft>
              <a:buClr>
                <a:schemeClr val="lt1"/>
              </a:buClr>
              <a:buSzPts val="1600"/>
              <a:buFont typeface="Poppins"/>
              <a:buNone/>
              <a:defRPr sz="1600" b="1">
                <a:latin typeface="Poppins"/>
                <a:ea typeface="Poppins"/>
                <a:cs typeface="Poppins"/>
                <a:sym typeface="Poppins"/>
              </a:defRPr>
            </a:lvl7pPr>
            <a:lvl8pPr lvl="7">
              <a:spcBef>
                <a:spcPts val="0"/>
              </a:spcBef>
              <a:spcAft>
                <a:spcPts val="0"/>
              </a:spcAft>
              <a:buClr>
                <a:schemeClr val="lt1"/>
              </a:buClr>
              <a:buSzPts val="1600"/>
              <a:buFont typeface="Poppins"/>
              <a:buNone/>
              <a:defRPr sz="1600" b="1">
                <a:latin typeface="Poppins"/>
                <a:ea typeface="Poppins"/>
                <a:cs typeface="Poppins"/>
                <a:sym typeface="Poppins"/>
              </a:defRPr>
            </a:lvl8pPr>
            <a:lvl9pPr lvl="8">
              <a:spcBef>
                <a:spcPts val="0"/>
              </a:spcBef>
              <a:spcAft>
                <a:spcPts val="0"/>
              </a:spcAft>
              <a:buClr>
                <a:schemeClr val="lt1"/>
              </a:buClr>
              <a:buSzPts val="1600"/>
              <a:buFont typeface="Poppins"/>
              <a:buNone/>
              <a:defRPr sz="1600" b="1">
                <a:latin typeface="Poppins"/>
                <a:ea typeface="Poppins"/>
                <a:cs typeface="Poppins"/>
                <a:sym typeface="Poppins"/>
              </a:defRPr>
            </a:lvl9pPr>
          </a:lstStyle>
          <a:p>
            <a:endParaRPr/>
          </a:p>
        </p:txBody>
      </p:sp>
      <p:sp>
        <p:nvSpPr>
          <p:cNvPr id="224" name="Google Shape;224;p21"/>
          <p:cNvSpPr txBox="1">
            <a:spLocks noGrp="1"/>
          </p:cNvSpPr>
          <p:nvPr>
            <p:ph type="subTitle" idx="4"/>
          </p:nvPr>
        </p:nvSpPr>
        <p:spPr>
          <a:xfrm>
            <a:off x="6183150" y="1936752"/>
            <a:ext cx="2331300" cy="893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600"/>
              <a:buFont typeface="Poppins"/>
              <a:buNone/>
              <a:defRPr sz="1600" b="1">
                <a:latin typeface="Poppins"/>
                <a:ea typeface="Poppins"/>
                <a:cs typeface="Poppins"/>
                <a:sym typeface="Poppins"/>
              </a:defRPr>
            </a:lvl1pPr>
            <a:lvl2pPr lvl="1">
              <a:spcBef>
                <a:spcPts val="0"/>
              </a:spcBef>
              <a:spcAft>
                <a:spcPts val="0"/>
              </a:spcAft>
              <a:buClr>
                <a:schemeClr val="lt1"/>
              </a:buClr>
              <a:buSzPts val="1600"/>
              <a:buFont typeface="Poppins"/>
              <a:buNone/>
              <a:defRPr sz="1600" b="1">
                <a:latin typeface="Poppins"/>
                <a:ea typeface="Poppins"/>
                <a:cs typeface="Poppins"/>
                <a:sym typeface="Poppins"/>
              </a:defRPr>
            </a:lvl2pPr>
            <a:lvl3pPr lvl="2">
              <a:spcBef>
                <a:spcPts val="0"/>
              </a:spcBef>
              <a:spcAft>
                <a:spcPts val="0"/>
              </a:spcAft>
              <a:buClr>
                <a:schemeClr val="lt1"/>
              </a:buClr>
              <a:buSzPts val="1600"/>
              <a:buFont typeface="Poppins"/>
              <a:buNone/>
              <a:defRPr sz="1600" b="1">
                <a:latin typeface="Poppins"/>
                <a:ea typeface="Poppins"/>
                <a:cs typeface="Poppins"/>
                <a:sym typeface="Poppins"/>
              </a:defRPr>
            </a:lvl3pPr>
            <a:lvl4pPr lvl="3">
              <a:spcBef>
                <a:spcPts val="0"/>
              </a:spcBef>
              <a:spcAft>
                <a:spcPts val="0"/>
              </a:spcAft>
              <a:buClr>
                <a:schemeClr val="lt1"/>
              </a:buClr>
              <a:buSzPts val="1600"/>
              <a:buFont typeface="Poppins"/>
              <a:buNone/>
              <a:defRPr sz="1600" b="1">
                <a:latin typeface="Poppins"/>
                <a:ea typeface="Poppins"/>
                <a:cs typeface="Poppins"/>
                <a:sym typeface="Poppins"/>
              </a:defRPr>
            </a:lvl4pPr>
            <a:lvl5pPr lvl="4">
              <a:spcBef>
                <a:spcPts val="0"/>
              </a:spcBef>
              <a:spcAft>
                <a:spcPts val="0"/>
              </a:spcAft>
              <a:buClr>
                <a:schemeClr val="lt1"/>
              </a:buClr>
              <a:buSzPts val="1600"/>
              <a:buFont typeface="Poppins"/>
              <a:buNone/>
              <a:defRPr sz="1600" b="1">
                <a:latin typeface="Poppins"/>
                <a:ea typeface="Poppins"/>
                <a:cs typeface="Poppins"/>
                <a:sym typeface="Poppins"/>
              </a:defRPr>
            </a:lvl5pPr>
            <a:lvl6pPr lvl="5">
              <a:spcBef>
                <a:spcPts val="0"/>
              </a:spcBef>
              <a:spcAft>
                <a:spcPts val="0"/>
              </a:spcAft>
              <a:buClr>
                <a:schemeClr val="lt1"/>
              </a:buClr>
              <a:buSzPts val="1600"/>
              <a:buFont typeface="Poppins"/>
              <a:buNone/>
              <a:defRPr sz="1600" b="1">
                <a:latin typeface="Poppins"/>
                <a:ea typeface="Poppins"/>
                <a:cs typeface="Poppins"/>
                <a:sym typeface="Poppins"/>
              </a:defRPr>
            </a:lvl6pPr>
            <a:lvl7pPr lvl="6">
              <a:spcBef>
                <a:spcPts val="0"/>
              </a:spcBef>
              <a:spcAft>
                <a:spcPts val="0"/>
              </a:spcAft>
              <a:buClr>
                <a:schemeClr val="lt1"/>
              </a:buClr>
              <a:buSzPts val="1600"/>
              <a:buFont typeface="Poppins"/>
              <a:buNone/>
              <a:defRPr sz="1600" b="1">
                <a:latin typeface="Poppins"/>
                <a:ea typeface="Poppins"/>
                <a:cs typeface="Poppins"/>
                <a:sym typeface="Poppins"/>
              </a:defRPr>
            </a:lvl7pPr>
            <a:lvl8pPr lvl="7">
              <a:spcBef>
                <a:spcPts val="0"/>
              </a:spcBef>
              <a:spcAft>
                <a:spcPts val="0"/>
              </a:spcAft>
              <a:buClr>
                <a:schemeClr val="lt1"/>
              </a:buClr>
              <a:buSzPts val="1600"/>
              <a:buFont typeface="Poppins"/>
              <a:buNone/>
              <a:defRPr sz="1600" b="1">
                <a:latin typeface="Poppins"/>
                <a:ea typeface="Poppins"/>
                <a:cs typeface="Poppins"/>
                <a:sym typeface="Poppins"/>
              </a:defRPr>
            </a:lvl8pPr>
            <a:lvl9pPr lvl="8">
              <a:spcBef>
                <a:spcPts val="0"/>
              </a:spcBef>
              <a:spcAft>
                <a:spcPts val="0"/>
              </a:spcAft>
              <a:buClr>
                <a:schemeClr val="lt1"/>
              </a:buClr>
              <a:buSzPts val="1600"/>
              <a:buFont typeface="Poppins"/>
              <a:buNone/>
              <a:defRPr sz="1600" b="1">
                <a:latin typeface="Poppins"/>
                <a:ea typeface="Poppins"/>
                <a:cs typeface="Poppins"/>
                <a:sym typeface="Poppins"/>
              </a:defRPr>
            </a:lvl9pPr>
          </a:lstStyle>
          <a:p>
            <a:endParaRPr/>
          </a:p>
        </p:txBody>
      </p:sp>
      <p:sp>
        <p:nvSpPr>
          <p:cNvPr id="225" name="Google Shape;225;p21"/>
          <p:cNvSpPr txBox="1">
            <a:spLocks noGrp="1"/>
          </p:cNvSpPr>
          <p:nvPr>
            <p:ph type="subTitle" idx="5"/>
          </p:nvPr>
        </p:nvSpPr>
        <p:spPr>
          <a:xfrm>
            <a:off x="6183150" y="2920654"/>
            <a:ext cx="2331300" cy="893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600"/>
              <a:buFont typeface="Poppins"/>
              <a:buNone/>
              <a:defRPr sz="1600" b="1">
                <a:latin typeface="Poppins"/>
                <a:ea typeface="Poppins"/>
                <a:cs typeface="Poppins"/>
                <a:sym typeface="Poppins"/>
              </a:defRPr>
            </a:lvl1pPr>
            <a:lvl2pPr lvl="1">
              <a:spcBef>
                <a:spcPts val="0"/>
              </a:spcBef>
              <a:spcAft>
                <a:spcPts val="0"/>
              </a:spcAft>
              <a:buClr>
                <a:schemeClr val="lt1"/>
              </a:buClr>
              <a:buSzPts val="1600"/>
              <a:buFont typeface="Poppins"/>
              <a:buNone/>
              <a:defRPr sz="1600" b="1">
                <a:latin typeface="Poppins"/>
                <a:ea typeface="Poppins"/>
                <a:cs typeface="Poppins"/>
                <a:sym typeface="Poppins"/>
              </a:defRPr>
            </a:lvl2pPr>
            <a:lvl3pPr lvl="2">
              <a:spcBef>
                <a:spcPts val="0"/>
              </a:spcBef>
              <a:spcAft>
                <a:spcPts val="0"/>
              </a:spcAft>
              <a:buClr>
                <a:schemeClr val="lt1"/>
              </a:buClr>
              <a:buSzPts val="1600"/>
              <a:buFont typeface="Poppins"/>
              <a:buNone/>
              <a:defRPr sz="1600" b="1">
                <a:latin typeface="Poppins"/>
                <a:ea typeface="Poppins"/>
                <a:cs typeface="Poppins"/>
                <a:sym typeface="Poppins"/>
              </a:defRPr>
            </a:lvl3pPr>
            <a:lvl4pPr lvl="3">
              <a:spcBef>
                <a:spcPts val="0"/>
              </a:spcBef>
              <a:spcAft>
                <a:spcPts val="0"/>
              </a:spcAft>
              <a:buClr>
                <a:schemeClr val="lt1"/>
              </a:buClr>
              <a:buSzPts val="1600"/>
              <a:buFont typeface="Poppins"/>
              <a:buNone/>
              <a:defRPr sz="1600" b="1">
                <a:latin typeface="Poppins"/>
                <a:ea typeface="Poppins"/>
                <a:cs typeface="Poppins"/>
                <a:sym typeface="Poppins"/>
              </a:defRPr>
            </a:lvl4pPr>
            <a:lvl5pPr lvl="4">
              <a:spcBef>
                <a:spcPts val="0"/>
              </a:spcBef>
              <a:spcAft>
                <a:spcPts val="0"/>
              </a:spcAft>
              <a:buClr>
                <a:schemeClr val="lt1"/>
              </a:buClr>
              <a:buSzPts val="1600"/>
              <a:buFont typeface="Poppins"/>
              <a:buNone/>
              <a:defRPr sz="1600" b="1">
                <a:latin typeface="Poppins"/>
                <a:ea typeface="Poppins"/>
                <a:cs typeface="Poppins"/>
                <a:sym typeface="Poppins"/>
              </a:defRPr>
            </a:lvl5pPr>
            <a:lvl6pPr lvl="5">
              <a:spcBef>
                <a:spcPts val="0"/>
              </a:spcBef>
              <a:spcAft>
                <a:spcPts val="0"/>
              </a:spcAft>
              <a:buClr>
                <a:schemeClr val="lt1"/>
              </a:buClr>
              <a:buSzPts val="1600"/>
              <a:buFont typeface="Poppins"/>
              <a:buNone/>
              <a:defRPr sz="1600" b="1">
                <a:latin typeface="Poppins"/>
                <a:ea typeface="Poppins"/>
                <a:cs typeface="Poppins"/>
                <a:sym typeface="Poppins"/>
              </a:defRPr>
            </a:lvl6pPr>
            <a:lvl7pPr lvl="6">
              <a:spcBef>
                <a:spcPts val="0"/>
              </a:spcBef>
              <a:spcAft>
                <a:spcPts val="0"/>
              </a:spcAft>
              <a:buClr>
                <a:schemeClr val="lt1"/>
              </a:buClr>
              <a:buSzPts val="1600"/>
              <a:buFont typeface="Poppins"/>
              <a:buNone/>
              <a:defRPr sz="1600" b="1">
                <a:latin typeface="Poppins"/>
                <a:ea typeface="Poppins"/>
                <a:cs typeface="Poppins"/>
                <a:sym typeface="Poppins"/>
              </a:defRPr>
            </a:lvl7pPr>
            <a:lvl8pPr lvl="7">
              <a:spcBef>
                <a:spcPts val="0"/>
              </a:spcBef>
              <a:spcAft>
                <a:spcPts val="0"/>
              </a:spcAft>
              <a:buClr>
                <a:schemeClr val="lt1"/>
              </a:buClr>
              <a:buSzPts val="1600"/>
              <a:buFont typeface="Poppins"/>
              <a:buNone/>
              <a:defRPr sz="1600" b="1">
                <a:latin typeface="Poppins"/>
                <a:ea typeface="Poppins"/>
                <a:cs typeface="Poppins"/>
                <a:sym typeface="Poppins"/>
              </a:defRPr>
            </a:lvl8pPr>
            <a:lvl9pPr lvl="8">
              <a:spcBef>
                <a:spcPts val="0"/>
              </a:spcBef>
              <a:spcAft>
                <a:spcPts val="0"/>
              </a:spcAft>
              <a:buClr>
                <a:schemeClr val="lt1"/>
              </a:buClr>
              <a:buSzPts val="1600"/>
              <a:buFont typeface="Poppins"/>
              <a:buNone/>
              <a:defRPr sz="1600" b="1">
                <a:latin typeface="Poppins"/>
                <a:ea typeface="Poppins"/>
                <a:cs typeface="Poppins"/>
                <a:sym typeface="Poppins"/>
              </a:defRPr>
            </a:lvl9pPr>
          </a:lstStyle>
          <a:p>
            <a:endParaRPr/>
          </a:p>
        </p:txBody>
      </p:sp>
      <p:sp>
        <p:nvSpPr>
          <p:cNvPr id="226" name="Google Shape;226;p21"/>
          <p:cNvSpPr txBox="1">
            <a:spLocks noGrp="1"/>
          </p:cNvSpPr>
          <p:nvPr>
            <p:ph type="subTitle" idx="6"/>
          </p:nvPr>
        </p:nvSpPr>
        <p:spPr>
          <a:xfrm>
            <a:off x="6183150" y="3912436"/>
            <a:ext cx="2331300" cy="893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600"/>
              <a:buFont typeface="Poppins"/>
              <a:buNone/>
              <a:defRPr sz="1600" b="1">
                <a:latin typeface="Poppins"/>
                <a:ea typeface="Poppins"/>
                <a:cs typeface="Poppins"/>
                <a:sym typeface="Poppins"/>
              </a:defRPr>
            </a:lvl1pPr>
            <a:lvl2pPr lvl="1">
              <a:spcBef>
                <a:spcPts val="0"/>
              </a:spcBef>
              <a:spcAft>
                <a:spcPts val="0"/>
              </a:spcAft>
              <a:buClr>
                <a:schemeClr val="lt1"/>
              </a:buClr>
              <a:buSzPts val="1600"/>
              <a:buFont typeface="Poppins"/>
              <a:buNone/>
              <a:defRPr sz="1600" b="1">
                <a:latin typeface="Poppins"/>
                <a:ea typeface="Poppins"/>
                <a:cs typeface="Poppins"/>
                <a:sym typeface="Poppins"/>
              </a:defRPr>
            </a:lvl2pPr>
            <a:lvl3pPr lvl="2">
              <a:spcBef>
                <a:spcPts val="0"/>
              </a:spcBef>
              <a:spcAft>
                <a:spcPts val="0"/>
              </a:spcAft>
              <a:buClr>
                <a:schemeClr val="lt1"/>
              </a:buClr>
              <a:buSzPts val="1600"/>
              <a:buFont typeface="Poppins"/>
              <a:buNone/>
              <a:defRPr sz="1600" b="1">
                <a:latin typeface="Poppins"/>
                <a:ea typeface="Poppins"/>
                <a:cs typeface="Poppins"/>
                <a:sym typeface="Poppins"/>
              </a:defRPr>
            </a:lvl3pPr>
            <a:lvl4pPr lvl="3">
              <a:spcBef>
                <a:spcPts val="0"/>
              </a:spcBef>
              <a:spcAft>
                <a:spcPts val="0"/>
              </a:spcAft>
              <a:buClr>
                <a:schemeClr val="lt1"/>
              </a:buClr>
              <a:buSzPts val="1600"/>
              <a:buFont typeface="Poppins"/>
              <a:buNone/>
              <a:defRPr sz="1600" b="1">
                <a:latin typeface="Poppins"/>
                <a:ea typeface="Poppins"/>
                <a:cs typeface="Poppins"/>
                <a:sym typeface="Poppins"/>
              </a:defRPr>
            </a:lvl4pPr>
            <a:lvl5pPr lvl="4">
              <a:spcBef>
                <a:spcPts val="0"/>
              </a:spcBef>
              <a:spcAft>
                <a:spcPts val="0"/>
              </a:spcAft>
              <a:buClr>
                <a:schemeClr val="lt1"/>
              </a:buClr>
              <a:buSzPts val="1600"/>
              <a:buFont typeface="Poppins"/>
              <a:buNone/>
              <a:defRPr sz="1600" b="1">
                <a:latin typeface="Poppins"/>
                <a:ea typeface="Poppins"/>
                <a:cs typeface="Poppins"/>
                <a:sym typeface="Poppins"/>
              </a:defRPr>
            </a:lvl5pPr>
            <a:lvl6pPr lvl="5">
              <a:spcBef>
                <a:spcPts val="0"/>
              </a:spcBef>
              <a:spcAft>
                <a:spcPts val="0"/>
              </a:spcAft>
              <a:buClr>
                <a:schemeClr val="lt1"/>
              </a:buClr>
              <a:buSzPts val="1600"/>
              <a:buFont typeface="Poppins"/>
              <a:buNone/>
              <a:defRPr sz="1600" b="1">
                <a:latin typeface="Poppins"/>
                <a:ea typeface="Poppins"/>
                <a:cs typeface="Poppins"/>
                <a:sym typeface="Poppins"/>
              </a:defRPr>
            </a:lvl6pPr>
            <a:lvl7pPr lvl="6">
              <a:spcBef>
                <a:spcPts val="0"/>
              </a:spcBef>
              <a:spcAft>
                <a:spcPts val="0"/>
              </a:spcAft>
              <a:buClr>
                <a:schemeClr val="lt1"/>
              </a:buClr>
              <a:buSzPts val="1600"/>
              <a:buFont typeface="Poppins"/>
              <a:buNone/>
              <a:defRPr sz="1600" b="1">
                <a:latin typeface="Poppins"/>
                <a:ea typeface="Poppins"/>
                <a:cs typeface="Poppins"/>
                <a:sym typeface="Poppins"/>
              </a:defRPr>
            </a:lvl7pPr>
            <a:lvl8pPr lvl="7">
              <a:spcBef>
                <a:spcPts val="0"/>
              </a:spcBef>
              <a:spcAft>
                <a:spcPts val="0"/>
              </a:spcAft>
              <a:buClr>
                <a:schemeClr val="lt1"/>
              </a:buClr>
              <a:buSzPts val="1600"/>
              <a:buFont typeface="Poppins"/>
              <a:buNone/>
              <a:defRPr sz="1600" b="1">
                <a:latin typeface="Poppins"/>
                <a:ea typeface="Poppins"/>
                <a:cs typeface="Poppins"/>
                <a:sym typeface="Poppins"/>
              </a:defRPr>
            </a:lvl8pPr>
            <a:lvl9pPr lvl="8">
              <a:spcBef>
                <a:spcPts val="0"/>
              </a:spcBef>
              <a:spcAft>
                <a:spcPts val="0"/>
              </a:spcAft>
              <a:buClr>
                <a:schemeClr val="lt1"/>
              </a:buClr>
              <a:buSzPts val="1600"/>
              <a:buFont typeface="Poppins"/>
              <a:buNone/>
              <a:defRPr sz="1600" b="1">
                <a:latin typeface="Poppins"/>
                <a:ea typeface="Poppins"/>
                <a:cs typeface="Poppins"/>
                <a:sym typeface="Poppins"/>
              </a:defRPr>
            </a:lvl9pPr>
          </a:lstStyle>
          <a:p>
            <a:endParaRPr/>
          </a:p>
        </p:txBody>
      </p:sp>
      <p:sp>
        <p:nvSpPr>
          <p:cNvPr id="227" name="Google Shape;227;p21"/>
          <p:cNvSpPr txBox="1">
            <a:spLocks noGrp="1"/>
          </p:cNvSpPr>
          <p:nvPr>
            <p:ph type="title"/>
          </p:nvPr>
        </p:nvSpPr>
        <p:spPr>
          <a:xfrm>
            <a:off x="3235425" y="474750"/>
            <a:ext cx="2860800" cy="1315800"/>
          </a:xfrm>
          <a:prstGeom prst="rect">
            <a:avLst/>
          </a:prstGeom>
        </p:spPr>
        <p:txBody>
          <a:bodyPr spcFirstLastPara="1" wrap="square" lIns="0" tIns="91425" rIns="91425" bIns="0" anchor="b" anchorCtr="0">
            <a:noAutofit/>
          </a:bodyPr>
          <a:lstStyle>
            <a:lvl1pPr lvl="0">
              <a:lnSpc>
                <a:spcPct val="90000"/>
              </a:lnSpc>
              <a:spcBef>
                <a:spcPts val="0"/>
              </a:spcBef>
              <a:spcAft>
                <a:spcPts val="0"/>
              </a:spcAft>
              <a:buNone/>
              <a:defRPr/>
            </a:lvl1pPr>
            <a:lvl2pPr lvl="1">
              <a:lnSpc>
                <a:spcPct val="115000"/>
              </a:lnSpc>
              <a:spcBef>
                <a:spcPts val="0"/>
              </a:spcBef>
              <a:spcAft>
                <a:spcPts val="0"/>
              </a:spcAft>
              <a:buNone/>
              <a:defRPr sz="4800"/>
            </a:lvl2pPr>
            <a:lvl3pPr lvl="2">
              <a:lnSpc>
                <a:spcPct val="115000"/>
              </a:lnSpc>
              <a:spcBef>
                <a:spcPts val="0"/>
              </a:spcBef>
              <a:spcAft>
                <a:spcPts val="0"/>
              </a:spcAft>
              <a:buNone/>
              <a:defRPr sz="4800"/>
            </a:lvl3pPr>
            <a:lvl4pPr lvl="3">
              <a:lnSpc>
                <a:spcPct val="115000"/>
              </a:lnSpc>
              <a:spcBef>
                <a:spcPts val="0"/>
              </a:spcBef>
              <a:spcAft>
                <a:spcPts val="0"/>
              </a:spcAft>
              <a:buNone/>
              <a:defRPr sz="4800"/>
            </a:lvl4pPr>
            <a:lvl5pPr lvl="4">
              <a:lnSpc>
                <a:spcPct val="115000"/>
              </a:lnSpc>
              <a:spcBef>
                <a:spcPts val="0"/>
              </a:spcBef>
              <a:spcAft>
                <a:spcPts val="0"/>
              </a:spcAft>
              <a:buNone/>
              <a:defRPr sz="4800"/>
            </a:lvl5pPr>
            <a:lvl6pPr lvl="5">
              <a:lnSpc>
                <a:spcPct val="115000"/>
              </a:lnSpc>
              <a:spcBef>
                <a:spcPts val="0"/>
              </a:spcBef>
              <a:spcAft>
                <a:spcPts val="0"/>
              </a:spcAft>
              <a:buNone/>
              <a:defRPr sz="4800"/>
            </a:lvl6pPr>
            <a:lvl7pPr lvl="6">
              <a:lnSpc>
                <a:spcPct val="115000"/>
              </a:lnSpc>
              <a:spcBef>
                <a:spcPts val="0"/>
              </a:spcBef>
              <a:spcAft>
                <a:spcPts val="0"/>
              </a:spcAft>
              <a:buNone/>
              <a:defRPr sz="4800"/>
            </a:lvl7pPr>
            <a:lvl8pPr lvl="7">
              <a:lnSpc>
                <a:spcPct val="115000"/>
              </a:lnSpc>
              <a:spcBef>
                <a:spcPts val="0"/>
              </a:spcBef>
              <a:spcAft>
                <a:spcPts val="0"/>
              </a:spcAft>
              <a:buNone/>
              <a:defRPr sz="4800"/>
            </a:lvl8pPr>
            <a:lvl9pPr lvl="8">
              <a:lnSpc>
                <a:spcPct val="115000"/>
              </a:lnSpc>
              <a:spcBef>
                <a:spcPts val="0"/>
              </a:spcBef>
              <a:spcAft>
                <a:spcPts val="0"/>
              </a:spcAft>
              <a:buNone/>
              <a:defRPr sz="4800"/>
            </a:lvl9pPr>
          </a:lstStyle>
          <a:p>
            <a:endParaRPr/>
          </a:p>
        </p:txBody>
      </p:sp>
      <p:sp>
        <p:nvSpPr>
          <p:cNvPr id="228" name="Google Shape;228;p21"/>
          <p:cNvSpPr txBox="1">
            <a:spLocks noGrp="1"/>
          </p:cNvSpPr>
          <p:nvPr>
            <p:ph type="subTitle" idx="7"/>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29" name="Google Shape;229;p21"/>
          <p:cNvSpPr txBox="1">
            <a:spLocks noGrp="1"/>
          </p:cNvSpPr>
          <p:nvPr>
            <p:ph type="subTitle" idx="8"/>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230" name="Google Shape;230;p21"/>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s">
  <p:cSld name="BLANK_1_1_1_1_1_1_1_1_1_1_1_1_2_1">
    <p:spTree>
      <p:nvGrpSpPr>
        <p:cNvPr id="1" name="Shape 231"/>
        <p:cNvGrpSpPr/>
        <p:nvPr/>
      </p:nvGrpSpPr>
      <p:grpSpPr>
        <a:xfrm>
          <a:off x="0" y="0"/>
          <a:ext cx="0" cy="0"/>
          <a:chOff x="0" y="0"/>
          <a:chExt cx="0" cy="0"/>
        </a:xfrm>
      </p:grpSpPr>
      <p:sp>
        <p:nvSpPr>
          <p:cNvPr id="232" name="Google Shape;232;p22"/>
          <p:cNvSpPr txBox="1">
            <a:spLocks noGrp="1"/>
          </p:cNvSpPr>
          <p:nvPr>
            <p:ph type="subTitle" idx="1"/>
          </p:nvPr>
        </p:nvSpPr>
        <p:spPr>
          <a:xfrm>
            <a:off x="5537976" y="1421821"/>
            <a:ext cx="3453600" cy="311100"/>
          </a:xfrm>
          <a:prstGeom prst="rect">
            <a:avLst/>
          </a:prstGeom>
        </p:spPr>
        <p:txBody>
          <a:bodyPr spcFirstLastPara="1" wrap="square" lIns="0" tIns="91425" rIns="91425" bIns="0" anchor="b" anchorCtr="0">
            <a:normAutofit/>
          </a:bodyPr>
          <a:lstStyle>
            <a:lvl1pPr lvl="0">
              <a:spcBef>
                <a:spcPts val="0"/>
              </a:spcBef>
              <a:spcAft>
                <a:spcPts val="0"/>
              </a:spcAft>
              <a:buClr>
                <a:schemeClr val="lt1"/>
              </a:buClr>
              <a:buSzPts val="1800"/>
              <a:buFont typeface="Poppins"/>
              <a:buNone/>
              <a:defRPr sz="1800" b="1">
                <a:latin typeface="Poppins"/>
                <a:ea typeface="Poppins"/>
                <a:cs typeface="Poppins"/>
                <a:sym typeface="Poppins"/>
              </a:defRPr>
            </a:lvl1pPr>
            <a:lvl2pPr lvl="1">
              <a:spcBef>
                <a:spcPts val="0"/>
              </a:spcBef>
              <a:spcAft>
                <a:spcPts val="0"/>
              </a:spcAft>
              <a:buClr>
                <a:schemeClr val="lt1"/>
              </a:buClr>
              <a:buSzPts val="1500"/>
              <a:buFont typeface="Poppins"/>
              <a:buNone/>
              <a:defRPr sz="1500" b="1">
                <a:latin typeface="Poppins"/>
                <a:ea typeface="Poppins"/>
                <a:cs typeface="Poppins"/>
                <a:sym typeface="Poppins"/>
              </a:defRPr>
            </a:lvl2pPr>
            <a:lvl3pPr lvl="2">
              <a:spcBef>
                <a:spcPts val="0"/>
              </a:spcBef>
              <a:spcAft>
                <a:spcPts val="0"/>
              </a:spcAft>
              <a:buClr>
                <a:schemeClr val="lt1"/>
              </a:buClr>
              <a:buSzPts val="1500"/>
              <a:buFont typeface="Poppins"/>
              <a:buNone/>
              <a:defRPr sz="1500" b="1">
                <a:latin typeface="Poppins"/>
                <a:ea typeface="Poppins"/>
                <a:cs typeface="Poppins"/>
                <a:sym typeface="Poppins"/>
              </a:defRPr>
            </a:lvl3pPr>
            <a:lvl4pPr lvl="3">
              <a:spcBef>
                <a:spcPts val="0"/>
              </a:spcBef>
              <a:spcAft>
                <a:spcPts val="0"/>
              </a:spcAft>
              <a:buClr>
                <a:schemeClr val="lt1"/>
              </a:buClr>
              <a:buSzPts val="1500"/>
              <a:buFont typeface="Poppins"/>
              <a:buNone/>
              <a:defRPr sz="1500" b="1">
                <a:latin typeface="Poppins"/>
                <a:ea typeface="Poppins"/>
                <a:cs typeface="Poppins"/>
                <a:sym typeface="Poppins"/>
              </a:defRPr>
            </a:lvl4pPr>
            <a:lvl5pPr lvl="4">
              <a:spcBef>
                <a:spcPts val="0"/>
              </a:spcBef>
              <a:spcAft>
                <a:spcPts val="0"/>
              </a:spcAft>
              <a:buClr>
                <a:schemeClr val="lt1"/>
              </a:buClr>
              <a:buSzPts val="1500"/>
              <a:buFont typeface="Poppins"/>
              <a:buNone/>
              <a:defRPr sz="1500" b="1">
                <a:latin typeface="Poppins"/>
                <a:ea typeface="Poppins"/>
                <a:cs typeface="Poppins"/>
                <a:sym typeface="Poppins"/>
              </a:defRPr>
            </a:lvl5pPr>
            <a:lvl6pPr lvl="5">
              <a:spcBef>
                <a:spcPts val="0"/>
              </a:spcBef>
              <a:spcAft>
                <a:spcPts val="0"/>
              </a:spcAft>
              <a:buClr>
                <a:schemeClr val="lt1"/>
              </a:buClr>
              <a:buSzPts val="1500"/>
              <a:buFont typeface="Poppins"/>
              <a:buNone/>
              <a:defRPr sz="1500" b="1">
                <a:latin typeface="Poppins"/>
                <a:ea typeface="Poppins"/>
                <a:cs typeface="Poppins"/>
                <a:sym typeface="Poppins"/>
              </a:defRPr>
            </a:lvl6pPr>
            <a:lvl7pPr lvl="6">
              <a:spcBef>
                <a:spcPts val="0"/>
              </a:spcBef>
              <a:spcAft>
                <a:spcPts val="0"/>
              </a:spcAft>
              <a:buClr>
                <a:schemeClr val="lt1"/>
              </a:buClr>
              <a:buSzPts val="1500"/>
              <a:buFont typeface="Poppins"/>
              <a:buNone/>
              <a:defRPr sz="1500" b="1">
                <a:latin typeface="Poppins"/>
                <a:ea typeface="Poppins"/>
                <a:cs typeface="Poppins"/>
                <a:sym typeface="Poppins"/>
              </a:defRPr>
            </a:lvl7pPr>
            <a:lvl8pPr lvl="7">
              <a:spcBef>
                <a:spcPts val="0"/>
              </a:spcBef>
              <a:spcAft>
                <a:spcPts val="0"/>
              </a:spcAft>
              <a:buClr>
                <a:schemeClr val="lt1"/>
              </a:buClr>
              <a:buSzPts val="1500"/>
              <a:buFont typeface="Poppins"/>
              <a:buNone/>
              <a:defRPr sz="1500" b="1">
                <a:latin typeface="Poppins"/>
                <a:ea typeface="Poppins"/>
                <a:cs typeface="Poppins"/>
                <a:sym typeface="Poppins"/>
              </a:defRPr>
            </a:lvl8pPr>
            <a:lvl9pPr lvl="8">
              <a:spcBef>
                <a:spcPts val="0"/>
              </a:spcBef>
              <a:spcAft>
                <a:spcPts val="0"/>
              </a:spcAft>
              <a:buClr>
                <a:schemeClr val="lt1"/>
              </a:buClr>
              <a:buSzPts val="1500"/>
              <a:buFont typeface="Poppins"/>
              <a:buNone/>
              <a:defRPr sz="1500" b="1">
                <a:latin typeface="Poppins"/>
                <a:ea typeface="Poppins"/>
                <a:cs typeface="Poppins"/>
                <a:sym typeface="Poppins"/>
              </a:defRPr>
            </a:lvl9pPr>
          </a:lstStyle>
          <a:p>
            <a:endParaRPr/>
          </a:p>
        </p:txBody>
      </p:sp>
      <p:sp>
        <p:nvSpPr>
          <p:cNvPr id="233" name="Google Shape;233;p22"/>
          <p:cNvSpPr txBox="1">
            <a:spLocks noGrp="1"/>
          </p:cNvSpPr>
          <p:nvPr>
            <p:ph type="subTitle" idx="2"/>
          </p:nvPr>
        </p:nvSpPr>
        <p:spPr>
          <a:xfrm>
            <a:off x="5537976" y="1658233"/>
            <a:ext cx="3453600" cy="311100"/>
          </a:xfrm>
          <a:prstGeom prst="rect">
            <a:avLst/>
          </a:prstGeom>
        </p:spPr>
        <p:txBody>
          <a:bodyPr spcFirstLastPara="1" wrap="square" lIns="0" tIns="91425" rIns="91425" bIns="0" anchor="t" anchorCtr="0">
            <a:normAutofit/>
          </a:bodyPr>
          <a:lstStyle>
            <a:lvl1pPr lvl="0">
              <a:spcBef>
                <a:spcPts val="0"/>
              </a:spcBef>
              <a:spcAft>
                <a:spcPts val="0"/>
              </a:spcAft>
              <a:buClr>
                <a:schemeClr val="lt1"/>
              </a:buClr>
              <a:buSzPts val="1400"/>
              <a:buNone/>
              <a:defRPr sz="1400"/>
            </a:lvl1pPr>
            <a:lvl2pPr lvl="1">
              <a:spcBef>
                <a:spcPts val="0"/>
              </a:spcBef>
              <a:spcAft>
                <a:spcPts val="0"/>
              </a:spcAft>
              <a:buClr>
                <a:schemeClr val="lt1"/>
              </a:buClr>
              <a:buSzPts val="1400"/>
              <a:buNone/>
              <a:defRPr sz="1400"/>
            </a:lvl2pPr>
            <a:lvl3pPr lvl="2">
              <a:spcBef>
                <a:spcPts val="0"/>
              </a:spcBef>
              <a:spcAft>
                <a:spcPts val="0"/>
              </a:spcAft>
              <a:buClr>
                <a:schemeClr val="lt1"/>
              </a:buClr>
              <a:buSzPts val="1400"/>
              <a:buNone/>
              <a:defRPr sz="1400"/>
            </a:lvl3pPr>
            <a:lvl4pPr lvl="3">
              <a:spcBef>
                <a:spcPts val="0"/>
              </a:spcBef>
              <a:spcAft>
                <a:spcPts val="0"/>
              </a:spcAft>
              <a:buClr>
                <a:schemeClr val="lt1"/>
              </a:buClr>
              <a:buSzPts val="1400"/>
              <a:buNone/>
              <a:defRPr sz="1400"/>
            </a:lvl4pPr>
            <a:lvl5pPr lvl="4">
              <a:spcBef>
                <a:spcPts val="0"/>
              </a:spcBef>
              <a:spcAft>
                <a:spcPts val="0"/>
              </a:spcAft>
              <a:buClr>
                <a:schemeClr val="lt1"/>
              </a:buClr>
              <a:buSzPts val="1400"/>
              <a:buNone/>
              <a:defRPr sz="1400"/>
            </a:lvl5pPr>
            <a:lvl6pPr lvl="5">
              <a:spcBef>
                <a:spcPts val="0"/>
              </a:spcBef>
              <a:spcAft>
                <a:spcPts val="0"/>
              </a:spcAft>
              <a:buClr>
                <a:schemeClr val="lt1"/>
              </a:buClr>
              <a:buSzPts val="1400"/>
              <a:buNone/>
              <a:defRPr sz="1400"/>
            </a:lvl6pPr>
            <a:lvl7pPr lvl="6">
              <a:spcBef>
                <a:spcPts val="0"/>
              </a:spcBef>
              <a:spcAft>
                <a:spcPts val="0"/>
              </a:spcAft>
              <a:buClr>
                <a:schemeClr val="lt1"/>
              </a:buClr>
              <a:buSzPts val="1400"/>
              <a:buNone/>
              <a:defRPr sz="1400"/>
            </a:lvl7pPr>
            <a:lvl8pPr lvl="7">
              <a:spcBef>
                <a:spcPts val="0"/>
              </a:spcBef>
              <a:spcAft>
                <a:spcPts val="0"/>
              </a:spcAft>
              <a:buClr>
                <a:schemeClr val="lt1"/>
              </a:buClr>
              <a:buSzPts val="1400"/>
              <a:buNone/>
              <a:defRPr sz="1400"/>
            </a:lvl8pPr>
            <a:lvl9pPr lvl="8">
              <a:spcBef>
                <a:spcPts val="0"/>
              </a:spcBef>
              <a:spcAft>
                <a:spcPts val="0"/>
              </a:spcAft>
              <a:buClr>
                <a:schemeClr val="lt1"/>
              </a:buClr>
              <a:buSzPts val="1400"/>
              <a:buNone/>
              <a:defRPr sz="1400"/>
            </a:lvl9pPr>
          </a:lstStyle>
          <a:p>
            <a:endParaRPr/>
          </a:p>
        </p:txBody>
      </p:sp>
      <p:sp>
        <p:nvSpPr>
          <p:cNvPr id="234" name="Google Shape;234;p22"/>
          <p:cNvSpPr txBox="1">
            <a:spLocks noGrp="1"/>
          </p:cNvSpPr>
          <p:nvPr>
            <p:ph type="subTitle" idx="3"/>
          </p:nvPr>
        </p:nvSpPr>
        <p:spPr>
          <a:xfrm>
            <a:off x="5537976" y="2185603"/>
            <a:ext cx="3453600" cy="311100"/>
          </a:xfrm>
          <a:prstGeom prst="rect">
            <a:avLst/>
          </a:prstGeom>
        </p:spPr>
        <p:txBody>
          <a:bodyPr spcFirstLastPara="1" wrap="square" lIns="0" tIns="91425" rIns="91425" bIns="0" anchor="b" anchorCtr="0">
            <a:normAutofit/>
          </a:bodyPr>
          <a:lstStyle>
            <a:lvl1pPr lvl="0">
              <a:spcBef>
                <a:spcPts val="0"/>
              </a:spcBef>
              <a:spcAft>
                <a:spcPts val="0"/>
              </a:spcAft>
              <a:buClr>
                <a:schemeClr val="lt1"/>
              </a:buClr>
              <a:buSzPts val="1800"/>
              <a:buFont typeface="Poppins"/>
              <a:buNone/>
              <a:defRPr sz="1800" b="1">
                <a:latin typeface="Poppins"/>
                <a:ea typeface="Poppins"/>
                <a:cs typeface="Poppins"/>
                <a:sym typeface="Poppins"/>
              </a:defRPr>
            </a:lvl1pPr>
            <a:lvl2pPr lvl="1">
              <a:spcBef>
                <a:spcPts val="0"/>
              </a:spcBef>
              <a:spcAft>
                <a:spcPts val="0"/>
              </a:spcAft>
              <a:buClr>
                <a:schemeClr val="lt1"/>
              </a:buClr>
              <a:buSzPts val="1500"/>
              <a:buFont typeface="Poppins"/>
              <a:buNone/>
              <a:defRPr sz="1500" b="1">
                <a:latin typeface="Poppins"/>
                <a:ea typeface="Poppins"/>
                <a:cs typeface="Poppins"/>
                <a:sym typeface="Poppins"/>
              </a:defRPr>
            </a:lvl2pPr>
            <a:lvl3pPr lvl="2">
              <a:spcBef>
                <a:spcPts val="0"/>
              </a:spcBef>
              <a:spcAft>
                <a:spcPts val="0"/>
              </a:spcAft>
              <a:buClr>
                <a:schemeClr val="lt1"/>
              </a:buClr>
              <a:buSzPts val="1500"/>
              <a:buFont typeface="Poppins"/>
              <a:buNone/>
              <a:defRPr sz="1500" b="1">
                <a:latin typeface="Poppins"/>
                <a:ea typeface="Poppins"/>
                <a:cs typeface="Poppins"/>
                <a:sym typeface="Poppins"/>
              </a:defRPr>
            </a:lvl3pPr>
            <a:lvl4pPr lvl="3">
              <a:spcBef>
                <a:spcPts val="0"/>
              </a:spcBef>
              <a:spcAft>
                <a:spcPts val="0"/>
              </a:spcAft>
              <a:buClr>
                <a:schemeClr val="lt1"/>
              </a:buClr>
              <a:buSzPts val="1500"/>
              <a:buFont typeface="Poppins"/>
              <a:buNone/>
              <a:defRPr sz="1500" b="1">
                <a:latin typeface="Poppins"/>
                <a:ea typeface="Poppins"/>
                <a:cs typeface="Poppins"/>
                <a:sym typeface="Poppins"/>
              </a:defRPr>
            </a:lvl4pPr>
            <a:lvl5pPr lvl="4">
              <a:spcBef>
                <a:spcPts val="0"/>
              </a:spcBef>
              <a:spcAft>
                <a:spcPts val="0"/>
              </a:spcAft>
              <a:buClr>
                <a:schemeClr val="lt1"/>
              </a:buClr>
              <a:buSzPts val="1500"/>
              <a:buFont typeface="Poppins"/>
              <a:buNone/>
              <a:defRPr sz="1500" b="1">
                <a:latin typeface="Poppins"/>
                <a:ea typeface="Poppins"/>
                <a:cs typeface="Poppins"/>
                <a:sym typeface="Poppins"/>
              </a:defRPr>
            </a:lvl5pPr>
            <a:lvl6pPr lvl="5">
              <a:spcBef>
                <a:spcPts val="0"/>
              </a:spcBef>
              <a:spcAft>
                <a:spcPts val="0"/>
              </a:spcAft>
              <a:buClr>
                <a:schemeClr val="lt1"/>
              </a:buClr>
              <a:buSzPts val="1500"/>
              <a:buFont typeface="Poppins"/>
              <a:buNone/>
              <a:defRPr sz="1500" b="1">
                <a:latin typeface="Poppins"/>
                <a:ea typeface="Poppins"/>
                <a:cs typeface="Poppins"/>
                <a:sym typeface="Poppins"/>
              </a:defRPr>
            </a:lvl6pPr>
            <a:lvl7pPr lvl="6">
              <a:spcBef>
                <a:spcPts val="0"/>
              </a:spcBef>
              <a:spcAft>
                <a:spcPts val="0"/>
              </a:spcAft>
              <a:buClr>
                <a:schemeClr val="lt1"/>
              </a:buClr>
              <a:buSzPts val="1500"/>
              <a:buFont typeface="Poppins"/>
              <a:buNone/>
              <a:defRPr sz="1500" b="1">
                <a:latin typeface="Poppins"/>
                <a:ea typeface="Poppins"/>
                <a:cs typeface="Poppins"/>
                <a:sym typeface="Poppins"/>
              </a:defRPr>
            </a:lvl7pPr>
            <a:lvl8pPr lvl="7">
              <a:spcBef>
                <a:spcPts val="0"/>
              </a:spcBef>
              <a:spcAft>
                <a:spcPts val="0"/>
              </a:spcAft>
              <a:buClr>
                <a:schemeClr val="lt1"/>
              </a:buClr>
              <a:buSzPts val="1500"/>
              <a:buFont typeface="Poppins"/>
              <a:buNone/>
              <a:defRPr sz="1500" b="1">
                <a:latin typeface="Poppins"/>
                <a:ea typeface="Poppins"/>
                <a:cs typeface="Poppins"/>
                <a:sym typeface="Poppins"/>
              </a:defRPr>
            </a:lvl8pPr>
            <a:lvl9pPr lvl="8">
              <a:spcBef>
                <a:spcPts val="0"/>
              </a:spcBef>
              <a:spcAft>
                <a:spcPts val="0"/>
              </a:spcAft>
              <a:buClr>
                <a:schemeClr val="lt1"/>
              </a:buClr>
              <a:buSzPts val="1500"/>
              <a:buFont typeface="Poppins"/>
              <a:buNone/>
              <a:defRPr sz="1500" b="1">
                <a:latin typeface="Poppins"/>
                <a:ea typeface="Poppins"/>
                <a:cs typeface="Poppins"/>
                <a:sym typeface="Poppins"/>
              </a:defRPr>
            </a:lvl9pPr>
          </a:lstStyle>
          <a:p>
            <a:endParaRPr/>
          </a:p>
        </p:txBody>
      </p:sp>
      <p:sp>
        <p:nvSpPr>
          <p:cNvPr id="235" name="Google Shape;235;p22"/>
          <p:cNvSpPr txBox="1">
            <a:spLocks noGrp="1"/>
          </p:cNvSpPr>
          <p:nvPr>
            <p:ph type="subTitle" idx="4"/>
          </p:nvPr>
        </p:nvSpPr>
        <p:spPr>
          <a:xfrm>
            <a:off x="5537976" y="2421696"/>
            <a:ext cx="3453600" cy="311100"/>
          </a:xfrm>
          <a:prstGeom prst="rect">
            <a:avLst/>
          </a:prstGeom>
        </p:spPr>
        <p:txBody>
          <a:bodyPr spcFirstLastPara="1" wrap="square" lIns="0" tIns="91425" rIns="91425" bIns="0" anchor="t" anchorCtr="0">
            <a:normAutofit/>
          </a:bodyPr>
          <a:lstStyle>
            <a:lvl1pPr lvl="0">
              <a:spcBef>
                <a:spcPts val="0"/>
              </a:spcBef>
              <a:spcAft>
                <a:spcPts val="0"/>
              </a:spcAft>
              <a:buClr>
                <a:schemeClr val="lt1"/>
              </a:buClr>
              <a:buSzPts val="1400"/>
              <a:buNone/>
              <a:defRPr sz="1400"/>
            </a:lvl1pPr>
            <a:lvl2pPr lvl="1">
              <a:spcBef>
                <a:spcPts val="0"/>
              </a:spcBef>
              <a:spcAft>
                <a:spcPts val="0"/>
              </a:spcAft>
              <a:buClr>
                <a:schemeClr val="lt1"/>
              </a:buClr>
              <a:buSzPts val="1400"/>
              <a:buNone/>
              <a:defRPr sz="1400"/>
            </a:lvl2pPr>
            <a:lvl3pPr lvl="2">
              <a:spcBef>
                <a:spcPts val="0"/>
              </a:spcBef>
              <a:spcAft>
                <a:spcPts val="0"/>
              </a:spcAft>
              <a:buClr>
                <a:schemeClr val="lt1"/>
              </a:buClr>
              <a:buSzPts val="1400"/>
              <a:buNone/>
              <a:defRPr sz="1400"/>
            </a:lvl3pPr>
            <a:lvl4pPr lvl="3">
              <a:spcBef>
                <a:spcPts val="0"/>
              </a:spcBef>
              <a:spcAft>
                <a:spcPts val="0"/>
              </a:spcAft>
              <a:buClr>
                <a:schemeClr val="lt1"/>
              </a:buClr>
              <a:buSzPts val="1400"/>
              <a:buNone/>
              <a:defRPr sz="1400"/>
            </a:lvl4pPr>
            <a:lvl5pPr lvl="4">
              <a:spcBef>
                <a:spcPts val="0"/>
              </a:spcBef>
              <a:spcAft>
                <a:spcPts val="0"/>
              </a:spcAft>
              <a:buClr>
                <a:schemeClr val="lt1"/>
              </a:buClr>
              <a:buSzPts val="1400"/>
              <a:buNone/>
              <a:defRPr sz="1400"/>
            </a:lvl5pPr>
            <a:lvl6pPr lvl="5">
              <a:spcBef>
                <a:spcPts val="0"/>
              </a:spcBef>
              <a:spcAft>
                <a:spcPts val="0"/>
              </a:spcAft>
              <a:buClr>
                <a:schemeClr val="lt1"/>
              </a:buClr>
              <a:buSzPts val="1400"/>
              <a:buNone/>
              <a:defRPr sz="1400"/>
            </a:lvl6pPr>
            <a:lvl7pPr lvl="6">
              <a:spcBef>
                <a:spcPts val="0"/>
              </a:spcBef>
              <a:spcAft>
                <a:spcPts val="0"/>
              </a:spcAft>
              <a:buClr>
                <a:schemeClr val="lt1"/>
              </a:buClr>
              <a:buSzPts val="1400"/>
              <a:buNone/>
              <a:defRPr sz="1400"/>
            </a:lvl7pPr>
            <a:lvl8pPr lvl="7">
              <a:spcBef>
                <a:spcPts val="0"/>
              </a:spcBef>
              <a:spcAft>
                <a:spcPts val="0"/>
              </a:spcAft>
              <a:buClr>
                <a:schemeClr val="lt1"/>
              </a:buClr>
              <a:buSzPts val="1400"/>
              <a:buNone/>
              <a:defRPr sz="1400"/>
            </a:lvl8pPr>
            <a:lvl9pPr lvl="8">
              <a:spcBef>
                <a:spcPts val="0"/>
              </a:spcBef>
              <a:spcAft>
                <a:spcPts val="0"/>
              </a:spcAft>
              <a:buClr>
                <a:schemeClr val="lt1"/>
              </a:buClr>
              <a:buSzPts val="1400"/>
              <a:buNone/>
              <a:defRPr sz="1400"/>
            </a:lvl9pPr>
          </a:lstStyle>
          <a:p>
            <a:endParaRPr/>
          </a:p>
        </p:txBody>
      </p:sp>
      <p:sp>
        <p:nvSpPr>
          <p:cNvPr id="236" name="Google Shape;236;p22"/>
          <p:cNvSpPr txBox="1">
            <a:spLocks noGrp="1"/>
          </p:cNvSpPr>
          <p:nvPr>
            <p:ph type="subTitle" idx="5"/>
          </p:nvPr>
        </p:nvSpPr>
        <p:spPr>
          <a:xfrm>
            <a:off x="5537976" y="2954416"/>
            <a:ext cx="3453600" cy="311100"/>
          </a:xfrm>
          <a:prstGeom prst="rect">
            <a:avLst/>
          </a:prstGeom>
        </p:spPr>
        <p:txBody>
          <a:bodyPr spcFirstLastPara="1" wrap="square" lIns="0" tIns="91425" rIns="91425" bIns="0" anchor="b" anchorCtr="0">
            <a:normAutofit/>
          </a:bodyPr>
          <a:lstStyle>
            <a:lvl1pPr lvl="0">
              <a:spcBef>
                <a:spcPts val="0"/>
              </a:spcBef>
              <a:spcAft>
                <a:spcPts val="0"/>
              </a:spcAft>
              <a:buClr>
                <a:schemeClr val="lt1"/>
              </a:buClr>
              <a:buSzPts val="1800"/>
              <a:buFont typeface="Poppins"/>
              <a:buNone/>
              <a:defRPr sz="1800" b="1">
                <a:latin typeface="Poppins"/>
                <a:ea typeface="Poppins"/>
                <a:cs typeface="Poppins"/>
                <a:sym typeface="Poppins"/>
              </a:defRPr>
            </a:lvl1pPr>
            <a:lvl2pPr lvl="1">
              <a:spcBef>
                <a:spcPts val="0"/>
              </a:spcBef>
              <a:spcAft>
                <a:spcPts val="0"/>
              </a:spcAft>
              <a:buClr>
                <a:schemeClr val="lt1"/>
              </a:buClr>
              <a:buSzPts val="1500"/>
              <a:buFont typeface="Poppins"/>
              <a:buNone/>
              <a:defRPr sz="1500" b="1">
                <a:latin typeface="Poppins"/>
                <a:ea typeface="Poppins"/>
                <a:cs typeface="Poppins"/>
                <a:sym typeface="Poppins"/>
              </a:defRPr>
            </a:lvl2pPr>
            <a:lvl3pPr lvl="2">
              <a:spcBef>
                <a:spcPts val="0"/>
              </a:spcBef>
              <a:spcAft>
                <a:spcPts val="0"/>
              </a:spcAft>
              <a:buClr>
                <a:schemeClr val="lt1"/>
              </a:buClr>
              <a:buSzPts val="1500"/>
              <a:buFont typeface="Poppins"/>
              <a:buNone/>
              <a:defRPr sz="1500" b="1">
                <a:latin typeface="Poppins"/>
                <a:ea typeface="Poppins"/>
                <a:cs typeface="Poppins"/>
                <a:sym typeface="Poppins"/>
              </a:defRPr>
            </a:lvl3pPr>
            <a:lvl4pPr lvl="3">
              <a:spcBef>
                <a:spcPts val="0"/>
              </a:spcBef>
              <a:spcAft>
                <a:spcPts val="0"/>
              </a:spcAft>
              <a:buClr>
                <a:schemeClr val="lt1"/>
              </a:buClr>
              <a:buSzPts val="1500"/>
              <a:buFont typeface="Poppins"/>
              <a:buNone/>
              <a:defRPr sz="1500" b="1">
                <a:latin typeface="Poppins"/>
                <a:ea typeface="Poppins"/>
                <a:cs typeface="Poppins"/>
                <a:sym typeface="Poppins"/>
              </a:defRPr>
            </a:lvl4pPr>
            <a:lvl5pPr lvl="4">
              <a:spcBef>
                <a:spcPts val="0"/>
              </a:spcBef>
              <a:spcAft>
                <a:spcPts val="0"/>
              </a:spcAft>
              <a:buClr>
                <a:schemeClr val="lt1"/>
              </a:buClr>
              <a:buSzPts val="1500"/>
              <a:buFont typeface="Poppins"/>
              <a:buNone/>
              <a:defRPr sz="1500" b="1">
                <a:latin typeface="Poppins"/>
                <a:ea typeface="Poppins"/>
                <a:cs typeface="Poppins"/>
                <a:sym typeface="Poppins"/>
              </a:defRPr>
            </a:lvl5pPr>
            <a:lvl6pPr lvl="5">
              <a:spcBef>
                <a:spcPts val="0"/>
              </a:spcBef>
              <a:spcAft>
                <a:spcPts val="0"/>
              </a:spcAft>
              <a:buClr>
                <a:schemeClr val="lt1"/>
              </a:buClr>
              <a:buSzPts val="1500"/>
              <a:buFont typeface="Poppins"/>
              <a:buNone/>
              <a:defRPr sz="1500" b="1">
                <a:latin typeface="Poppins"/>
                <a:ea typeface="Poppins"/>
                <a:cs typeface="Poppins"/>
                <a:sym typeface="Poppins"/>
              </a:defRPr>
            </a:lvl6pPr>
            <a:lvl7pPr lvl="6">
              <a:spcBef>
                <a:spcPts val="0"/>
              </a:spcBef>
              <a:spcAft>
                <a:spcPts val="0"/>
              </a:spcAft>
              <a:buClr>
                <a:schemeClr val="lt1"/>
              </a:buClr>
              <a:buSzPts val="1500"/>
              <a:buFont typeface="Poppins"/>
              <a:buNone/>
              <a:defRPr sz="1500" b="1">
                <a:latin typeface="Poppins"/>
                <a:ea typeface="Poppins"/>
                <a:cs typeface="Poppins"/>
                <a:sym typeface="Poppins"/>
              </a:defRPr>
            </a:lvl7pPr>
            <a:lvl8pPr lvl="7">
              <a:spcBef>
                <a:spcPts val="0"/>
              </a:spcBef>
              <a:spcAft>
                <a:spcPts val="0"/>
              </a:spcAft>
              <a:buClr>
                <a:schemeClr val="lt1"/>
              </a:buClr>
              <a:buSzPts val="1500"/>
              <a:buFont typeface="Poppins"/>
              <a:buNone/>
              <a:defRPr sz="1500" b="1">
                <a:latin typeface="Poppins"/>
                <a:ea typeface="Poppins"/>
                <a:cs typeface="Poppins"/>
                <a:sym typeface="Poppins"/>
              </a:defRPr>
            </a:lvl8pPr>
            <a:lvl9pPr lvl="8">
              <a:spcBef>
                <a:spcPts val="0"/>
              </a:spcBef>
              <a:spcAft>
                <a:spcPts val="0"/>
              </a:spcAft>
              <a:buClr>
                <a:schemeClr val="lt1"/>
              </a:buClr>
              <a:buSzPts val="1500"/>
              <a:buFont typeface="Poppins"/>
              <a:buNone/>
              <a:defRPr sz="1500" b="1">
                <a:latin typeface="Poppins"/>
                <a:ea typeface="Poppins"/>
                <a:cs typeface="Poppins"/>
                <a:sym typeface="Poppins"/>
              </a:defRPr>
            </a:lvl9pPr>
          </a:lstStyle>
          <a:p>
            <a:endParaRPr/>
          </a:p>
        </p:txBody>
      </p:sp>
      <p:sp>
        <p:nvSpPr>
          <p:cNvPr id="237" name="Google Shape;237;p22"/>
          <p:cNvSpPr txBox="1">
            <a:spLocks noGrp="1"/>
          </p:cNvSpPr>
          <p:nvPr>
            <p:ph type="subTitle" idx="6"/>
          </p:nvPr>
        </p:nvSpPr>
        <p:spPr>
          <a:xfrm>
            <a:off x="5537976" y="3190509"/>
            <a:ext cx="3453600" cy="311100"/>
          </a:xfrm>
          <a:prstGeom prst="rect">
            <a:avLst/>
          </a:prstGeom>
        </p:spPr>
        <p:txBody>
          <a:bodyPr spcFirstLastPara="1" wrap="square" lIns="0" tIns="91425" rIns="91425" bIns="0" anchor="t" anchorCtr="0">
            <a:normAutofit/>
          </a:bodyPr>
          <a:lstStyle>
            <a:lvl1pPr lvl="0">
              <a:spcBef>
                <a:spcPts val="0"/>
              </a:spcBef>
              <a:spcAft>
                <a:spcPts val="0"/>
              </a:spcAft>
              <a:buClr>
                <a:schemeClr val="lt1"/>
              </a:buClr>
              <a:buSzPts val="1400"/>
              <a:buNone/>
              <a:defRPr sz="1400"/>
            </a:lvl1pPr>
            <a:lvl2pPr lvl="1">
              <a:spcBef>
                <a:spcPts val="0"/>
              </a:spcBef>
              <a:spcAft>
                <a:spcPts val="0"/>
              </a:spcAft>
              <a:buClr>
                <a:schemeClr val="lt1"/>
              </a:buClr>
              <a:buSzPts val="1400"/>
              <a:buNone/>
              <a:defRPr sz="1400"/>
            </a:lvl2pPr>
            <a:lvl3pPr lvl="2">
              <a:spcBef>
                <a:spcPts val="0"/>
              </a:spcBef>
              <a:spcAft>
                <a:spcPts val="0"/>
              </a:spcAft>
              <a:buClr>
                <a:schemeClr val="lt1"/>
              </a:buClr>
              <a:buSzPts val="1400"/>
              <a:buNone/>
              <a:defRPr sz="1400"/>
            </a:lvl3pPr>
            <a:lvl4pPr lvl="3">
              <a:spcBef>
                <a:spcPts val="0"/>
              </a:spcBef>
              <a:spcAft>
                <a:spcPts val="0"/>
              </a:spcAft>
              <a:buClr>
                <a:schemeClr val="lt1"/>
              </a:buClr>
              <a:buSzPts val="1400"/>
              <a:buNone/>
              <a:defRPr sz="1400"/>
            </a:lvl4pPr>
            <a:lvl5pPr lvl="4">
              <a:spcBef>
                <a:spcPts val="0"/>
              </a:spcBef>
              <a:spcAft>
                <a:spcPts val="0"/>
              </a:spcAft>
              <a:buClr>
                <a:schemeClr val="lt1"/>
              </a:buClr>
              <a:buSzPts val="1400"/>
              <a:buNone/>
              <a:defRPr sz="1400"/>
            </a:lvl5pPr>
            <a:lvl6pPr lvl="5">
              <a:spcBef>
                <a:spcPts val="0"/>
              </a:spcBef>
              <a:spcAft>
                <a:spcPts val="0"/>
              </a:spcAft>
              <a:buClr>
                <a:schemeClr val="lt1"/>
              </a:buClr>
              <a:buSzPts val="1400"/>
              <a:buNone/>
              <a:defRPr sz="1400"/>
            </a:lvl6pPr>
            <a:lvl7pPr lvl="6">
              <a:spcBef>
                <a:spcPts val="0"/>
              </a:spcBef>
              <a:spcAft>
                <a:spcPts val="0"/>
              </a:spcAft>
              <a:buClr>
                <a:schemeClr val="lt1"/>
              </a:buClr>
              <a:buSzPts val="1400"/>
              <a:buNone/>
              <a:defRPr sz="1400"/>
            </a:lvl7pPr>
            <a:lvl8pPr lvl="7">
              <a:spcBef>
                <a:spcPts val="0"/>
              </a:spcBef>
              <a:spcAft>
                <a:spcPts val="0"/>
              </a:spcAft>
              <a:buClr>
                <a:schemeClr val="lt1"/>
              </a:buClr>
              <a:buSzPts val="1400"/>
              <a:buNone/>
              <a:defRPr sz="1400"/>
            </a:lvl8pPr>
            <a:lvl9pPr lvl="8">
              <a:spcBef>
                <a:spcPts val="0"/>
              </a:spcBef>
              <a:spcAft>
                <a:spcPts val="0"/>
              </a:spcAft>
              <a:buClr>
                <a:schemeClr val="lt1"/>
              </a:buClr>
              <a:buSzPts val="1400"/>
              <a:buNone/>
              <a:defRPr sz="1400"/>
            </a:lvl9pPr>
          </a:lstStyle>
          <a:p>
            <a:endParaRPr/>
          </a:p>
        </p:txBody>
      </p:sp>
      <p:sp>
        <p:nvSpPr>
          <p:cNvPr id="238" name="Google Shape;238;p22"/>
          <p:cNvSpPr txBox="1">
            <a:spLocks noGrp="1"/>
          </p:cNvSpPr>
          <p:nvPr>
            <p:ph type="subTitle" idx="7"/>
          </p:nvPr>
        </p:nvSpPr>
        <p:spPr>
          <a:xfrm>
            <a:off x="5537976" y="3717879"/>
            <a:ext cx="3453600" cy="311100"/>
          </a:xfrm>
          <a:prstGeom prst="rect">
            <a:avLst/>
          </a:prstGeom>
        </p:spPr>
        <p:txBody>
          <a:bodyPr spcFirstLastPara="1" wrap="square" lIns="0" tIns="91425" rIns="91425" bIns="0" anchor="b" anchorCtr="0">
            <a:normAutofit/>
          </a:bodyPr>
          <a:lstStyle>
            <a:lvl1pPr lvl="0">
              <a:spcBef>
                <a:spcPts val="0"/>
              </a:spcBef>
              <a:spcAft>
                <a:spcPts val="0"/>
              </a:spcAft>
              <a:buClr>
                <a:schemeClr val="lt1"/>
              </a:buClr>
              <a:buSzPts val="1800"/>
              <a:buFont typeface="Poppins"/>
              <a:buNone/>
              <a:defRPr sz="1800" b="1">
                <a:latin typeface="Poppins"/>
                <a:ea typeface="Poppins"/>
                <a:cs typeface="Poppins"/>
                <a:sym typeface="Poppins"/>
              </a:defRPr>
            </a:lvl1pPr>
            <a:lvl2pPr lvl="1">
              <a:spcBef>
                <a:spcPts val="0"/>
              </a:spcBef>
              <a:spcAft>
                <a:spcPts val="0"/>
              </a:spcAft>
              <a:buClr>
                <a:schemeClr val="lt1"/>
              </a:buClr>
              <a:buSzPts val="1500"/>
              <a:buFont typeface="Poppins"/>
              <a:buNone/>
              <a:defRPr sz="1500" b="1">
                <a:latin typeface="Poppins"/>
                <a:ea typeface="Poppins"/>
                <a:cs typeface="Poppins"/>
                <a:sym typeface="Poppins"/>
              </a:defRPr>
            </a:lvl2pPr>
            <a:lvl3pPr lvl="2">
              <a:spcBef>
                <a:spcPts val="0"/>
              </a:spcBef>
              <a:spcAft>
                <a:spcPts val="0"/>
              </a:spcAft>
              <a:buClr>
                <a:schemeClr val="lt1"/>
              </a:buClr>
              <a:buSzPts val="1500"/>
              <a:buFont typeface="Poppins"/>
              <a:buNone/>
              <a:defRPr sz="1500" b="1">
                <a:latin typeface="Poppins"/>
                <a:ea typeface="Poppins"/>
                <a:cs typeface="Poppins"/>
                <a:sym typeface="Poppins"/>
              </a:defRPr>
            </a:lvl3pPr>
            <a:lvl4pPr lvl="3">
              <a:spcBef>
                <a:spcPts val="0"/>
              </a:spcBef>
              <a:spcAft>
                <a:spcPts val="0"/>
              </a:spcAft>
              <a:buClr>
                <a:schemeClr val="lt1"/>
              </a:buClr>
              <a:buSzPts val="1500"/>
              <a:buFont typeface="Poppins"/>
              <a:buNone/>
              <a:defRPr sz="1500" b="1">
                <a:latin typeface="Poppins"/>
                <a:ea typeface="Poppins"/>
                <a:cs typeface="Poppins"/>
                <a:sym typeface="Poppins"/>
              </a:defRPr>
            </a:lvl4pPr>
            <a:lvl5pPr lvl="4">
              <a:spcBef>
                <a:spcPts val="0"/>
              </a:spcBef>
              <a:spcAft>
                <a:spcPts val="0"/>
              </a:spcAft>
              <a:buClr>
                <a:schemeClr val="lt1"/>
              </a:buClr>
              <a:buSzPts val="1500"/>
              <a:buFont typeface="Poppins"/>
              <a:buNone/>
              <a:defRPr sz="1500" b="1">
                <a:latin typeface="Poppins"/>
                <a:ea typeface="Poppins"/>
                <a:cs typeface="Poppins"/>
                <a:sym typeface="Poppins"/>
              </a:defRPr>
            </a:lvl5pPr>
            <a:lvl6pPr lvl="5">
              <a:spcBef>
                <a:spcPts val="0"/>
              </a:spcBef>
              <a:spcAft>
                <a:spcPts val="0"/>
              </a:spcAft>
              <a:buClr>
                <a:schemeClr val="lt1"/>
              </a:buClr>
              <a:buSzPts val="1500"/>
              <a:buFont typeface="Poppins"/>
              <a:buNone/>
              <a:defRPr sz="1500" b="1">
                <a:latin typeface="Poppins"/>
                <a:ea typeface="Poppins"/>
                <a:cs typeface="Poppins"/>
                <a:sym typeface="Poppins"/>
              </a:defRPr>
            </a:lvl6pPr>
            <a:lvl7pPr lvl="6">
              <a:spcBef>
                <a:spcPts val="0"/>
              </a:spcBef>
              <a:spcAft>
                <a:spcPts val="0"/>
              </a:spcAft>
              <a:buClr>
                <a:schemeClr val="lt1"/>
              </a:buClr>
              <a:buSzPts val="1500"/>
              <a:buFont typeface="Poppins"/>
              <a:buNone/>
              <a:defRPr sz="1500" b="1">
                <a:latin typeface="Poppins"/>
                <a:ea typeface="Poppins"/>
                <a:cs typeface="Poppins"/>
                <a:sym typeface="Poppins"/>
              </a:defRPr>
            </a:lvl7pPr>
            <a:lvl8pPr lvl="7">
              <a:spcBef>
                <a:spcPts val="0"/>
              </a:spcBef>
              <a:spcAft>
                <a:spcPts val="0"/>
              </a:spcAft>
              <a:buClr>
                <a:schemeClr val="lt1"/>
              </a:buClr>
              <a:buSzPts val="1500"/>
              <a:buFont typeface="Poppins"/>
              <a:buNone/>
              <a:defRPr sz="1500" b="1">
                <a:latin typeface="Poppins"/>
                <a:ea typeface="Poppins"/>
                <a:cs typeface="Poppins"/>
                <a:sym typeface="Poppins"/>
              </a:defRPr>
            </a:lvl8pPr>
            <a:lvl9pPr lvl="8">
              <a:spcBef>
                <a:spcPts val="0"/>
              </a:spcBef>
              <a:spcAft>
                <a:spcPts val="0"/>
              </a:spcAft>
              <a:buClr>
                <a:schemeClr val="lt1"/>
              </a:buClr>
              <a:buSzPts val="1500"/>
              <a:buFont typeface="Poppins"/>
              <a:buNone/>
              <a:defRPr sz="1500" b="1">
                <a:latin typeface="Poppins"/>
                <a:ea typeface="Poppins"/>
                <a:cs typeface="Poppins"/>
                <a:sym typeface="Poppins"/>
              </a:defRPr>
            </a:lvl9pPr>
          </a:lstStyle>
          <a:p>
            <a:endParaRPr/>
          </a:p>
        </p:txBody>
      </p:sp>
      <p:sp>
        <p:nvSpPr>
          <p:cNvPr id="239" name="Google Shape;239;p22"/>
          <p:cNvSpPr txBox="1">
            <a:spLocks noGrp="1"/>
          </p:cNvSpPr>
          <p:nvPr>
            <p:ph type="subTitle" idx="8"/>
          </p:nvPr>
        </p:nvSpPr>
        <p:spPr>
          <a:xfrm>
            <a:off x="5537976" y="3953971"/>
            <a:ext cx="3453600" cy="311100"/>
          </a:xfrm>
          <a:prstGeom prst="rect">
            <a:avLst/>
          </a:prstGeom>
        </p:spPr>
        <p:txBody>
          <a:bodyPr spcFirstLastPara="1" wrap="square" lIns="0" tIns="91425" rIns="91425" bIns="0" anchor="t" anchorCtr="0">
            <a:normAutofit/>
          </a:bodyPr>
          <a:lstStyle>
            <a:lvl1pPr lvl="0">
              <a:spcBef>
                <a:spcPts val="0"/>
              </a:spcBef>
              <a:spcAft>
                <a:spcPts val="0"/>
              </a:spcAft>
              <a:buClr>
                <a:schemeClr val="lt1"/>
              </a:buClr>
              <a:buSzPts val="1400"/>
              <a:buNone/>
              <a:defRPr sz="1400"/>
            </a:lvl1pPr>
            <a:lvl2pPr lvl="1">
              <a:spcBef>
                <a:spcPts val="0"/>
              </a:spcBef>
              <a:spcAft>
                <a:spcPts val="0"/>
              </a:spcAft>
              <a:buClr>
                <a:schemeClr val="lt1"/>
              </a:buClr>
              <a:buSzPts val="1400"/>
              <a:buNone/>
              <a:defRPr sz="1400"/>
            </a:lvl2pPr>
            <a:lvl3pPr lvl="2">
              <a:spcBef>
                <a:spcPts val="0"/>
              </a:spcBef>
              <a:spcAft>
                <a:spcPts val="0"/>
              </a:spcAft>
              <a:buClr>
                <a:schemeClr val="lt1"/>
              </a:buClr>
              <a:buSzPts val="1400"/>
              <a:buNone/>
              <a:defRPr sz="1400"/>
            </a:lvl3pPr>
            <a:lvl4pPr lvl="3">
              <a:spcBef>
                <a:spcPts val="0"/>
              </a:spcBef>
              <a:spcAft>
                <a:spcPts val="0"/>
              </a:spcAft>
              <a:buClr>
                <a:schemeClr val="lt1"/>
              </a:buClr>
              <a:buSzPts val="1400"/>
              <a:buNone/>
              <a:defRPr sz="1400"/>
            </a:lvl4pPr>
            <a:lvl5pPr lvl="4">
              <a:spcBef>
                <a:spcPts val="0"/>
              </a:spcBef>
              <a:spcAft>
                <a:spcPts val="0"/>
              </a:spcAft>
              <a:buClr>
                <a:schemeClr val="lt1"/>
              </a:buClr>
              <a:buSzPts val="1400"/>
              <a:buNone/>
              <a:defRPr sz="1400"/>
            </a:lvl5pPr>
            <a:lvl6pPr lvl="5">
              <a:spcBef>
                <a:spcPts val="0"/>
              </a:spcBef>
              <a:spcAft>
                <a:spcPts val="0"/>
              </a:spcAft>
              <a:buClr>
                <a:schemeClr val="lt1"/>
              </a:buClr>
              <a:buSzPts val="1400"/>
              <a:buNone/>
              <a:defRPr sz="1400"/>
            </a:lvl6pPr>
            <a:lvl7pPr lvl="6">
              <a:spcBef>
                <a:spcPts val="0"/>
              </a:spcBef>
              <a:spcAft>
                <a:spcPts val="0"/>
              </a:spcAft>
              <a:buClr>
                <a:schemeClr val="lt1"/>
              </a:buClr>
              <a:buSzPts val="1400"/>
              <a:buNone/>
              <a:defRPr sz="1400"/>
            </a:lvl7pPr>
            <a:lvl8pPr lvl="7">
              <a:spcBef>
                <a:spcPts val="0"/>
              </a:spcBef>
              <a:spcAft>
                <a:spcPts val="0"/>
              </a:spcAft>
              <a:buClr>
                <a:schemeClr val="lt1"/>
              </a:buClr>
              <a:buSzPts val="1400"/>
              <a:buNone/>
              <a:defRPr sz="1400"/>
            </a:lvl8pPr>
            <a:lvl9pPr lvl="8">
              <a:spcBef>
                <a:spcPts val="0"/>
              </a:spcBef>
              <a:spcAft>
                <a:spcPts val="0"/>
              </a:spcAft>
              <a:buClr>
                <a:schemeClr val="lt1"/>
              </a:buClr>
              <a:buSzPts val="1400"/>
              <a:buNone/>
              <a:defRPr sz="1400"/>
            </a:lvl9pPr>
          </a:lstStyle>
          <a:p>
            <a:endParaRPr/>
          </a:p>
        </p:txBody>
      </p:sp>
      <p:sp>
        <p:nvSpPr>
          <p:cNvPr id="240" name="Google Shape;240;p22"/>
          <p:cNvSpPr/>
          <p:nvPr/>
        </p:nvSpPr>
        <p:spPr>
          <a:xfrm rot="-5400000">
            <a:off x="-1276000" y="1266039"/>
            <a:ext cx="2537400" cy="2537400"/>
          </a:xfrm>
          <a:prstGeom prst="pie">
            <a:avLst>
              <a:gd name="adj1" fmla="val 0"/>
              <a:gd name="adj2" fmla="val 5408708"/>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300">
              <a:solidFill>
                <a:schemeClr val="dk1"/>
              </a:solidFill>
              <a:latin typeface="Urbanist"/>
              <a:ea typeface="Urbanist"/>
              <a:cs typeface="Urbanist"/>
              <a:sym typeface="Urbanist"/>
            </a:endParaRPr>
          </a:p>
        </p:txBody>
      </p:sp>
      <p:sp>
        <p:nvSpPr>
          <p:cNvPr id="241" name="Google Shape;241;p22"/>
          <p:cNvSpPr/>
          <p:nvPr/>
        </p:nvSpPr>
        <p:spPr>
          <a:xfrm rot="-5400000">
            <a:off x="-5951" y="2536242"/>
            <a:ext cx="1267200" cy="12672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300">
              <a:solidFill>
                <a:schemeClr val="dk1"/>
              </a:solidFill>
              <a:latin typeface="Urbanist"/>
              <a:ea typeface="Urbanist"/>
              <a:cs typeface="Urbanist"/>
              <a:sym typeface="Urbanist"/>
            </a:endParaRPr>
          </a:p>
        </p:txBody>
      </p:sp>
      <p:sp>
        <p:nvSpPr>
          <p:cNvPr id="242" name="Google Shape;242;p22"/>
          <p:cNvSpPr/>
          <p:nvPr/>
        </p:nvSpPr>
        <p:spPr>
          <a:xfrm>
            <a:off x="3244" y="3803442"/>
            <a:ext cx="1340100" cy="1340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243" name="Google Shape;243;p22"/>
          <p:cNvSpPr txBox="1">
            <a:spLocks noGrp="1"/>
          </p:cNvSpPr>
          <p:nvPr>
            <p:ph type="title"/>
          </p:nvPr>
        </p:nvSpPr>
        <p:spPr>
          <a:xfrm>
            <a:off x="1582800" y="1485525"/>
            <a:ext cx="2989200" cy="433800"/>
          </a:xfrm>
          <a:prstGeom prst="rect">
            <a:avLst/>
          </a:prstGeom>
        </p:spPr>
        <p:txBody>
          <a:bodyPr spcFirstLastPara="1" wrap="square" lIns="0" tIns="0" rIns="91425" bIns="0" anchor="t" anchorCtr="0">
            <a:noAutofit/>
          </a:bodyPr>
          <a:lstStyle>
            <a:lvl1pPr lvl="0">
              <a:lnSpc>
                <a:spcPct val="90000"/>
              </a:lnSpc>
              <a:spcBef>
                <a:spcPts val="0"/>
              </a:spcBef>
              <a:spcAft>
                <a:spcPts val="0"/>
              </a:spcAft>
              <a:buClr>
                <a:schemeClr val="lt1"/>
              </a:buClr>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244" name="Google Shape;244;p22"/>
          <p:cNvSpPr txBox="1">
            <a:spLocks noGrp="1"/>
          </p:cNvSpPr>
          <p:nvPr>
            <p:ph type="subTitle" idx="9"/>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45" name="Google Shape;245;p22"/>
          <p:cNvSpPr txBox="1">
            <a:spLocks noGrp="1"/>
          </p:cNvSpPr>
          <p:nvPr>
            <p:ph type="subTitle" idx="13"/>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46" name="Google Shape;246;p22"/>
          <p:cNvSpPr txBox="1">
            <a:spLocks noGrp="1"/>
          </p:cNvSpPr>
          <p:nvPr>
            <p:ph type="subTitle" idx="14"/>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247" name="Google Shape;247;p22"/>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eet the team">
  <p:cSld name="CUSTOM_4">
    <p:spTree>
      <p:nvGrpSpPr>
        <p:cNvPr id="1" name="Shape 248"/>
        <p:cNvGrpSpPr/>
        <p:nvPr/>
      </p:nvGrpSpPr>
      <p:grpSpPr>
        <a:xfrm>
          <a:off x="0" y="0"/>
          <a:ext cx="0" cy="0"/>
          <a:chOff x="0" y="0"/>
          <a:chExt cx="0" cy="0"/>
        </a:xfrm>
      </p:grpSpPr>
      <p:sp>
        <p:nvSpPr>
          <p:cNvPr id="249" name="Google Shape;249;p23"/>
          <p:cNvSpPr>
            <a:spLocks noGrp="1"/>
          </p:cNvSpPr>
          <p:nvPr>
            <p:ph type="pic" idx="2"/>
          </p:nvPr>
        </p:nvSpPr>
        <p:spPr>
          <a:xfrm>
            <a:off x="4162550" y="816050"/>
            <a:ext cx="1444500" cy="1444500"/>
          </a:xfrm>
          <a:prstGeom prst="round2DiagRect">
            <a:avLst>
              <a:gd name="adj1" fmla="val 0"/>
              <a:gd name="adj2" fmla="val 0"/>
            </a:avLst>
          </a:prstGeom>
          <a:noFill/>
          <a:ln>
            <a:noFill/>
          </a:ln>
        </p:spPr>
      </p:sp>
      <p:sp>
        <p:nvSpPr>
          <p:cNvPr id="250" name="Google Shape;250;p23"/>
          <p:cNvSpPr>
            <a:spLocks noGrp="1"/>
          </p:cNvSpPr>
          <p:nvPr>
            <p:ph type="pic" idx="3"/>
          </p:nvPr>
        </p:nvSpPr>
        <p:spPr>
          <a:xfrm>
            <a:off x="5788675" y="816050"/>
            <a:ext cx="1444500" cy="1444500"/>
          </a:xfrm>
          <a:prstGeom prst="ellipse">
            <a:avLst/>
          </a:prstGeom>
          <a:noFill/>
          <a:ln>
            <a:noFill/>
          </a:ln>
        </p:spPr>
      </p:sp>
      <p:sp>
        <p:nvSpPr>
          <p:cNvPr id="251" name="Google Shape;251;p23"/>
          <p:cNvSpPr>
            <a:spLocks noGrp="1"/>
          </p:cNvSpPr>
          <p:nvPr>
            <p:ph type="pic" idx="4"/>
          </p:nvPr>
        </p:nvSpPr>
        <p:spPr>
          <a:xfrm>
            <a:off x="7414800" y="816050"/>
            <a:ext cx="1444500" cy="1444500"/>
          </a:xfrm>
          <a:prstGeom prst="round1Rect">
            <a:avLst>
              <a:gd name="adj" fmla="val 30895"/>
            </a:avLst>
          </a:prstGeom>
          <a:noFill/>
          <a:ln>
            <a:noFill/>
          </a:ln>
        </p:spPr>
      </p:sp>
      <p:sp>
        <p:nvSpPr>
          <p:cNvPr id="252" name="Google Shape;252;p23"/>
          <p:cNvSpPr>
            <a:spLocks noGrp="1"/>
          </p:cNvSpPr>
          <p:nvPr>
            <p:ph type="pic" idx="5"/>
          </p:nvPr>
        </p:nvSpPr>
        <p:spPr>
          <a:xfrm>
            <a:off x="2536475" y="2897400"/>
            <a:ext cx="1444500" cy="1444500"/>
          </a:xfrm>
          <a:prstGeom prst="round2DiagRect">
            <a:avLst>
              <a:gd name="adj1" fmla="val 0"/>
              <a:gd name="adj2" fmla="val 0"/>
            </a:avLst>
          </a:prstGeom>
          <a:noFill/>
          <a:ln>
            <a:noFill/>
          </a:ln>
        </p:spPr>
      </p:sp>
      <p:sp>
        <p:nvSpPr>
          <p:cNvPr id="253" name="Google Shape;253;p23"/>
          <p:cNvSpPr>
            <a:spLocks noGrp="1"/>
          </p:cNvSpPr>
          <p:nvPr>
            <p:ph type="pic" idx="6"/>
          </p:nvPr>
        </p:nvSpPr>
        <p:spPr>
          <a:xfrm>
            <a:off x="4162600" y="2897400"/>
            <a:ext cx="1444500" cy="1444500"/>
          </a:xfrm>
          <a:prstGeom prst="ellipse">
            <a:avLst/>
          </a:prstGeom>
          <a:noFill/>
          <a:ln>
            <a:noFill/>
          </a:ln>
        </p:spPr>
      </p:sp>
      <p:sp>
        <p:nvSpPr>
          <p:cNvPr id="254" name="Google Shape;254;p23"/>
          <p:cNvSpPr>
            <a:spLocks noGrp="1"/>
          </p:cNvSpPr>
          <p:nvPr>
            <p:ph type="pic" idx="7"/>
          </p:nvPr>
        </p:nvSpPr>
        <p:spPr>
          <a:xfrm>
            <a:off x="5788725" y="2897400"/>
            <a:ext cx="1444500" cy="1444500"/>
          </a:xfrm>
          <a:prstGeom prst="round1Rect">
            <a:avLst>
              <a:gd name="adj" fmla="val 30895"/>
            </a:avLst>
          </a:prstGeom>
          <a:noFill/>
          <a:ln>
            <a:noFill/>
          </a:ln>
        </p:spPr>
      </p:sp>
      <p:sp>
        <p:nvSpPr>
          <p:cNvPr id="255" name="Google Shape;255;p23"/>
          <p:cNvSpPr txBox="1">
            <a:spLocks noGrp="1"/>
          </p:cNvSpPr>
          <p:nvPr>
            <p:ph type="subTitle" idx="1"/>
          </p:nvPr>
        </p:nvSpPr>
        <p:spPr>
          <a:xfrm>
            <a:off x="4162750" y="2178820"/>
            <a:ext cx="1444500" cy="300300"/>
          </a:xfrm>
          <a:prstGeom prst="rect">
            <a:avLst/>
          </a:prstGeom>
        </p:spPr>
        <p:txBody>
          <a:bodyPr spcFirstLastPara="1" wrap="square" lIns="91425" tIns="91425" rIns="91425" bIns="0" anchor="b" anchorCtr="0">
            <a:normAutofit/>
          </a:bodyPr>
          <a:lstStyle>
            <a:lvl1pPr lvl="0"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1pPr>
            <a:lvl2pPr lvl="1"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2pPr>
            <a:lvl3pPr lvl="2"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3pPr>
            <a:lvl4pPr lvl="3"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4pPr>
            <a:lvl5pPr lvl="4"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5pPr>
            <a:lvl6pPr lvl="5"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6pPr>
            <a:lvl7pPr lvl="6"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7pPr>
            <a:lvl8pPr lvl="7"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8pPr>
            <a:lvl9pPr lvl="8"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9pPr>
          </a:lstStyle>
          <a:p>
            <a:endParaRPr/>
          </a:p>
        </p:txBody>
      </p:sp>
      <p:sp>
        <p:nvSpPr>
          <p:cNvPr id="256" name="Google Shape;256;p23"/>
          <p:cNvSpPr txBox="1">
            <a:spLocks noGrp="1"/>
          </p:cNvSpPr>
          <p:nvPr>
            <p:ph type="subTitle" idx="8"/>
          </p:nvPr>
        </p:nvSpPr>
        <p:spPr>
          <a:xfrm>
            <a:off x="4162750" y="2509808"/>
            <a:ext cx="1444500" cy="254700"/>
          </a:xfrm>
          <a:prstGeom prst="rect">
            <a:avLst/>
          </a:prstGeom>
        </p:spPr>
        <p:txBody>
          <a:bodyPr spcFirstLastPara="1" wrap="square" lIns="91425" tIns="0" rIns="91425" bIns="91425" anchor="t" anchorCtr="0">
            <a:spAutoFit/>
          </a:bodyPr>
          <a:lstStyle>
            <a:lvl1pPr lvl="0" algn="ctr">
              <a:spcBef>
                <a:spcPts val="0"/>
              </a:spcBef>
              <a:spcAft>
                <a:spcPts val="0"/>
              </a:spcAft>
              <a:buSzPts val="900"/>
              <a:buFont typeface="Urbanist Medium"/>
              <a:buNone/>
              <a:defRPr sz="900"/>
            </a:lvl1pPr>
            <a:lvl2pPr lvl="1" algn="ctr">
              <a:spcBef>
                <a:spcPts val="0"/>
              </a:spcBef>
              <a:spcAft>
                <a:spcPts val="0"/>
              </a:spcAft>
              <a:buSzPts val="900"/>
              <a:buFont typeface="Urbanist Medium"/>
              <a:buNone/>
              <a:defRPr sz="900">
                <a:latin typeface="Urbanist Medium"/>
                <a:ea typeface="Urbanist Medium"/>
                <a:cs typeface="Urbanist Medium"/>
                <a:sym typeface="Urbanist Medium"/>
              </a:defRPr>
            </a:lvl2pPr>
            <a:lvl3pPr lvl="2" algn="ctr">
              <a:spcBef>
                <a:spcPts val="0"/>
              </a:spcBef>
              <a:spcAft>
                <a:spcPts val="0"/>
              </a:spcAft>
              <a:buSzPts val="900"/>
              <a:buFont typeface="Urbanist Medium"/>
              <a:buNone/>
              <a:defRPr sz="900">
                <a:latin typeface="Urbanist Medium"/>
                <a:ea typeface="Urbanist Medium"/>
                <a:cs typeface="Urbanist Medium"/>
                <a:sym typeface="Urbanist Medium"/>
              </a:defRPr>
            </a:lvl3pPr>
            <a:lvl4pPr lvl="3" algn="ctr">
              <a:spcBef>
                <a:spcPts val="0"/>
              </a:spcBef>
              <a:spcAft>
                <a:spcPts val="0"/>
              </a:spcAft>
              <a:buSzPts val="900"/>
              <a:buFont typeface="Urbanist Medium"/>
              <a:buNone/>
              <a:defRPr sz="900">
                <a:latin typeface="Urbanist Medium"/>
                <a:ea typeface="Urbanist Medium"/>
                <a:cs typeface="Urbanist Medium"/>
                <a:sym typeface="Urbanist Medium"/>
              </a:defRPr>
            </a:lvl4pPr>
            <a:lvl5pPr lvl="4" algn="ctr">
              <a:spcBef>
                <a:spcPts val="0"/>
              </a:spcBef>
              <a:spcAft>
                <a:spcPts val="0"/>
              </a:spcAft>
              <a:buSzPts val="900"/>
              <a:buFont typeface="Urbanist Medium"/>
              <a:buNone/>
              <a:defRPr sz="900">
                <a:latin typeface="Urbanist Medium"/>
                <a:ea typeface="Urbanist Medium"/>
                <a:cs typeface="Urbanist Medium"/>
                <a:sym typeface="Urbanist Medium"/>
              </a:defRPr>
            </a:lvl5pPr>
            <a:lvl6pPr lvl="5" algn="ctr">
              <a:spcBef>
                <a:spcPts val="0"/>
              </a:spcBef>
              <a:spcAft>
                <a:spcPts val="0"/>
              </a:spcAft>
              <a:buSzPts val="900"/>
              <a:buFont typeface="Urbanist Medium"/>
              <a:buNone/>
              <a:defRPr sz="900">
                <a:latin typeface="Urbanist Medium"/>
                <a:ea typeface="Urbanist Medium"/>
                <a:cs typeface="Urbanist Medium"/>
                <a:sym typeface="Urbanist Medium"/>
              </a:defRPr>
            </a:lvl6pPr>
            <a:lvl7pPr lvl="6" algn="ctr">
              <a:spcBef>
                <a:spcPts val="0"/>
              </a:spcBef>
              <a:spcAft>
                <a:spcPts val="0"/>
              </a:spcAft>
              <a:buSzPts val="900"/>
              <a:buFont typeface="Urbanist Medium"/>
              <a:buNone/>
              <a:defRPr sz="900">
                <a:latin typeface="Urbanist Medium"/>
                <a:ea typeface="Urbanist Medium"/>
                <a:cs typeface="Urbanist Medium"/>
                <a:sym typeface="Urbanist Medium"/>
              </a:defRPr>
            </a:lvl7pPr>
            <a:lvl8pPr lvl="7" algn="ctr">
              <a:spcBef>
                <a:spcPts val="0"/>
              </a:spcBef>
              <a:spcAft>
                <a:spcPts val="0"/>
              </a:spcAft>
              <a:buSzPts val="900"/>
              <a:buFont typeface="Urbanist Medium"/>
              <a:buNone/>
              <a:defRPr sz="900">
                <a:latin typeface="Urbanist Medium"/>
                <a:ea typeface="Urbanist Medium"/>
                <a:cs typeface="Urbanist Medium"/>
                <a:sym typeface="Urbanist Medium"/>
              </a:defRPr>
            </a:lvl8pPr>
            <a:lvl9pPr lvl="8" algn="ctr">
              <a:spcBef>
                <a:spcPts val="0"/>
              </a:spcBef>
              <a:spcAft>
                <a:spcPts val="0"/>
              </a:spcAft>
              <a:buSzPts val="900"/>
              <a:buFont typeface="Urbanist Medium"/>
              <a:buNone/>
              <a:defRPr sz="900">
                <a:latin typeface="Urbanist Medium"/>
                <a:ea typeface="Urbanist Medium"/>
                <a:cs typeface="Urbanist Medium"/>
                <a:sym typeface="Urbanist Medium"/>
              </a:defRPr>
            </a:lvl9pPr>
          </a:lstStyle>
          <a:p>
            <a:endParaRPr/>
          </a:p>
        </p:txBody>
      </p:sp>
      <p:sp>
        <p:nvSpPr>
          <p:cNvPr id="257" name="Google Shape;257;p23"/>
          <p:cNvSpPr txBox="1">
            <a:spLocks noGrp="1"/>
          </p:cNvSpPr>
          <p:nvPr>
            <p:ph type="subTitle" idx="9"/>
          </p:nvPr>
        </p:nvSpPr>
        <p:spPr>
          <a:xfrm>
            <a:off x="2536625" y="4249429"/>
            <a:ext cx="1444500" cy="300300"/>
          </a:xfrm>
          <a:prstGeom prst="rect">
            <a:avLst/>
          </a:prstGeom>
        </p:spPr>
        <p:txBody>
          <a:bodyPr spcFirstLastPara="1" wrap="square" lIns="91425" tIns="91425" rIns="91425" bIns="0" anchor="b" anchorCtr="0">
            <a:normAutofit/>
          </a:bodyPr>
          <a:lstStyle>
            <a:lvl1pPr lvl="0"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1pPr>
            <a:lvl2pPr lvl="1"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2pPr>
            <a:lvl3pPr lvl="2"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3pPr>
            <a:lvl4pPr lvl="3"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4pPr>
            <a:lvl5pPr lvl="4"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5pPr>
            <a:lvl6pPr lvl="5"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6pPr>
            <a:lvl7pPr lvl="6"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7pPr>
            <a:lvl8pPr lvl="7"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8pPr>
            <a:lvl9pPr lvl="8"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9pPr>
          </a:lstStyle>
          <a:p>
            <a:endParaRPr/>
          </a:p>
        </p:txBody>
      </p:sp>
      <p:sp>
        <p:nvSpPr>
          <p:cNvPr id="258" name="Google Shape;258;p23"/>
          <p:cNvSpPr txBox="1">
            <a:spLocks noGrp="1"/>
          </p:cNvSpPr>
          <p:nvPr>
            <p:ph type="subTitle" idx="13"/>
          </p:nvPr>
        </p:nvSpPr>
        <p:spPr>
          <a:xfrm>
            <a:off x="2536625" y="4581011"/>
            <a:ext cx="1444500" cy="254700"/>
          </a:xfrm>
          <a:prstGeom prst="rect">
            <a:avLst/>
          </a:prstGeom>
        </p:spPr>
        <p:txBody>
          <a:bodyPr spcFirstLastPara="1" wrap="square" lIns="91425" tIns="0" rIns="91425" bIns="91425" anchor="t" anchorCtr="0">
            <a:spAutoFit/>
          </a:bodyPr>
          <a:lstStyle>
            <a:lvl1pPr lvl="0" algn="ctr">
              <a:spcBef>
                <a:spcPts val="0"/>
              </a:spcBef>
              <a:spcAft>
                <a:spcPts val="0"/>
              </a:spcAft>
              <a:buSzPts val="900"/>
              <a:buFont typeface="Urbanist Medium"/>
              <a:buNone/>
              <a:defRPr sz="900"/>
            </a:lvl1pPr>
            <a:lvl2pPr lvl="1" algn="ctr">
              <a:spcBef>
                <a:spcPts val="0"/>
              </a:spcBef>
              <a:spcAft>
                <a:spcPts val="0"/>
              </a:spcAft>
              <a:buSzPts val="900"/>
              <a:buFont typeface="Urbanist Medium"/>
              <a:buNone/>
              <a:defRPr sz="900">
                <a:latin typeface="Urbanist Medium"/>
                <a:ea typeface="Urbanist Medium"/>
                <a:cs typeface="Urbanist Medium"/>
                <a:sym typeface="Urbanist Medium"/>
              </a:defRPr>
            </a:lvl2pPr>
            <a:lvl3pPr lvl="2" algn="ctr">
              <a:spcBef>
                <a:spcPts val="0"/>
              </a:spcBef>
              <a:spcAft>
                <a:spcPts val="0"/>
              </a:spcAft>
              <a:buSzPts val="900"/>
              <a:buFont typeface="Urbanist Medium"/>
              <a:buNone/>
              <a:defRPr sz="900">
                <a:latin typeface="Urbanist Medium"/>
                <a:ea typeface="Urbanist Medium"/>
                <a:cs typeface="Urbanist Medium"/>
                <a:sym typeface="Urbanist Medium"/>
              </a:defRPr>
            </a:lvl3pPr>
            <a:lvl4pPr lvl="3" algn="ctr">
              <a:spcBef>
                <a:spcPts val="0"/>
              </a:spcBef>
              <a:spcAft>
                <a:spcPts val="0"/>
              </a:spcAft>
              <a:buSzPts val="900"/>
              <a:buFont typeface="Urbanist Medium"/>
              <a:buNone/>
              <a:defRPr sz="900">
                <a:latin typeface="Urbanist Medium"/>
                <a:ea typeface="Urbanist Medium"/>
                <a:cs typeface="Urbanist Medium"/>
                <a:sym typeface="Urbanist Medium"/>
              </a:defRPr>
            </a:lvl4pPr>
            <a:lvl5pPr lvl="4" algn="ctr">
              <a:spcBef>
                <a:spcPts val="0"/>
              </a:spcBef>
              <a:spcAft>
                <a:spcPts val="0"/>
              </a:spcAft>
              <a:buSzPts val="900"/>
              <a:buFont typeface="Urbanist Medium"/>
              <a:buNone/>
              <a:defRPr sz="900">
                <a:latin typeface="Urbanist Medium"/>
                <a:ea typeface="Urbanist Medium"/>
                <a:cs typeface="Urbanist Medium"/>
                <a:sym typeface="Urbanist Medium"/>
              </a:defRPr>
            </a:lvl5pPr>
            <a:lvl6pPr lvl="5" algn="ctr">
              <a:spcBef>
                <a:spcPts val="0"/>
              </a:spcBef>
              <a:spcAft>
                <a:spcPts val="0"/>
              </a:spcAft>
              <a:buSzPts val="900"/>
              <a:buFont typeface="Urbanist Medium"/>
              <a:buNone/>
              <a:defRPr sz="900">
                <a:latin typeface="Urbanist Medium"/>
                <a:ea typeface="Urbanist Medium"/>
                <a:cs typeface="Urbanist Medium"/>
                <a:sym typeface="Urbanist Medium"/>
              </a:defRPr>
            </a:lvl6pPr>
            <a:lvl7pPr lvl="6" algn="ctr">
              <a:spcBef>
                <a:spcPts val="0"/>
              </a:spcBef>
              <a:spcAft>
                <a:spcPts val="0"/>
              </a:spcAft>
              <a:buSzPts val="900"/>
              <a:buFont typeface="Urbanist Medium"/>
              <a:buNone/>
              <a:defRPr sz="900">
                <a:latin typeface="Urbanist Medium"/>
                <a:ea typeface="Urbanist Medium"/>
                <a:cs typeface="Urbanist Medium"/>
                <a:sym typeface="Urbanist Medium"/>
              </a:defRPr>
            </a:lvl7pPr>
            <a:lvl8pPr lvl="7" algn="ctr">
              <a:spcBef>
                <a:spcPts val="0"/>
              </a:spcBef>
              <a:spcAft>
                <a:spcPts val="0"/>
              </a:spcAft>
              <a:buSzPts val="900"/>
              <a:buFont typeface="Urbanist Medium"/>
              <a:buNone/>
              <a:defRPr sz="900">
                <a:latin typeface="Urbanist Medium"/>
                <a:ea typeface="Urbanist Medium"/>
                <a:cs typeface="Urbanist Medium"/>
                <a:sym typeface="Urbanist Medium"/>
              </a:defRPr>
            </a:lvl8pPr>
            <a:lvl9pPr lvl="8" algn="ctr">
              <a:spcBef>
                <a:spcPts val="0"/>
              </a:spcBef>
              <a:spcAft>
                <a:spcPts val="0"/>
              </a:spcAft>
              <a:buSzPts val="900"/>
              <a:buFont typeface="Urbanist Medium"/>
              <a:buNone/>
              <a:defRPr sz="900">
                <a:latin typeface="Urbanist Medium"/>
                <a:ea typeface="Urbanist Medium"/>
                <a:cs typeface="Urbanist Medium"/>
                <a:sym typeface="Urbanist Medium"/>
              </a:defRPr>
            </a:lvl9pPr>
          </a:lstStyle>
          <a:p>
            <a:endParaRPr/>
          </a:p>
        </p:txBody>
      </p:sp>
      <p:sp>
        <p:nvSpPr>
          <p:cNvPr id="259" name="Google Shape;259;p23"/>
          <p:cNvSpPr txBox="1">
            <a:spLocks noGrp="1"/>
          </p:cNvSpPr>
          <p:nvPr>
            <p:ph type="subTitle" idx="14"/>
          </p:nvPr>
        </p:nvSpPr>
        <p:spPr>
          <a:xfrm>
            <a:off x="5788775" y="2178820"/>
            <a:ext cx="1444500" cy="300300"/>
          </a:xfrm>
          <a:prstGeom prst="rect">
            <a:avLst/>
          </a:prstGeom>
        </p:spPr>
        <p:txBody>
          <a:bodyPr spcFirstLastPara="1" wrap="square" lIns="91425" tIns="91425" rIns="91425" bIns="0" anchor="b" anchorCtr="0">
            <a:normAutofit/>
          </a:bodyPr>
          <a:lstStyle>
            <a:lvl1pPr lvl="0"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1pPr>
            <a:lvl2pPr lvl="1"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2pPr>
            <a:lvl3pPr lvl="2"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3pPr>
            <a:lvl4pPr lvl="3"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4pPr>
            <a:lvl5pPr lvl="4"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5pPr>
            <a:lvl6pPr lvl="5"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6pPr>
            <a:lvl7pPr lvl="6"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7pPr>
            <a:lvl8pPr lvl="7"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8pPr>
            <a:lvl9pPr lvl="8"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9pPr>
          </a:lstStyle>
          <a:p>
            <a:endParaRPr/>
          </a:p>
        </p:txBody>
      </p:sp>
      <p:sp>
        <p:nvSpPr>
          <p:cNvPr id="260" name="Google Shape;260;p23"/>
          <p:cNvSpPr txBox="1">
            <a:spLocks noGrp="1"/>
          </p:cNvSpPr>
          <p:nvPr>
            <p:ph type="subTitle" idx="15"/>
          </p:nvPr>
        </p:nvSpPr>
        <p:spPr>
          <a:xfrm>
            <a:off x="5788775" y="2509808"/>
            <a:ext cx="1444500" cy="254700"/>
          </a:xfrm>
          <a:prstGeom prst="rect">
            <a:avLst/>
          </a:prstGeom>
        </p:spPr>
        <p:txBody>
          <a:bodyPr spcFirstLastPara="1" wrap="square" lIns="91425" tIns="0" rIns="91425" bIns="91425" anchor="t" anchorCtr="0">
            <a:spAutoFit/>
          </a:bodyPr>
          <a:lstStyle>
            <a:lvl1pPr lvl="0" algn="ctr">
              <a:spcBef>
                <a:spcPts val="0"/>
              </a:spcBef>
              <a:spcAft>
                <a:spcPts val="0"/>
              </a:spcAft>
              <a:buSzPts val="900"/>
              <a:buFont typeface="Urbanist Medium"/>
              <a:buNone/>
              <a:defRPr sz="900"/>
            </a:lvl1pPr>
            <a:lvl2pPr lvl="1" algn="ctr">
              <a:spcBef>
                <a:spcPts val="0"/>
              </a:spcBef>
              <a:spcAft>
                <a:spcPts val="0"/>
              </a:spcAft>
              <a:buSzPts val="900"/>
              <a:buFont typeface="Urbanist Medium"/>
              <a:buNone/>
              <a:defRPr sz="900">
                <a:latin typeface="Urbanist Medium"/>
                <a:ea typeface="Urbanist Medium"/>
                <a:cs typeface="Urbanist Medium"/>
                <a:sym typeface="Urbanist Medium"/>
              </a:defRPr>
            </a:lvl2pPr>
            <a:lvl3pPr lvl="2" algn="ctr">
              <a:spcBef>
                <a:spcPts val="0"/>
              </a:spcBef>
              <a:spcAft>
                <a:spcPts val="0"/>
              </a:spcAft>
              <a:buSzPts val="900"/>
              <a:buFont typeface="Urbanist Medium"/>
              <a:buNone/>
              <a:defRPr sz="900">
                <a:latin typeface="Urbanist Medium"/>
                <a:ea typeface="Urbanist Medium"/>
                <a:cs typeface="Urbanist Medium"/>
                <a:sym typeface="Urbanist Medium"/>
              </a:defRPr>
            </a:lvl3pPr>
            <a:lvl4pPr lvl="3" algn="ctr">
              <a:spcBef>
                <a:spcPts val="0"/>
              </a:spcBef>
              <a:spcAft>
                <a:spcPts val="0"/>
              </a:spcAft>
              <a:buSzPts val="900"/>
              <a:buFont typeface="Urbanist Medium"/>
              <a:buNone/>
              <a:defRPr sz="900">
                <a:latin typeface="Urbanist Medium"/>
                <a:ea typeface="Urbanist Medium"/>
                <a:cs typeface="Urbanist Medium"/>
                <a:sym typeface="Urbanist Medium"/>
              </a:defRPr>
            </a:lvl4pPr>
            <a:lvl5pPr lvl="4" algn="ctr">
              <a:spcBef>
                <a:spcPts val="0"/>
              </a:spcBef>
              <a:spcAft>
                <a:spcPts val="0"/>
              </a:spcAft>
              <a:buSzPts val="900"/>
              <a:buFont typeface="Urbanist Medium"/>
              <a:buNone/>
              <a:defRPr sz="900">
                <a:latin typeface="Urbanist Medium"/>
                <a:ea typeface="Urbanist Medium"/>
                <a:cs typeface="Urbanist Medium"/>
                <a:sym typeface="Urbanist Medium"/>
              </a:defRPr>
            </a:lvl5pPr>
            <a:lvl6pPr lvl="5" algn="ctr">
              <a:spcBef>
                <a:spcPts val="0"/>
              </a:spcBef>
              <a:spcAft>
                <a:spcPts val="0"/>
              </a:spcAft>
              <a:buSzPts val="900"/>
              <a:buFont typeface="Urbanist Medium"/>
              <a:buNone/>
              <a:defRPr sz="900">
                <a:latin typeface="Urbanist Medium"/>
                <a:ea typeface="Urbanist Medium"/>
                <a:cs typeface="Urbanist Medium"/>
                <a:sym typeface="Urbanist Medium"/>
              </a:defRPr>
            </a:lvl6pPr>
            <a:lvl7pPr lvl="6" algn="ctr">
              <a:spcBef>
                <a:spcPts val="0"/>
              </a:spcBef>
              <a:spcAft>
                <a:spcPts val="0"/>
              </a:spcAft>
              <a:buSzPts val="900"/>
              <a:buFont typeface="Urbanist Medium"/>
              <a:buNone/>
              <a:defRPr sz="900">
                <a:latin typeface="Urbanist Medium"/>
                <a:ea typeface="Urbanist Medium"/>
                <a:cs typeface="Urbanist Medium"/>
                <a:sym typeface="Urbanist Medium"/>
              </a:defRPr>
            </a:lvl7pPr>
            <a:lvl8pPr lvl="7" algn="ctr">
              <a:spcBef>
                <a:spcPts val="0"/>
              </a:spcBef>
              <a:spcAft>
                <a:spcPts val="0"/>
              </a:spcAft>
              <a:buSzPts val="900"/>
              <a:buFont typeface="Urbanist Medium"/>
              <a:buNone/>
              <a:defRPr sz="900">
                <a:latin typeface="Urbanist Medium"/>
                <a:ea typeface="Urbanist Medium"/>
                <a:cs typeface="Urbanist Medium"/>
                <a:sym typeface="Urbanist Medium"/>
              </a:defRPr>
            </a:lvl8pPr>
            <a:lvl9pPr lvl="8" algn="ctr">
              <a:spcBef>
                <a:spcPts val="0"/>
              </a:spcBef>
              <a:spcAft>
                <a:spcPts val="0"/>
              </a:spcAft>
              <a:buSzPts val="900"/>
              <a:buFont typeface="Urbanist Medium"/>
              <a:buNone/>
              <a:defRPr sz="900">
                <a:latin typeface="Urbanist Medium"/>
                <a:ea typeface="Urbanist Medium"/>
                <a:cs typeface="Urbanist Medium"/>
                <a:sym typeface="Urbanist Medium"/>
              </a:defRPr>
            </a:lvl9pPr>
          </a:lstStyle>
          <a:p>
            <a:endParaRPr/>
          </a:p>
        </p:txBody>
      </p:sp>
      <p:sp>
        <p:nvSpPr>
          <p:cNvPr id="261" name="Google Shape;261;p23"/>
          <p:cNvSpPr txBox="1">
            <a:spLocks noGrp="1"/>
          </p:cNvSpPr>
          <p:nvPr>
            <p:ph type="subTitle" idx="16"/>
          </p:nvPr>
        </p:nvSpPr>
        <p:spPr>
          <a:xfrm>
            <a:off x="7414800" y="2178820"/>
            <a:ext cx="1444500" cy="300300"/>
          </a:xfrm>
          <a:prstGeom prst="rect">
            <a:avLst/>
          </a:prstGeom>
        </p:spPr>
        <p:txBody>
          <a:bodyPr spcFirstLastPara="1" wrap="square" lIns="91425" tIns="91425" rIns="91425" bIns="0" anchor="b" anchorCtr="0">
            <a:normAutofit/>
          </a:bodyPr>
          <a:lstStyle>
            <a:lvl1pPr lvl="0"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1pPr>
            <a:lvl2pPr lvl="1"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2pPr>
            <a:lvl3pPr lvl="2"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3pPr>
            <a:lvl4pPr lvl="3"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4pPr>
            <a:lvl5pPr lvl="4"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5pPr>
            <a:lvl6pPr lvl="5"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6pPr>
            <a:lvl7pPr lvl="6"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7pPr>
            <a:lvl8pPr lvl="7"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8pPr>
            <a:lvl9pPr lvl="8"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9pPr>
          </a:lstStyle>
          <a:p>
            <a:endParaRPr/>
          </a:p>
        </p:txBody>
      </p:sp>
      <p:sp>
        <p:nvSpPr>
          <p:cNvPr id="262" name="Google Shape;262;p23"/>
          <p:cNvSpPr txBox="1">
            <a:spLocks noGrp="1"/>
          </p:cNvSpPr>
          <p:nvPr>
            <p:ph type="subTitle" idx="17"/>
          </p:nvPr>
        </p:nvSpPr>
        <p:spPr>
          <a:xfrm>
            <a:off x="7414800" y="2509808"/>
            <a:ext cx="1444500" cy="254700"/>
          </a:xfrm>
          <a:prstGeom prst="rect">
            <a:avLst/>
          </a:prstGeom>
        </p:spPr>
        <p:txBody>
          <a:bodyPr spcFirstLastPara="1" wrap="square" lIns="91425" tIns="0" rIns="91425" bIns="91425" anchor="t" anchorCtr="0">
            <a:spAutoFit/>
          </a:bodyPr>
          <a:lstStyle>
            <a:lvl1pPr lvl="0" algn="ctr">
              <a:spcBef>
                <a:spcPts val="0"/>
              </a:spcBef>
              <a:spcAft>
                <a:spcPts val="0"/>
              </a:spcAft>
              <a:buSzPts val="900"/>
              <a:buFont typeface="Urbanist Medium"/>
              <a:buNone/>
              <a:defRPr sz="900"/>
            </a:lvl1pPr>
            <a:lvl2pPr lvl="1" algn="ctr">
              <a:spcBef>
                <a:spcPts val="0"/>
              </a:spcBef>
              <a:spcAft>
                <a:spcPts val="0"/>
              </a:spcAft>
              <a:buSzPts val="900"/>
              <a:buFont typeface="Urbanist Medium"/>
              <a:buNone/>
              <a:defRPr sz="900">
                <a:latin typeface="Urbanist Medium"/>
                <a:ea typeface="Urbanist Medium"/>
                <a:cs typeface="Urbanist Medium"/>
                <a:sym typeface="Urbanist Medium"/>
              </a:defRPr>
            </a:lvl2pPr>
            <a:lvl3pPr lvl="2" algn="ctr">
              <a:spcBef>
                <a:spcPts val="0"/>
              </a:spcBef>
              <a:spcAft>
                <a:spcPts val="0"/>
              </a:spcAft>
              <a:buSzPts val="900"/>
              <a:buFont typeface="Urbanist Medium"/>
              <a:buNone/>
              <a:defRPr sz="900">
                <a:latin typeface="Urbanist Medium"/>
                <a:ea typeface="Urbanist Medium"/>
                <a:cs typeface="Urbanist Medium"/>
                <a:sym typeface="Urbanist Medium"/>
              </a:defRPr>
            </a:lvl3pPr>
            <a:lvl4pPr lvl="3" algn="ctr">
              <a:spcBef>
                <a:spcPts val="0"/>
              </a:spcBef>
              <a:spcAft>
                <a:spcPts val="0"/>
              </a:spcAft>
              <a:buSzPts val="900"/>
              <a:buFont typeface="Urbanist Medium"/>
              <a:buNone/>
              <a:defRPr sz="900">
                <a:latin typeface="Urbanist Medium"/>
                <a:ea typeface="Urbanist Medium"/>
                <a:cs typeface="Urbanist Medium"/>
                <a:sym typeface="Urbanist Medium"/>
              </a:defRPr>
            </a:lvl4pPr>
            <a:lvl5pPr lvl="4" algn="ctr">
              <a:spcBef>
                <a:spcPts val="0"/>
              </a:spcBef>
              <a:spcAft>
                <a:spcPts val="0"/>
              </a:spcAft>
              <a:buSzPts val="900"/>
              <a:buFont typeface="Urbanist Medium"/>
              <a:buNone/>
              <a:defRPr sz="900">
                <a:latin typeface="Urbanist Medium"/>
                <a:ea typeface="Urbanist Medium"/>
                <a:cs typeface="Urbanist Medium"/>
                <a:sym typeface="Urbanist Medium"/>
              </a:defRPr>
            </a:lvl5pPr>
            <a:lvl6pPr lvl="5" algn="ctr">
              <a:spcBef>
                <a:spcPts val="0"/>
              </a:spcBef>
              <a:spcAft>
                <a:spcPts val="0"/>
              </a:spcAft>
              <a:buSzPts val="900"/>
              <a:buFont typeface="Urbanist Medium"/>
              <a:buNone/>
              <a:defRPr sz="900">
                <a:latin typeface="Urbanist Medium"/>
                <a:ea typeface="Urbanist Medium"/>
                <a:cs typeface="Urbanist Medium"/>
                <a:sym typeface="Urbanist Medium"/>
              </a:defRPr>
            </a:lvl6pPr>
            <a:lvl7pPr lvl="6" algn="ctr">
              <a:spcBef>
                <a:spcPts val="0"/>
              </a:spcBef>
              <a:spcAft>
                <a:spcPts val="0"/>
              </a:spcAft>
              <a:buSzPts val="900"/>
              <a:buFont typeface="Urbanist Medium"/>
              <a:buNone/>
              <a:defRPr sz="900">
                <a:latin typeface="Urbanist Medium"/>
                <a:ea typeface="Urbanist Medium"/>
                <a:cs typeface="Urbanist Medium"/>
                <a:sym typeface="Urbanist Medium"/>
              </a:defRPr>
            </a:lvl7pPr>
            <a:lvl8pPr lvl="7" algn="ctr">
              <a:spcBef>
                <a:spcPts val="0"/>
              </a:spcBef>
              <a:spcAft>
                <a:spcPts val="0"/>
              </a:spcAft>
              <a:buSzPts val="900"/>
              <a:buFont typeface="Urbanist Medium"/>
              <a:buNone/>
              <a:defRPr sz="900">
                <a:latin typeface="Urbanist Medium"/>
                <a:ea typeface="Urbanist Medium"/>
                <a:cs typeface="Urbanist Medium"/>
                <a:sym typeface="Urbanist Medium"/>
              </a:defRPr>
            </a:lvl8pPr>
            <a:lvl9pPr lvl="8" algn="ctr">
              <a:spcBef>
                <a:spcPts val="0"/>
              </a:spcBef>
              <a:spcAft>
                <a:spcPts val="0"/>
              </a:spcAft>
              <a:buSzPts val="900"/>
              <a:buFont typeface="Urbanist Medium"/>
              <a:buNone/>
              <a:defRPr sz="900">
                <a:latin typeface="Urbanist Medium"/>
                <a:ea typeface="Urbanist Medium"/>
                <a:cs typeface="Urbanist Medium"/>
                <a:sym typeface="Urbanist Medium"/>
              </a:defRPr>
            </a:lvl9pPr>
          </a:lstStyle>
          <a:p>
            <a:endParaRPr/>
          </a:p>
        </p:txBody>
      </p:sp>
      <p:sp>
        <p:nvSpPr>
          <p:cNvPr id="263" name="Google Shape;263;p23"/>
          <p:cNvSpPr txBox="1">
            <a:spLocks noGrp="1"/>
          </p:cNvSpPr>
          <p:nvPr>
            <p:ph type="subTitle" idx="18"/>
          </p:nvPr>
        </p:nvSpPr>
        <p:spPr>
          <a:xfrm>
            <a:off x="4162675" y="4249429"/>
            <a:ext cx="1444500" cy="300300"/>
          </a:xfrm>
          <a:prstGeom prst="rect">
            <a:avLst/>
          </a:prstGeom>
        </p:spPr>
        <p:txBody>
          <a:bodyPr spcFirstLastPara="1" wrap="square" lIns="91425" tIns="91425" rIns="91425" bIns="0" anchor="b" anchorCtr="0">
            <a:normAutofit/>
          </a:bodyPr>
          <a:lstStyle>
            <a:lvl1pPr lvl="0"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1pPr>
            <a:lvl2pPr lvl="1"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2pPr>
            <a:lvl3pPr lvl="2"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3pPr>
            <a:lvl4pPr lvl="3"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4pPr>
            <a:lvl5pPr lvl="4"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5pPr>
            <a:lvl6pPr lvl="5"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6pPr>
            <a:lvl7pPr lvl="6"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7pPr>
            <a:lvl8pPr lvl="7"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8pPr>
            <a:lvl9pPr lvl="8"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9pPr>
          </a:lstStyle>
          <a:p>
            <a:endParaRPr/>
          </a:p>
        </p:txBody>
      </p:sp>
      <p:sp>
        <p:nvSpPr>
          <p:cNvPr id="264" name="Google Shape;264;p23"/>
          <p:cNvSpPr txBox="1">
            <a:spLocks noGrp="1"/>
          </p:cNvSpPr>
          <p:nvPr>
            <p:ph type="subTitle" idx="19"/>
          </p:nvPr>
        </p:nvSpPr>
        <p:spPr>
          <a:xfrm>
            <a:off x="4162675" y="4581011"/>
            <a:ext cx="1444500" cy="254700"/>
          </a:xfrm>
          <a:prstGeom prst="rect">
            <a:avLst/>
          </a:prstGeom>
        </p:spPr>
        <p:txBody>
          <a:bodyPr spcFirstLastPara="1" wrap="square" lIns="91425" tIns="0" rIns="91425" bIns="91425" anchor="t" anchorCtr="0">
            <a:spAutoFit/>
          </a:bodyPr>
          <a:lstStyle>
            <a:lvl1pPr lvl="0" algn="ctr">
              <a:spcBef>
                <a:spcPts val="0"/>
              </a:spcBef>
              <a:spcAft>
                <a:spcPts val="0"/>
              </a:spcAft>
              <a:buSzPts val="900"/>
              <a:buFont typeface="Urbanist Medium"/>
              <a:buNone/>
              <a:defRPr sz="900"/>
            </a:lvl1pPr>
            <a:lvl2pPr lvl="1" algn="ctr">
              <a:spcBef>
                <a:spcPts val="0"/>
              </a:spcBef>
              <a:spcAft>
                <a:spcPts val="0"/>
              </a:spcAft>
              <a:buSzPts val="900"/>
              <a:buFont typeface="Urbanist Medium"/>
              <a:buNone/>
              <a:defRPr sz="900">
                <a:latin typeface="Urbanist Medium"/>
                <a:ea typeface="Urbanist Medium"/>
                <a:cs typeface="Urbanist Medium"/>
                <a:sym typeface="Urbanist Medium"/>
              </a:defRPr>
            </a:lvl2pPr>
            <a:lvl3pPr lvl="2" algn="ctr">
              <a:spcBef>
                <a:spcPts val="0"/>
              </a:spcBef>
              <a:spcAft>
                <a:spcPts val="0"/>
              </a:spcAft>
              <a:buSzPts val="900"/>
              <a:buFont typeface="Urbanist Medium"/>
              <a:buNone/>
              <a:defRPr sz="900">
                <a:latin typeface="Urbanist Medium"/>
                <a:ea typeface="Urbanist Medium"/>
                <a:cs typeface="Urbanist Medium"/>
                <a:sym typeface="Urbanist Medium"/>
              </a:defRPr>
            </a:lvl3pPr>
            <a:lvl4pPr lvl="3" algn="ctr">
              <a:spcBef>
                <a:spcPts val="0"/>
              </a:spcBef>
              <a:spcAft>
                <a:spcPts val="0"/>
              </a:spcAft>
              <a:buSzPts val="900"/>
              <a:buFont typeface="Urbanist Medium"/>
              <a:buNone/>
              <a:defRPr sz="900">
                <a:latin typeface="Urbanist Medium"/>
                <a:ea typeface="Urbanist Medium"/>
                <a:cs typeface="Urbanist Medium"/>
                <a:sym typeface="Urbanist Medium"/>
              </a:defRPr>
            </a:lvl4pPr>
            <a:lvl5pPr lvl="4" algn="ctr">
              <a:spcBef>
                <a:spcPts val="0"/>
              </a:spcBef>
              <a:spcAft>
                <a:spcPts val="0"/>
              </a:spcAft>
              <a:buSzPts val="900"/>
              <a:buFont typeface="Urbanist Medium"/>
              <a:buNone/>
              <a:defRPr sz="900">
                <a:latin typeface="Urbanist Medium"/>
                <a:ea typeface="Urbanist Medium"/>
                <a:cs typeface="Urbanist Medium"/>
                <a:sym typeface="Urbanist Medium"/>
              </a:defRPr>
            </a:lvl5pPr>
            <a:lvl6pPr lvl="5" algn="ctr">
              <a:spcBef>
                <a:spcPts val="0"/>
              </a:spcBef>
              <a:spcAft>
                <a:spcPts val="0"/>
              </a:spcAft>
              <a:buSzPts val="900"/>
              <a:buFont typeface="Urbanist Medium"/>
              <a:buNone/>
              <a:defRPr sz="900">
                <a:latin typeface="Urbanist Medium"/>
                <a:ea typeface="Urbanist Medium"/>
                <a:cs typeface="Urbanist Medium"/>
                <a:sym typeface="Urbanist Medium"/>
              </a:defRPr>
            </a:lvl6pPr>
            <a:lvl7pPr lvl="6" algn="ctr">
              <a:spcBef>
                <a:spcPts val="0"/>
              </a:spcBef>
              <a:spcAft>
                <a:spcPts val="0"/>
              </a:spcAft>
              <a:buSzPts val="900"/>
              <a:buFont typeface="Urbanist Medium"/>
              <a:buNone/>
              <a:defRPr sz="900">
                <a:latin typeface="Urbanist Medium"/>
                <a:ea typeface="Urbanist Medium"/>
                <a:cs typeface="Urbanist Medium"/>
                <a:sym typeface="Urbanist Medium"/>
              </a:defRPr>
            </a:lvl7pPr>
            <a:lvl8pPr lvl="7" algn="ctr">
              <a:spcBef>
                <a:spcPts val="0"/>
              </a:spcBef>
              <a:spcAft>
                <a:spcPts val="0"/>
              </a:spcAft>
              <a:buSzPts val="900"/>
              <a:buFont typeface="Urbanist Medium"/>
              <a:buNone/>
              <a:defRPr sz="900">
                <a:latin typeface="Urbanist Medium"/>
                <a:ea typeface="Urbanist Medium"/>
                <a:cs typeface="Urbanist Medium"/>
                <a:sym typeface="Urbanist Medium"/>
              </a:defRPr>
            </a:lvl8pPr>
            <a:lvl9pPr lvl="8" algn="ctr">
              <a:spcBef>
                <a:spcPts val="0"/>
              </a:spcBef>
              <a:spcAft>
                <a:spcPts val="0"/>
              </a:spcAft>
              <a:buSzPts val="900"/>
              <a:buFont typeface="Urbanist Medium"/>
              <a:buNone/>
              <a:defRPr sz="900">
                <a:latin typeface="Urbanist Medium"/>
                <a:ea typeface="Urbanist Medium"/>
                <a:cs typeface="Urbanist Medium"/>
                <a:sym typeface="Urbanist Medium"/>
              </a:defRPr>
            </a:lvl9pPr>
          </a:lstStyle>
          <a:p>
            <a:endParaRPr/>
          </a:p>
        </p:txBody>
      </p:sp>
      <p:sp>
        <p:nvSpPr>
          <p:cNvPr id="265" name="Google Shape;265;p23"/>
          <p:cNvSpPr txBox="1">
            <a:spLocks noGrp="1"/>
          </p:cNvSpPr>
          <p:nvPr>
            <p:ph type="subTitle" idx="20"/>
          </p:nvPr>
        </p:nvSpPr>
        <p:spPr>
          <a:xfrm>
            <a:off x="5788725" y="4249429"/>
            <a:ext cx="1444500" cy="300300"/>
          </a:xfrm>
          <a:prstGeom prst="rect">
            <a:avLst/>
          </a:prstGeom>
        </p:spPr>
        <p:txBody>
          <a:bodyPr spcFirstLastPara="1" wrap="square" lIns="91425" tIns="91425" rIns="91425" bIns="0" anchor="b" anchorCtr="0">
            <a:normAutofit/>
          </a:bodyPr>
          <a:lstStyle>
            <a:lvl1pPr lvl="0"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1pPr>
            <a:lvl2pPr lvl="1"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2pPr>
            <a:lvl3pPr lvl="2"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3pPr>
            <a:lvl4pPr lvl="3"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4pPr>
            <a:lvl5pPr lvl="4"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5pPr>
            <a:lvl6pPr lvl="5"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6pPr>
            <a:lvl7pPr lvl="6"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7pPr>
            <a:lvl8pPr lvl="7"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8pPr>
            <a:lvl9pPr lvl="8" algn="ctr">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9pPr>
          </a:lstStyle>
          <a:p>
            <a:endParaRPr/>
          </a:p>
        </p:txBody>
      </p:sp>
      <p:sp>
        <p:nvSpPr>
          <p:cNvPr id="266" name="Google Shape;266;p23"/>
          <p:cNvSpPr txBox="1">
            <a:spLocks noGrp="1"/>
          </p:cNvSpPr>
          <p:nvPr>
            <p:ph type="subTitle" idx="21"/>
          </p:nvPr>
        </p:nvSpPr>
        <p:spPr>
          <a:xfrm>
            <a:off x="5788725" y="4581011"/>
            <a:ext cx="1444500" cy="254700"/>
          </a:xfrm>
          <a:prstGeom prst="rect">
            <a:avLst/>
          </a:prstGeom>
        </p:spPr>
        <p:txBody>
          <a:bodyPr spcFirstLastPara="1" wrap="square" lIns="91425" tIns="0" rIns="91425" bIns="91425" anchor="t" anchorCtr="0">
            <a:spAutoFit/>
          </a:bodyPr>
          <a:lstStyle>
            <a:lvl1pPr lvl="0" algn="ctr">
              <a:spcBef>
                <a:spcPts val="0"/>
              </a:spcBef>
              <a:spcAft>
                <a:spcPts val="0"/>
              </a:spcAft>
              <a:buSzPts val="900"/>
              <a:buFont typeface="Urbanist Medium"/>
              <a:buNone/>
              <a:defRPr sz="900"/>
            </a:lvl1pPr>
            <a:lvl2pPr lvl="1" algn="ctr">
              <a:spcBef>
                <a:spcPts val="0"/>
              </a:spcBef>
              <a:spcAft>
                <a:spcPts val="0"/>
              </a:spcAft>
              <a:buSzPts val="900"/>
              <a:buFont typeface="Urbanist Medium"/>
              <a:buNone/>
              <a:defRPr sz="900">
                <a:latin typeface="Urbanist Medium"/>
                <a:ea typeface="Urbanist Medium"/>
                <a:cs typeface="Urbanist Medium"/>
                <a:sym typeface="Urbanist Medium"/>
              </a:defRPr>
            </a:lvl2pPr>
            <a:lvl3pPr lvl="2" algn="ctr">
              <a:spcBef>
                <a:spcPts val="0"/>
              </a:spcBef>
              <a:spcAft>
                <a:spcPts val="0"/>
              </a:spcAft>
              <a:buSzPts val="900"/>
              <a:buFont typeface="Urbanist Medium"/>
              <a:buNone/>
              <a:defRPr sz="900">
                <a:latin typeface="Urbanist Medium"/>
                <a:ea typeface="Urbanist Medium"/>
                <a:cs typeface="Urbanist Medium"/>
                <a:sym typeface="Urbanist Medium"/>
              </a:defRPr>
            </a:lvl3pPr>
            <a:lvl4pPr lvl="3" algn="ctr">
              <a:spcBef>
                <a:spcPts val="0"/>
              </a:spcBef>
              <a:spcAft>
                <a:spcPts val="0"/>
              </a:spcAft>
              <a:buSzPts val="900"/>
              <a:buFont typeface="Urbanist Medium"/>
              <a:buNone/>
              <a:defRPr sz="900">
                <a:latin typeface="Urbanist Medium"/>
                <a:ea typeface="Urbanist Medium"/>
                <a:cs typeface="Urbanist Medium"/>
                <a:sym typeface="Urbanist Medium"/>
              </a:defRPr>
            </a:lvl4pPr>
            <a:lvl5pPr lvl="4" algn="ctr">
              <a:spcBef>
                <a:spcPts val="0"/>
              </a:spcBef>
              <a:spcAft>
                <a:spcPts val="0"/>
              </a:spcAft>
              <a:buSzPts val="900"/>
              <a:buFont typeface="Urbanist Medium"/>
              <a:buNone/>
              <a:defRPr sz="900">
                <a:latin typeface="Urbanist Medium"/>
                <a:ea typeface="Urbanist Medium"/>
                <a:cs typeface="Urbanist Medium"/>
                <a:sym typeface="Urbanist Medium"/>
              </a:defRPr>
            </a:lvl5pPr>
            <a:lvl6pPr lvl="5" algn="ctr">
              <a:spcBef>
                <a:spcPts val="0"/>
              </a:spcBef>
              <a:spcAft>
                <a:spcPts val="0"/>
              </a:spcAft>
              <a:buSzPts val="900"/>
              <a:buFont typeface="Urbanist Medium"/>
              <a:buNone/>
              <a:defRPr sz="900">
                <a:latin typeface="Urbanist Medium"/>
                <a:ea typeface="Urbanist Medium"/>
                <a:cs typeface="Urbanist Medium"/>
                <a:sym typeface="Urbanist Medium"/>
              </a:defRPr>
            </a:lvl6pPr>
            <a:lvl7pPr lvl="6" algn="ctr">
              <a:spcBef>
                <a:spcPts val="0"/>
              </a:spcBef>
              <a:spcAft>
                <a:spcPts val="0"/>
              </a:spcAft>
              <a:buSzPts val="900"/>
              <a:buFont typeface="Urbanist Medium"/>
              <a:buNone/>
              <a:defRPr sz="900">
                <a:latin typeface="Urbanist Medium"/>
                <a:ea typeface="Urbanist Medium"/>
                <a:cs typeface="Urbanist Medium"/>
                <a:sym typeface="Urbanist Medium"/>
              </a:defRPr>
            </a:lvl7pPr>
            <a:lvl8pPr lvl="7" algn="ctr">
              <a:spcBef>
                <a:spcPts val="0"/>
              </a:spcBef>
              <a:spcAft>
                <a:spcPts val="0"/>
              </a:spcAft>
              <a:buSzPts val="900"/>
              <a:buFont typeface="Urbanist Medium"/>
              <a:buNone/>
              <a:defRPr sz="900">
                <a:latin typeface="Urbanist Medium"/>
                <a:ea typeface="Urbanist Medium"/>
                <a:cs typeface="Urbanist Medium"/>
                <a:sym typeface="Urbanist Medium"/>
              </a:defRPr>
            </a:lvl8pPr>
            <a:lvl9pPr lvl="8" algn="ctr">
              <a:spcBef>
                <a:spcPts val="0"/>
              </a:spcBef>
              <a:spcAft>
                <a:spcPts val="0"/>
              </a:spcAft>
              <a:buSzPts val="900"/>
              <a:buFont typeface="Urbanist Medium"/>
              <a:buNone/>
              <a:defRPr sz="900">
                <a:latin typeface="Urbanist Medium"/>
                <a:ea typeface="Urbanist Medium"/>
                <a:cs typeface="Urbanist Medium"/>
                <a:sym typeface="Urbanist Medium"/>
              </a:defRPr>
            </a:lvl9pPr>
          </a:lstStyle>
          <a:p>
            <a:endParaRPr/>
          </a:p>
        </p:txBody>
      </p:sp>
      <p:sp>
        <p:nvSpPr>
          <p:cNvPr id="267" name="Google Shape;267;p23"/>
          <p:cNvSpPr txBox="1">
            <a:spLocks noGrp="1"/>
          </p:cNvSpPr>
          <p:nvPr>
            <p:ph type="title"/>
          </p:nvPr>
        </p:nvSpPr>
        <p:spPr>
          <a:xfrm>
            <a:off x="284700" y="573428"/>
            <a:ext cx="3877800" cy="1902300"/>
          </a:xfrm>
          <a:prstGeom prst="rect">
            <a:avLst/>
          </a:prstGeom>
        </p:spPr>
        <p:txBody>
          <a:bodyPr spcFirstLastPara="1" wrap="square" lIns="0" tIns="0" rIns="91425" bIns="0" anchor="t" anchorCtr="0">
            <a:noAutofit/>
          </a:bodyPr>
          <a:lstStyle>
            <a:lvl1pPr lvl="0">
              <a:lnSpc>
                <a:spcPct val="90000"/>
              </a:lnSpc>
              <a:spcBef>
                <a:spcPts val="0"/>
              </a:spcBef>
              <a:spcAft>
                <a:spcPts val="0"/>
              </a:spcAft>
              <a:buSzPts val="4000"/>
              <a:buNone/>
              <a:defRPr/>
            </a:lvl1pPr>
            <a:lvl2pPr lvl="1">
              <a:lnSpc>
                <a:spcPct val="90000"/>
              </a:lnSpc>
              <a:spcBef>
                <a:spcPts val="0"/>
              </a:spcBef>
              <a:spcAft>
                <a:spcPts val="0"/>
              </a:spcAft>
              <a:buClr>
                <a:schemeClr val="lt1"/>
              </a:buClr>
              <a:buSzPts val="4000"/>
              <a:buNone/>
              <a:defRPr/>
            </a:lvl2pPr>
            <a:lvl3pPr lvl="2">
              <a:lnSpc>
                <a:spcPct val="90000"/>
              </a:lnSpc>
              <a:spcBef>
                <a:spcPts val="0"/>
              </a:spcBef>
              <a:spcAft>
                <a:spcPts val="0"/>
              </a:spcAft>
              <a:buClr>
                <a:schemeClr val="lt1"/>
              </a:buClr>
              <a:buSzPts val="4000"/>
              <a:buNone/>
              <a:defRPr/>
            </a:lvl3pPr>
            <a:lvl4pPr lvl="3">
              <a:lnSpc>
                <a:spcPct val="90000"/>
              </a:lnSpc>
              <a:spcBef>
                <a:spcPts val="0"/>
              </a:spcBef>
              <a:spcAft>
                <a:spcPts val="0"/>
              </a:spcAft>
              <a:buClr>
                <a:schemeClr val="lt1"/>
              </a:buClr>
              <a:buSzPts val="4000"/>
              <a:buNone/>
              <a:defRPr/>
            </a:lvl4pPr>
            <a:lvl5pPr lvl="4">
              <a:lnSpc>
                <a:spcPct val="90000"/>
              </a:lnSpc>
              <a:spcBef>
                <a:spcPts val="0"/>
              </a:spcBef>
              <a:spcAft>
                <a:spcPts val="0"/>
              </a:spcAft>
              <a:buClr>
                <a:schemeClr val="lt1"/>
              </a:buClr>
              <a:buSzPts val="4000"/>
              <a:buNone/>
              <a:defRPr/>
            </a:lvl5pPr>
            <a:lvl6pPr lvl="5">
              <a:lnSpc>
                <a:spcPct val="90000"/>
              </a:lnSpc>
              <a:spcBef>
                <a:spcPts val="0"/>
              </a:spcBef>
              <a:spcAft>
                <a:spcPts val="0"/>
              </a:spcAft>
              <a:buClr>
                <a:schemeClr val="lt1"/>
              </a:buClr>
              <a:buSzPts val="4000"/>
              <a:buNone/>
              <a:defRPr/>
            </a:lvl6pPr>
            <a:lvl7pPr lvl="6">
              <a:lnSpc>
                <a:spcPct val="90000"/>
              </a:lnSpc>
              <a:spcBef>
                <a:spcPts val="0"/>
              </a:spcBef>
              <a:spcAft>
                <a:spcPts val="0"/>
              </a:spcAft>
              <a:buClr>
                <a:schemeClr val="lt1"/>
              </a:buClr>
              <a:buSzPts val="4000"/>
              <a:buNone/>
              <a:defRPr/>
            </a:lvl7pPr>
            <a:lvl8pPr lvl="7">
              <a:lnSpc>
                <a:spcPct val="90000"/>
              </a:lnSpc>
              <a:spcBef>
                <a:spcPts val="0"/>
              </a:spcBef>
              <a:spcAft>
                <a:spcPts val="0"/>
              </a:spcAft>
              <a:buClr>
                <a:schemeClr val="lt1"/>
              </a:buClr>
              <a:buSzPts val="4000"/>
              <a:buNone/>
              <a:defRPr/>
            </a:lvl8pPr>
            <a:lvl9pPr lvl="8">
              <a:lnSpc>
                <a:spcPct val="90000"/>
              </a:lnSpc>
              <a:spcBef>
                <a:spcPts val="0"/>
              </a:spcBef>
              <a:spcAft>
                <a:spcPts val="0"/>
              </a:spcAft>
              <a:buClr>
                <a:schemeClr val="lt1"/>
              </a:buClr>
              <a:buSzPts val="4000"/>
              <a:buNone/>
              <a:defRPr/>
            </a:lvl9pPr>
          </a:lstStyle>
          <a:p>
            <a:endParaRPr/>
          </a:p>
        </p:txBody>
      </p:sp>
      <p:sp>
        <p:nvSpPr>
          <p:cNvPr id="268" name="Google Shape;268;p23"/>
          <p:cNvSpPr txBox="1">
            <a:spLocks noGrp="1"/>
          </p:cNvSpPr>
          <p:nvPr>
            <p:ph type="subTitle" idx="22"/>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69" name="Google Shape;269;p23"/>
          <p:cNvSpPr txBox="1">
            <a:spLocks noGrp="1"/>
          </p:cNvSpPr>
          <p:nvPr>
            <p:ph type="subTitle" idx="23"/>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70" name="Google Shape;270;p23"/>
          <p:cNvSpPr txBox="1">
            <a:spLocks noGrp="1"/>
          </p:cNvSpPr>
          <p:nvPr>
            <p:ph type="subTitle" idx="24"/>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271" name="Google Shape;271;p23"/>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eet the team - Alt 1">
  <p:cSld name="CUSTOM_4_1">
    <p:spTree>
      <p:nvGrpSpPr>
        <p:cNvPr id="1" name="Shape 272"/>
        <p:cNvGrpSpPr/>
        <p:nvPr/>
      </p:nvGrpSpPr>
      <p:grpSpPr>
        <a:xfrm>
          <a:off x="0" y="0"/>
          <a:ext cx="0" cy="0"/>
          <a:chOff x="0" y="0"/>
          <a:chExt cx="0" cy="0"/>
        </a:xfrm>
      </p:grpSpPr>
      <p:sp>
        <p:nvSpPr>
          <p:cNvPr id="273" name="Google Shape;273;p24"/>
          <p:cNvSpPr>
            <a:spLocks noGrp="1"/>
          </p:cNvSpPr>
          <p:nvPr>
            <p:ph type="pic" idx="2"/>
          </p:nvPr>
        </p:nvSpPr>
        <p:spPr>
          <a:xfrm>
            <a:off x="284700" y="1523850"/>
            <a:ext cx="1514700" cy="1312800"/>
          </a:xfrm>
          <a:prstGeom prst="round1Rect">
            <a:avLst>
              <a:gd name="adj" fmla="val 39781"/>
            </a:avLst>
          </a:prstGeom>
          <a:noFill/>
          <a:ln>
            <a:noFill/>
          </a:ln>
        </p:spPr>
      </p:sp>
      <p:sp>
        <p:nvSpPr>
          <p:cNvPr id="274" name="Google Shape;274;p24"/>
          <p:cNvSpPr>
            <a:spLocks noGrp="1"/>
          </p:cNvSpPr>
          <p:nvPr>
            <p:ph type="pic" idx="3"/>
          </p:nvPr>
        </p:nvSpPr>
        <p:spPr>
          <a:xfrm>
            <a:off x="2163625" y="1523850"/>
            <a:ext cx="1514700" cy="1312800"/>
          </a:xfrm>
          <a:prstGeom prst="round1Rect">
            <a:avLst>
              <a:gd name="adj" fmla="val 39781"/>
            </a:avLst>
          </a:prstGeom>
          <a:noFill/>
          <a:ln>
            <a:noFill/>
          </a:ln>
        </p:spPr>
      </p:sp>
      <p:sp>
        <p:nvSpPr>
          <p:cNvPr id="275" name="Google Shape;275;p24"/>
          <p:cNvSpPr>
            <a:spLocks noGrp="1"/>
          </p:cNvSpPr>
          <p:nvPr>
            <p:ph type="pic" idx="4"/>
          </p:nvPr>
        </p:nvSpPr>
        <p:spPr>
          <a:xfrm>
            <a:off x="4087000" y="1523850"/>
            <a:ext cx="1514700" cy="1312800"/>
          </a:xfrm>
          <a:prstGeom prst="round1Rect">
            <a:avLst>
              <a:gd name="adj" fmla="val 39781"/>
            </a:avLst>
          </a:prstGeom>
          <a:noFill/>
          <a:ln>
            <a:noFill/>
          </a:ln>
        </p:spPr>
      </p:sp>
      <p:sp>
        <p:nvSpPr>
          <p:cNvPr id="276" name="Google Shape;276;p24"/>
          <p:cNvSpPr>
            <a:spLocks noGrp="1"/>
          </p:cNvSpPr>
          <p:nvPr>
            <p:ph type="pic" idx="5"/>
          </p:nvPr>
        </p:nvSpPr>
        <p:spPr>
          <a:xfrm>
            <a:off x="5960425" y="1523850"/>
            <a:ext cx="1514700" cy="1312800"/>
          </a:xfrm>
          <a:prstGeom prst="round1Rect">
            <a:avLst>
              <a:gd name="adj" fmla="val 39781"/>
            </a:avLst>
          </a:prstGeom>
          <a:noFill/>
          <a:ln>
            <a:noFill/>
          </a:ln>
        </p:spPr>
      </p:sp>
      <p:sp>
        <p:nvSpPr>
          <p:cNvPr id="277" name="Google Shape;277;p24"/>
          <p:cNvSpPr txBox="1">
            <a:spLocks noGrp="1"/>
          </p:cNvSpPr>
          <p:nvPr>
            <p:ph type="subTitle" idx="1"/>
          </p:nvPr>
        </p:nvSpPr>
        <p:spPr>
          <a:xfrm>
            <a:off x="283475" y="3165225"/>
            <a:ext cx="1514700" cy="190200"/>
          </a:xfrm>
          <a:prstGeom prst="rect">
            <a:avLst/>
          </a:prstGeom>
        </p:spPr>
        <p:txBody>
          <a:bodyPr spcFirstLastPara="1" wrap="square" lIns="0" tIns="0" rIns="91425" bIns="91425" anchor="t" anchorCtr="0">
            <a:spAutoFit/>
          </a:bodyPr>
          <a:lstStyle>
            <a:lvl1pPr lvl="0">
              <a:spcBef>
                <a:spcPts val="0"/>
              </a:spcBef>
              <a:spcAft>
                <a:spcPts val="0"/>
              </a:spcAft>
              <a:buSzPts val="1100"/>
              <a:buFont typeface="Urbanist Medium"/>
              <a:buNone/>
              <a:defRPr sz="1100"/>
            </a:lvl1pPr>
            <a:lvl2pPr lvl="1">
              <a:spcBef>
                <a:spcPts val="0"/>
              </a:spcBef>
              <a:spcAft>
                <a:spcPts val="0"/>
              </a:spcAft>
              <a:buSzPts val="1100"/>
              <a:buFont typeface="Urbanist Medium"/>
              <a:buNone/>
              <a:defRPr sz="1100">
                <a:latin typeface="Urbanist Medium"/>
                <a:ea typeface="Urbanist Medium"/>
                <a:cs typeface="Urbanist Medium"/>
                <a:sym typeface="Urbanist Medium"/>
              </a:defRPr>
            </a:lvl2pPr>
            <a:lvl3pPr lvl="2">
              <a:spcBef>
                <a:spcPts val="0"/>
              </a:spcBef>
              <a:spcAft>
                <a:spcPts val="0"/>
              </a:spcAft>
              <a:buSzPts val="1100"/>
              <a:buFont typeface="Urbanist Medium"/>
              <a:buNone/>
              <a:defRPr sz="1100">
                <a:latin typeface="Urbanist Medium"/>
                <a:ea typeface="Urbanist Medium"/>
                <a:cs typeface="Urbanist Medium"/>
                <a:sym typeface="Urbanist Medium"/>
              </a:defRPr>
            </a:lvl3pPr>
            <a:lvl4pPr lvl="3">
              <a:spcBef>
                <a:spcPts val="0"/>
              </a:spcBef>
              <a:spcAft>
                <a:spcPts val="0"/>
              </a:spcAft>
              <a:buSzPts val="1100"/>
              <a:buFont typeface="Urbanist Medium"/>
              <a:buNone/>
              <a:defRPr sz="1100">
                <a:latin typeface="Urbanist Medium"/>
                <a:ea typeface="Urbanist Medium"/>
                <a:cs typeface="Urbanist Medium"/>
                <a:sym typeface="Urbanist Medium"/>
              </a:defRPr>
            </a:lvl4pPr>
            <a:lvl5pPr lvl="4">
              <a:spcBef>
                <a:spcPts val="0"/>
              </a:spcBef>
              <a:spcAft>
                <a:spcPts val="0"/>
              </a:spcAft>
              <a:buSzPts val="1100"/>
              <a:buFont typeface="Urbanist Medium"/>
              <a:buNone/>
              <a:defRPr sz="1100">
                <a:latin typeface="Urbanist Medium"/>
                <a:ea typeface="Urbanist Medium"/>
                <a:cs typeface="Urbanist Medium"/>
                <a:sym typeface="Urbanist Medium"/>
              </a:defRPr>
            </a:lvl5pPr>
            <a:lvl6pPr lvl="5">
              <a:spcBef>
                <a:spcPts val="0"/>
              </a:spcBef>
              <a:spcAft>
                <a:spcPts val="0"/>
              </a:spcAft>
              <a:buSzPts val="1100"/>
              <a:buFont typeface="Urbanist Medium"/>
              <a:buNone/>
              <a:defRPr sz="1100">
                <a:latin typeface="Urbanist Medium"/>
                <a:ea typeface="Urbanist Medium"/>
                <a:cs typeface="Urbanist Medium"/>
                <a:sym typeface="Urbanist Medium"/>
              </a:defRPr>
            </a:lvl6pPr>
            <a:lvl7pPr lvl="6">
              <a:spcBef>
                <a:spcPts val="0"/>
              </a:spcBef>
              <a:spcAft>
                <a:spcPts val="0"/>
              </a:spcAft>
              <a:buSzPts val="1100"/>
              <a:buFont typeface="Urbanist Medium"/>
              <a:buNone/>
              <a:defRPr sz="1100">
                <a:latin typeface="Urbanist Medium"/>
                <a:ea typeface="Urbanist Medium"/>
                <a:cs typeface="Urbanist Medium"/>
                <a:sym typeface="Urbanist Medium"/>
              </a:defRPr>
            </a:lvl7pPr>
            <a:lvl8pPr lvl="7">
              <a:spcBef>
                <a:spcPts val="0"/>
              </a:spcBef>
              <a:spcAft>
                <a:spcPts val="0"/>
              </a:spcAft>
              <a:buSzPts val="1100"/>
              <a:buFont typeface="Urbanist Medium"/>
              <a:buNone/>
              <a:defRPr sz="1100">
                <a:latin typeface="Urbanist Medium"/>
                <a:ea typeface="Urbanist Medium"/>
                <a:cs typeface="Urbanist Medium"/>
                <a:sym typeface="Urbanist Medium"/>
              </a:defRPr>
            </a:lvl8pPr>
            <a:lvl9pPr lvl="8">
              <a:spcBef>
                <a:spcPts val="0"/>
              </a:spcBef>
              <a:spcAft>
                <a:spcPts val="0"/>
              </a:spcAft>
              <a:buSzPts val="1100"/>
              <a:buFont typeface="Urbanist Medium"/>
              <a:buNone/>
              <a:defRPr sz="1100">
                <a:latin typeface="Urbanist Medium"/>
                <a:ea typeface="Urbanist Medium"/>
                <a:cs typeface="Urbanist Medium"/>
                <a:sym typeface="Urbanist Medium"/>
              </a:defRPr>
            </a:lvl9pPr>
          </a:lstStyle>
          <a:p>
            <a:endParaRPr/>
          </a:p>
        </p:txBody>
      </p:sp>
      <p:sp>
        <p:nvSpPr>
          <p:cNvPr id="278" name="Google Shape;278;p24"/>
          <p:cNvSpPr txBox="1">
            <a:spLocks noGrp="1"/>
          </p:cNvSpPr>
          <p:nvPr>
            <p:ph type="subTitle" idx="6"/>
          </p:nvPr>
        </p:nvSpPr>
        <p:spPr>
          <a:xfrm>
            <a:off x="2162975" y="3165225"/>
            <a:ext cx="1514700" cy="190200"/>
          </a:xfrm>
          <a:prstGeom prst="rect">
            <a:avLst/>
          </a:prstGeom>
        </p:spPr>
        <p:txBody>
          <a:bodyPr spcFirstLastPara="1" wrap="square" lIns="0" tIns="0" rIns="91425" bIns="91425" anchor="t" anchorCtr="0">
            <a:spAutoFit/>
          </a:bodyPr>
          <a:lstStyle>
            <a:lvl1pPr lvl="0">
              <a:spcBef>
                <a:spcPts val="0"/>
              </a:spcBef>
              <a:spcAft>
                <a:spcPts val="0"/>
              </a:spcAft>
              <a:buSzPts val="1100"/>
              <a:buFont typeface="Urbanist Medium"/>
              <a:buNone/>
              <a:defRPr sz="1100"/>
            </a:lvl1pPr>
            <a:lvl2pPr lvl="1">
              <a:spcBef>
                <a:spcPts val="0"/>
              </a:spcBef>
              <a:spcAft>
                <a:spcPts val="0"/>
              </a:spcAft>
              <a:buSzPts val="1100"/>
              <a:buFont typeface="Urbanist Medium"/>
              <a:buNone/>
              <a:defRPr sz="1100">
                <a:latin typeface="Urbanist Medium"/>
                <a:ea typeface="Urbanist Medium"/>
                <a:cs typeface="Urbanist Medium"/>
                <a:sym typeface="Urbanist Medium"/>
              </a:defRPr>
            </a:lvl2pPr>
            <a:lvl3pPr lvl="2">
              <a:spcBef>
                <a:spcPts val="0"/>
              </a:spcBef>
              <a:spcAft>
                <a:spcPts val="0"/>
              </a:spcAft>
              <a:buSzPts val="1100"/>
              <a:buFont typeface="Urbanist Medium"/>
              <a:buNone/>
              <a:defRPr sz="1100">
                <a:latin typeface="Urbanist Medium"/>
                <a:ea typeface="Urbanist Medium"/>
                <a:cs typeface="Urbanist Medium"/>
                <a:sym typeface="Urbanist Medium"/>
              </a:defRPr>
            </a:lvl3pPr>
            <a:lvl4pPr lvl="3">
              <a:spcBef>
                <a:spcPts val="0"/>
              </a:spcBef>
              <a:spcAft>
                <a:spcPts val="0"/>
              </a:spcAft>
              <a:buSzPts val="1100"/>
              <a:buFont typeface="Urbanist Medium"/>
              <a:buNone/>
              <a:defRPr sz="1100">
                <a:latin typeface="Urbanist Medium"/>
                <a:ea typeface="Urbanist Medium"/>
                <a:cs typeface="Urbanist Medium"/>
                <a:sym typeface="Urbanist Medium"/>
              </a:defRPr>
            </a:lvl4pPr>
            <a:lvl5pPr lvl="4">
              <a:spcBef>
                <a:spcPts val="0"/>
              </a:spcBef>
              <a:spcAft>
                <a:spcPts val="0"/>
              </a:spcAft>
              <a:buSzPts val="1100"/>
              <a:buFont typeface="Urbanist Medium"/>
              <a:buNone/>
              <a:defRPr sz="1100">
                <a:latin typeface="Urbanist Medium"/>
                <a:ea typeface="Urbanist Medium"/>
                <a:cs typeface="Urbanist Medium"/>
                <a:sym typeface="Urbanist Medium"/>
              </a:defRPr>
            </a:lvl5pPr>
            <a:lvl6pPr lvl="5">
              <a:spcBef>
                <a:spcPts val="0"/>
              </a:spcBef>
              <a:spcAft>
                <a:spcPts val="0"/>
              </a:spcAft>
              <a:buSzPts val="1100"/>
              <a:buFont typeface="Urbanist Medium"/>
              <a:buNone/>
              <a:defRPr sz="1100">
                <a:latin typeface="Urbanist Medium"/>
                <a:ea typeface="Urbanist Medium"/>
                <a:cs typeface="Urbanist Medium"/>
                <a:sym typeface="Urbanist Medium"/>
              </a:defRPr>
            </a:lvl6pPr>
            <a:lvl7pPr lvl="6">
              <a:spcBef>
                <a:spcPts val="0"/>
              </a:spcBef>
              <a:spcAft>
                <a:spcPts val="0"/>
              </a:spcAft>
              <a:buSzPts val="1100"/>
              <a:buFont typeface="Urbanist Medium"/>
              <a:buNone/>
              <a:defRPr sz="1100">
                <a:latin typeface="Urbanist Medium"/>
                <a:ea typeface="Urbanist Medium"/>
                <a:cs typeface="Urbanist Medium"/>
                <a:sym typeface="Urbanist Medium"/>
              </a:defRPr>
            </a:lvl7pPr>
            <a:lvl8pPr lvl="7">
              <a:spcBef>
                <a:spcPts val="0"/>
              </a:spcBef>
              <a:spcAft>
                <a:spcPts val="0"/>
              </a:spcAft>
              <a:buSzPts val="1100"/>
              <a:buFont typeface="Urbanist Medium"/>
              <a:buNone/>
              <a:defRPr sz="1100">
                <a:latin typeface="Urbanist Medium"/>
                <a:ea typeface="Urbanist Medium"/>
                <a:cs typeface="Urbanist Medium"/>
                <a:sym typeface="Urbanist Medium"/>
              </a:defRPr>
            </a:lvl8pPr>
            <a:lvl9pPr lvl="8">
              <a:spcBef>
                <a:spcPts val="0"/>
              </a:spcBef>
              <a:spcAft>
                <a:spcPts val="0"/>
              </a:spcAft>
              <a:buSzPts val="1100"/>
              <a:buFont typeface="Urbanist Medium"/>
              <a:buNone/>
              <a:defRPr sz="1100">
                <a:latin typeface="Urbanist Medium"/>
                <a:ea typeface="Urbanist Medium"/>
                <a:cs typeface="Urbanist Medium"/>
                <a:sym typeface="Urbanist Medium"/>
              </a:defRPr>
            </a:lvl9pPr>
          </a:lstStyle>
          <a:p>
            <a:endParaRPr/>
          </a:p>
        </p:txBody>
      </p:sp>
      <p:sp>
        <p:nvSpPr>
          <p:cNvPr id="279" name="Google Shape;279;p24"/>
          <p:cNvSpPr txBox="1">
            <a:spLocks noGrp="1"/>
          </p:cNvSpPr>
          <p:nvPr>
            <p:ph type="subTitle" idx="7"/>
          </p:nvPr>
        </p:nvSpPr>
        <p:spPr>
          <a:xfrm>
            <a:off x="4086325" y="3165225"/>
            <a:ext cx="1514700" cy="190200"/>
          </a:xfrm>
          <a:prstGeom prst="rect">
            <a:avLst/>
          </a:prstGeom>
        </p:spPr>
        <p:txBody>
          <a:bodyPr spcFirstLastPara="1" wrap="square" lIns="0" tIns="0" rIns="91425" bIns="91425" anchor="t" anchorCtr="0">
            <a:spAutoFit/>
          </a:bodyPr>
          <a:lstStyle>
            <a:lvl1pPr lvl="0">
              <a:spcBef>
                <a:spcPts val="0"/>
              </a:spcBef>
              <a:spcAft>
                <a:spcPts val="0"/>
              </a:spcAft>
              <a:buSzPts val="1100"/>
              <a:buFont typeface="Urbanist Medium"/>
              <a:buNone/>
              <a:defRPr sz="1100"/>
            </a:lvl1pPr>
            <a:lvl2pPr lvl="1">
              <a:spcBef>
                <a:spcPts val="0"/>
              </a:spcBef>
              <a:spcAft>
                <a:spcPts val="0"/>
              </a:spcAft>
              <a:buSzPts val="1100"/>
              <a:buFont typeface="Urbanist Medium"/>
              <a:buNone/>
              <a:defRPr sz="1100">
                <a:latin typeface="Urbanist Medium"/>
                <a:ea typeface="Urbanist Medium"/>
                <a:cs typeface="Urbanist Medium"/>
                <a:sym typeface="Urbanist Medium"/>
              </a:defRPr>
            </a:lvl2pPr>
            <a:lvl3pPr lvl="2">
              <a:spcBef>
                <a:spcPts val="0"/>
              </a:spcBef>
              <a:spcAft>
                <a:spcPts val="0"/>
              </a:spcAft>
              <a:buSzPts val="1100"/>
              <a:buFont typeface="Urbanist Medium"/>
              <a:buNone/>
              <a:defRPr sz="1100">
                <a:latin typeface="Urbanist Medium"/>
                <a:ea typeface="Urbanist Medium"/>
                <a:cs typeface="Urbanist Medium"/>
                <a:sym typeface="Urbanist Medium"/>
              </a:defRPr>
            </a:lvl3pPr>
            <a:lvl4pPr lvl="3">
              <a:spcBef>
                <a:spcPts val="0"/>
              </a:spcBef>
              <a:spcAft>
                <a:spcPts val="0"/>
              </a:spcAft>
              <a:buSzPts val="1100"/>
              <a:buFont typeface="Urbanist Medium"/>
              <a:buNone/>
              <a:defRPr sz="1100">
                <a:latin typeface="Urbanist Medium"/>
                <a:ea typeface="Urbanist Medium"/>
                <a:cs typeface="Urbanist Medium"/>
                <a:sym typeface="Urbanist Medium"/>
              </a:defRPr>
            </a:lvl4pPr>
            <a:lvl5pPr lvl="4">
              <a:spcBef>
                <a:spcPts val="0"/>
              </a:spcBef>
              <a:spcAft>
                <a:spcPts val="0"/>
              </a:spcAft>
              <a:buSzPts val="1100"/>
              <a:buFont typeface="Urbanist Medium"/>
              <a:buNone/>
              <a:defRPr sz="1100">
                <a:latin typeface="Urbanist Medium"/>
                <a:ea typeface="Urbanist Medium"/>
                <a:cs typeface="Urbanist Medium"/>
                <a:sym typeface="Urbanist Medium"/>
              </a:defRPr>
            </a:lvl5pPr>
            <a:lvl6pPr lvl="5">
              <a:spcBef>
                <a:spcPts val="0"/>
              </a:spcBef>
              <a:spcAft>
                <a:spcPts val="0"/>
              </a:spcAft>
              <a:buSzPts val="1100"/>
              <a:buFont typeface="Urbanist Medium"/>
              <a:buNone/>
              <a:defRPr sz="1100">
                <a:latin typeface="Urbanist Medium"/>
                <a:ea typeface="Urbanist Medium"/>
                <a:cs typeface="Urbanist Medium"/>
                <a:sym typeface="Urbanist Medium"/>
              </a:defRPr>
            </a:lvl6pPr>
            <a:lvl7pPr lvl="6">
              <a:spcBef>
                <a:spcPts val="0"/>
              </a:spcBef>
              <a:spcAft>
                <a:spcPts val="0"/>
              </a:spcAft>
              <a:buSzPts val="1100"/>
              <a:buFont typeface="Urbanist Medium"/>
              <a:buNone/>
              <a:defRPr sz="1100">
                <a:latin typeface="Urbanist Medium"/>
                <a:ea typeface="Urbanist Medium"/>
                <a:cs typeface="Urbanist Medium"/>
                <a:sym typeface="Urbanist Medium"/>
              </a:defRPr>
            </a:lvl7pPr>
            <a:lvl8pPr lvl="7">
              <a:spcBef>
                <a:spcPts val="0"/>
              </a:spcBef>
              <a:spcAft>
                <a:spcPts val="0"/>
              </a:spcAft>
              <a:buSzPts val="1100"/>
              <a:buFont typeface="Urbanist Medium"/>
              <a:buNone/>
              <a:defRPr sz="1100">
                <a:latin typeface="Urbanist Medium"/>
                <a:ea typeface="Urbanist Medium"/>
                <a:cs typeface="Urbanist Medium"/>
                <a:sym typeface="Urbanist Medium"/>
              </a:defRPr>
            </a:lvl8pPr>
            <a:lvl9pPr lvl="8">
              <a:spcBef>
                <a:spcPts val="0"/>
              </a:spcBef>
              <a:spcAft>
                <a:spcPts val="0"/>
              </a:spcAft>
              <a:buSzPts val="1100"/>
              <a:buFont typeface="Urbanist Medium"/>
              <a:buNone/>
              <a:defRPr sz="1100">
                <a:latin typeface="Urbanist Medium"/>
                <a:ea typeface="Urbanist Medium"/>
                <a:cs typeface="Urbanist Medium"/>
                <a:sym typeface="Urbanist Medium"/>
              </a:defRPr>
            </a:lvl9pPr>
          </a:lstStyle>
          <a:p>
            <a:endParaRPr/>
          </a:p>
        </p:txBody>
      </p:sp>
      <p:sp>
        <p:nvSpPr>
          <p:cNvPr id="280" name="Google Shape;280;p24"/>
          <p:cNvSpPr txBox="1">
            <a:spLocks noGrp="1"/>
          </p:cNvSpPr>
          <p:nvPr>
            <p:ph type="subTitle" idx="8"/>
          </p:nvPr>
        </p:nvSpPr>
        <p:spPr>
          <a:xfrm>
            <a:off x="5960425" y="3165225"/>
            <a:ext cx="1514700" cy="190200"/>
          </a:xfrm>
          <a:prstGeom prst="rect">
            <a:avLst/>
          </a:prstGeom>
        </p:spPr>
        <p:txBody>
          <a:bodyPr spcFirstLastPara="1" wrap="square" lIns="0" tIns="0" rIns="91425" bIns="91425" anchor="t" anchorCtr="0">
            <a:spAutoFit/>
          </a:bodyPr>
          <a:lstStyle>
            <a:lvl1pPr lvl="0">
              <a:spcBef>
                <a:spcPts val="0"/>
              </a:spcBef>
              <a:spcAft>
                <a:spcPts val="0"/>
              </a:spcAft>
              <a:buSzPts val="1100"/>
              <a:buFont typeface="Urbanist Medium"/>
              <a:buNone/>
              <a:defRPr sz="1100"/>
            </a:lvl1pPr>
            <a:lvl2pPr lvl="1">
              <a:spcBef>
                <a:spcPts val="0"/>
              </a:spcBef>
              <a:spcAft>
                <a:spcPts val="0"/>
              </a:spcAft>
              <a:buSzPts val="1100"/>
              <a:buFont typeface="Urbanist Medium"/>
              <a:buNone/>
              <a:defRPr sz="1100">
                <a:latin typeface="Urbanist Medium"/>
                <a:ea typeface="Urbanist Medium"/>
                <a:cs typeface="Urbanist Medium"/>
                <a:sym typeface="Urbanist Medium"/>
              </a:defRPr>
            </a:lvl2pPr>
            <a:lvl3pPr lvl="2">
              <a:spcBef>
                <a:spcPts val="0"/>
              </a:spcBef>
              <a:spcAft>
                <a:spcPts val="0"/>
              </a:spcAft>
              <a:buSzPts val="1100"/>
              <a:buFont typeface="Urbanist Medium"/>
              <a:buNone/>
              <a:defRPr sz="1100">
                <a:latin typeface="Urbanist Medium"/>
                <a:ea typeface="Urbanist Medium"/>
                <a:cs typeface="Urbanist Medium"/>
                <a:sym typeface="Urbanist Medium"/>
              </a:defRPr>
            </a:lvl3pPr>
            <a:lvl4pPr lvl="3">
              <a:spcBef>
                <a:spcPts val="0"/>
              </a:spcBef>
              <a:spcAft>
                <a:spcPts val="0"/>
              </a:spcAft>
              <a:buSzPts val="1100"/>
              <a:buFont typeface="Urbanist Medium"/>
              <a:buNone/>
              <a:defRPr sz="1100">
                <a:latin typeface="Urbanist Medium"/>
                <a:ea typeface="Urbanist Medium"/>
                <a:cs typeface="Urbanist Medium"/>
                <a:sym typeface="Urbanist Medium"/>
              </a:defRPr>
            </a:lvl4pPr>
            <a:lvl5pPr lvl="4">
              <a:spcBef>
                <a:spcPts val="0"/>
              </a:spcBef>
              <a:spcAft>
                <a:spcPts val="0"/>
              </a:spcAft>
              <a:buSzPts val="1100"/>
              <a:buFont typeface="Urbanist Medium"/>
              <a:buNone/>
              <a:defRPr sz="1100">
                <a:latin typeface="Urbanist Medium"/>
                <a:ea typeface="Urbanist Medium"/>
                <a:cs typeface="Urbanist Medium"/>
                <a:sym typeface="Urbanist Medium"/>
              </a:defRPr>
            </a:lvl5pPr>
            <a:lvl6pPr lvl="5">
              <a:spcBef>
                <a:spcPts val="0"/>
              </a:spcBef>
              <a:spcAft>
                <a:spcPts val="0"/>
              </a:spcAft>
              <a:buSzPts val="1100"/>
              <a:buFont typeface="Urbanist Medium"/>
              <a:buNone/>
              <a:defRPr sz="1100">
                <a:latin typeface="Urbanist Medium"/>
                <a:ea typeface="Urbanist Medium"/>
                <a:cs typeface="Urbanist Medium"/>
                <a:sym typeface="Urbanist Medium"/>
              </a:defRPr>
            </a:lvl6pPr>
            <a:lvl7pPr lvl="6">
              <a:spcBef>
                <a:spcPts val="0"/>
              </a:spcBef>
              <a:spcAft>
                <a:spcPts val="0"/>
              </a:spcAft>
              <a:buSzPts val="1100"/>
              <a:buFont typeface="Urbanist Medium"/>
              <a:buNone/>
              <a:defRPr sz="1100">
                <a:latin typeface="Urbanist Medium"/>
                <a:ea typeface="Urbanist Medium"/>
                <a:cs typeface="Urbanist Medium"/>
                <a:sym typeface="Urbanist Medium"/>
              </a:defRPr>
            </a:lvl7pPr>
            <a:lvl8pPr lvl="7">
              <a:spcBef>
                <a:spcPts val="0"/>
              </a:spcBef>
              <a:spcAft>
                <a:spcPts val="0"/>
              </a:spcAft>
              <a:buSzPts val="1100"/>
              <a:buFont typeface="Urbanist Medium"/>
              <a:buNone/>
              <a:defRPr sz="1100">
                <a:latin typeface="Urbanist Medium"/>
                <a:ea typeface="Urbanist Medium"/>
                <a:cs typeface="Urbanist Medium"/>
                <a:sym typeface="Urbanist Medium"/>
              </a:defRPr>
            </a:lvl8pPr>
            <a:lvl9pPr lvl="8">
              <a:spcBef>
                <a:spcPts val="0"/>
              </a:spcBef>
              <a:spcAft>
                <a:spcPts val="0"/>
              </a:spcAft>
              <a:buSzPts val="1100"/>
              <a:buFont typeface="Urbanist Medium"/>
              <a:buNone/>
              <a:defRPr sz="1100">
                <a:latin typeface="Urbanist Medium"/>
                <a:ea typeface="Urbanist Medium"/>
                <a:cs typeface="Urbanist Medium"/>
                <a:sym typeface="Urbanist Medium"/>
              </a:defRPr>
            </a:lvl9pPr>
          </a:lstStyle>
          <a:p>
            <a:endParaRPr/>
          </a:p>
        </p:txBody>
      </p:sp>
      <p:sp>
        <p:nvSpPr>
          <p:cNvPr id="281" name="Google Shape;281;p24"/>
          <p:cNvSpPr txBox="1">
            <a:spLocks noGrp="1"/>
          </p:cNvSpPr>
          <p:nvPr>
            <p:ph type="body" idx="9"/>
          </p:nvPr>
        </p:nvSpPr>
        <p:spPr>
          <a:xfrm>
            <a:off x="285350" y="3443925"/>
            <a:ext cx="1514700" cy="1413300"/>
          </a:xfrm>
          <a:prstGeom prst="rect">
            <a:avLst/>
          </a:prstGeom>
        </p:spPr>
        <p:txBody>
          <a:bodyPr spcFirstLastPara="1" wrap="square" lIns="0" tIns="91425" rIns="91425" bIns="91425" anchor="t" anchorCtr="0">
            <a:noAutofit/>
          </a:bodyPr>
          <a:lstStyle>
            <a:lvl1pPr marL="457200" lvl="0"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1pPr>
            <a:lvl2pPr marL="914400" lvl="1"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2pPr>
            <a:lvl3pPr marL="1371600" lvl="2"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3pPr>
            <a:lvl4pPr marL="1828800" lvl="3"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4pPr>
            <a:lvl5pPr marL="2286000" lvl="4"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5pPr>
            <a:lvl6pPr marL="2743200" lvl="5"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6pPr>
            <a:lvl7pPr marL="3200400" lvl="6"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7pPr>
            <a:lvl8pPr marL="3657600" lvl="7"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8pPr>
            <a:lvl9pPr marL="4114800" lvl="8"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9pPr>
          </a:lstStyle>
          <a:p>
            <a:endParaRPr/>
          </a:p>
        </p:txBody>
      </p:sp>
      <p:sp>
        <p:nvSpPr>
          <p:cNvPr id="282" name="Google Shape;282;p24"/>
          <p:cNvSpPr txBox="1">
            <a:spLocks noGrp="1"/>
          </p:cNvSpPr>
          <p:nvPr>
            <p:ph type="body" idx="13"/>
          </p:nvPr>
        </p:nvSpPr>
        <p:spPr>
          <a:xfrm>
            <a:off x="2162975" y="3443925"/>
            <a:ext cx="1514700" cy="1413300"/>
          </a:xfrm>
          <a:prstGeom prst="rect">
            <a:avLst/>
          </a:prstGeom>
        </p:spPr>
        <p:txBody>
          <a:bodyPr spcFirstLastPara="1" wrap="square" lIns="0" tIns="91425" rIns="91425" bIns="91425" anchor="t" anchorCtr="0">
            <a:noAutofit/>
          </a:bodyPr>
          <a:lstStyle>
            <a:lvl1pPr marL="457200" lvl="0"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1pPr>
            <a:lvl2pPr marL="914400" lvl="1"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2pPr>
            <a:lvl3pPr marL="1371600" lvl="2"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3pPr>
            <a:lvl4pPr marL="1828800" lvl="3"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4pPr>
            <a:lvl5pPr marL="2286000" lvl="4"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5pPr>
            <a:lvl6pPr marL="2743200" lvl="5"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6pPr>
            <a:lvl7pPr marL="3200400" lvl="6"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7pPr>
            <a:lvl8pPr marL="3657600" lvl="7"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8pPr>
            <a:lvl9pPr marL="4114800" lvl="8"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9pPr>
          </a:lstStyle>
          <a:p>
            <a:endParaRPr/>
          </a:p>
        </p:txBody>
      </p:sp>
      <p:sp>
        <p:nvSpPr>
          <p:cNvPr id="283" name="Google Shape;283;p24"/>
          <p:cNvSpPr txBox="1">
            <a:spLocks noGrp="1"/>
          </p:cNvSpPr>
          <p:nvPr>
            <p:ph type="body" idx="14"/>
          </p:nvPr>
        </p:nvSpPr>
        <p:spPr>
          <a:xfrm>
            <a:off x="4087000" y="3443925"/>
            <a:ext cx="1514700" cy="1413300"/>
          </a:xfrm>
          <a:prstGeom prst="rect">
            <a:avLst/>
          </a:prstGeom>
        </p:spPr>
        <p:txBody>
          <a:bodyPr spcFirstLastPara="1" wrap="square" lIns="0" tIns="91425" rIns="91425" bIns="91425" anchor="t" anchorCtr="0">
            <a:noAutofit/>
          </a:bodyPr>
          <a:lstStyle>
            <a:lvl1pPr marL="457200" lvl="0"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1pPr>
            <a:lvl2pPr marL="914400" lvl="1"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2pPr>
            <a:lvl3pPr marL="1371600" lvl="2"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3pPr>
            <a:lvl4pPr marL="1828800" lvl="3"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4pPr>
            <a:lvl5pPr marL="2286000" lvl="4"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5pPr>
            <a:lvl6pPr marL="2743200" lvl="5"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6pPr>
            <a:lvl7pPr marL="3200400" lvl="6"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7pPr>
            <a:lvl8pPr marL="3657600" lvl="7"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8pPr>
            <a:lvl9pPr marL="4114800" lvl="8"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9pPr>
          </a:lstStyle>
          <a:p>
            <a:endParaRPr/>
          </a:p>
        </p:txBody>
      </p:sp>
      <p:sp>
        <p:nvSpPr>
          <p:cNvPr id="284" name="Google Shape;284;p24"/>
          <p:cNvSpPr txBox="1">
            <a:spLocks noGrp="1"/>
          </p:cNvSpPr>
          <p:nvPr>
            <p:ph type="body" idx="15"/>
          </p:nvPr>
        </p:nvSpPr>
        <p:spPr>
          <a:xfrm>
            <a:off x="5960425" y="3443925"/>
            <a:ext cx="1514700" cy="1413300"/>
          </a:xfrm>
          <a:prstGeom prst="rect">
            <a:avLst/>
          </a:prstGeom>
        </p:spPr>
        <p:txBody>
          <a:bodyPr spcFirstLastPara="1" wrap="square" lIns="0" tIns="91425" rIns="91425" bIns="91425" anchor="t" anchorCtr="0">
            <a:noAutofit/>
          </a:bodyPr>
          <a:lstStyle>
            <a:lvl1pPr marL="457200" lvl="0"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1pPr>
            <a:lvl2pPr marL="914400" lvl="1"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2pPr>
            <a:lvl3pPr marL="1371600" lvl="2"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3pPr>
            <a:lvl4pPr marL="1828800" lvl="3"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4pPr>
            <a:lvl5pPr marL="2286000" lvl="4"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5pPr>
            <a:lvl6pPr marL="2743200" lvl="5"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6pPr>
            <a:lvl7pPr marL="3200400" lvl="6"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7pPr>
            <a:lvl8pPr marL="3657600" lvl="7"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8pPr>
            <a:lvl9pPr marL="4114800" lvl="8" indent="-285750">
              <a:lnSpc>
                <a:spcPct val="115000"/>
              </a:lnSpc>
              <a:spcBef>
                <a:spcPts val="0"/>
              </a:spcBef>
              <a:spcAft>
                <a:spcPts val="0"/>
              </a:spcAft>
              <a:buSzPts val="900"/>
              <a:buFont typeface="Urbanist Medium"/>
              <a:buChar char="■"/>
              <a:defRPr sz="900">
                <a:latin typeface="Urbanist Medium"/>
                <a:ea typeface="Urbanist Medium"/>
                <a:cs typeface="Urbanist Medium"/>
                <a:sym typeface="Urbanist Medium"/>
              </a:defRPr>
            </a:lvl9pPr>
          </a:lstStyle>
          <a:p>
            <a:endParaRPr/>
          </a:p>
        </p:txBody>
      </p:sp>
      <p:sp>
        <p:nvSpPr>
          <p:cNvPr id="285" name="Google Shape;285;p24"/>
          <p:cNvSpPr txBox="1">
            <a:spLocks noGrp="1"/>
          </p:cNvSpPr>
          <p:nvPr>
            <p:ph type="subTitle" idx="16"/>
          </p:nvPr>
        </p:nvSpPr>
        <p:spPr>
          <a:xfrm>
            <a:off x="283475" y="2950825"/>
            <a:ext cx="1514700" cy="190200"/>
          </a:xfrm>
          <a:prstGeom prst="rect">
            <a:avLst/>
          </a:prstGeom>
        </p:spPr>
        <p:txBody>
          <a:bodyPr spcFirstLastPara="1" wrap="square" lIns="0" tIns="0" rIns="91425" bIns="0" anchor="b" anchorCtr="0">
            <a:noAutofit/>
          </a:bodyPr>
          <a:lstStyle>
            <a:lvl1pPr lvl="0">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1pPr>
            <a:lvl2pPr lvl="1">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2pPr>
            <a:lvl3pPr lvl="2">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3pPr>
            <a:lvl4pPr lvl="3">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4pPr>
            <a:lvl5pPr lvl="4">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5pPr>
            <a:lvl6pPr lvl="5">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6pPr>
            <a:lvl7pPr lvl="6">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7pPr>
            <a:lvl8pPr lvl="7">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8pPr>
            <a:lvl9pPr lvl="8">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9pPr>
          </a:lstStyle>
          <a:p>
            <a:endParaRPr/>
          </a:p>
        </p:txBody>
      </p:sp>
      <p:sp>
        <p:nvSpPr>
          <p:cNvPr id="286" name="Google Shape;286;p24"/>
          <p:cNvSpPr txBox="1">
            <a:spLocks noGrp="1"/>
          </p:cNvSpPr>
          <p:nvPr>
            <p:ph type="subTitle" idx="17"/>
          </p:nvPr>
        </p:nvSpPr>
        <p:spPr>
          <a:xfrm>
            <a:off x="2162975" y="2950825"/>
            <a:ext cx="1514700" cy="190200"/>
          </a:xfrm>
          <a:prstGeom prst="rect">
            <a:avLst/>
          </a:prstGeom>
        </p:spPr>
        <p:txBody>
          <a:bodyPr spcFirstLastPara="1" wrap="square" lIns="0" tIns="0" rIns="91425" bIns="0" anchor="b" anchorCtr="0">
            <a:noAutofit/>
          </a:bodyPr>
          <a:lstStyle>
            <a:lvl1pPr lvl="0">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1pPr>
            <a:lvl2pPr lvl="1">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2pPr>
            <a:lvl3pPr lvl="2">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3pPr>
            <a:lvl4pPr lvl="3">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4pPr>
            <a:lvl5pPr lvl="4">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5pPr>
            <a:lvl6pPr lvl="5">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6pPr>
            <a:lvl7pPr lvl="6">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7pPr>
            <a:lvl8pPr lvl="7">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8pPr>
            <a:lvl9pPr lvl="8">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9pPr>
          </a:lstStyle>
          <a:p>
            <a:endParaRPr/>
          </a:p>
        </p:txBody>
      </p:sp>
      <p:sp>
        <p:nvSpPr>
          <p:cNvPr id="287" name="Google Shape;287;p24"/>
          <p:cNvSpPr txBox="1">
            <a:spLocks noGrp="1"/>
          </p:cNvSpPr>
          <p:nvPr>
            <p:ph type="subTitle" idx="18"/>
          </p:nvPr>
        </p:nvSpPr>
        <p:spPr>
          <a:xfrm>
            <a:off x="4086325" y="2950825"/>
            <a:ext cx="1514700" cy="190200"/>
          </a:xfrm>
          <a:prstGeom prst="rect">
            <a:avLst/>
          </a:prstGeom>
        </p:spPr>
        <p:txBody>
          <a:bodyPr spcFirstLastPara="1" wrap="square" lIns="0" tIns="0" rIns="91425" bIns="0" anchor="b" anchorCtr="0">
            <a:noAutofit/>
          </a:bodyPr>
          <a:lstStyle>
            <a:lvl1pPr lvl="0">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1pPr>
            <a:lvl2pPr lvl="1">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2pPr>
            <a:lvl3pPr lvl="2">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3pPr>
            <a:lvl4pPr lvl="3">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4pPr>
            <a:lvl5pPr lvl="4">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5pPr>
            <a:lvl6pPr lvl="5">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6pPr>
            <a:lvl7pPr lvl="6">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7pPr>
            <a:lvl8pPr lvl="7">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8pPr>
            <a:lvl9pPr lvl="8">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9pPr>
          </a:lstStyle>
          <a:p>
            <a:endParaRPr/>
          </a:p>
        </p:txBody>
      </p:sp>
      <p:sp>
        <p:nvSpPr>
          <p:cNvPr id="288" name="Google Shape;288;p24"/>
          <p:cNvSpPr txBox="1">
            <a:spLocks noGrp="1"/>
          </p:cNvSpPr>
          <p:nvPr>
            <p:ph type="subTitle" idx="19"/>
          </p:nvPr>
        </p:nvSpPr>
        <p:spPr>
          <a:xfrm>
            <a:off x="5960425" y="2950825"/>
            <a:ext cx="1514700" cy="190200"/>
          </a:xfrm>
          <a:prstGeom prst="rect">
            <a:avLst/>
          </a:prstGeom>
        </p:spPr>
        <p:txBody>
          <a:bodyPr spcFirstLastPara="1" wrap="square" lIns="0" tIns="0" rIns="91425" bIns="0" anchor="b" anchorCtr="0">
            <a:noAutofit/>
          </a:bodyPr>
          <a:lstStyle>
            <a:lvl1pPr lvl="0">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1pPr>
            <a:lvl2pPr lvl="1">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2pPr>
            <a:lvl3pPr lvl="2">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3pPr>
            <a:lvl4pPr lvl="3">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4pPr>
            <a:lvl5pPr lvl="4">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5pPr>
            <a:lvl6pPr lvl="5">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6pPr>
            <a:lvl7pPr lvl="6">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7pPr>
            <a:lvl8pPr lvl="7">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8pPr>
            <a:lvl9pPr lvl="8">
              <a:spcBef>
                <a:spcPts val="0"/>
              </a:spcBef>
              <a:spcAft>
                <a:spcPts val="0"/>
              </a:spcAft>
              <a:buClr>
                <a:schemeClr val="accent4"/>
              </a:buClr>
              <a:buSzPts val="1100"/>
              <a:buFont typeface="Poppins"/>
              <a:buNone/>
              <a:defRPr sz="1100" b="1">
                <a:solidFill>
                  <a:schemeClr val="accent4"/>
                </a:solidFill>
                <a:latin typeface="Poppins"/>
                <a:ea typeface="Poppins"/>
                <a:cs typeface="Poppins"/>
                <a:sym typeface="Poppins"/>
              </a:defRPr>
            </a:lvl9pPr>
          </a:lstStyle>
          <a:p>
            <a:endParaRPr/>
          </a:p>
        </p:txBody>
      </p:sp>
      <p:sp>
        <p:nvSpPr>
          <p:cNvPr id="289" name="Google Shape;289;p24"/>
          <p:cNvSpPr txBox="1">
            <a:spLocks noGrp="1"/>
          </p:cNvSpPr>
          <p:nvPr>
            <p:ph type="title"/>
          </p:nvPr>
        </p:nvSpPr>
        <p:spPr>
          <a:xfrm>
            <a:off x="283475" y="433737"/>
            <a:ext cx="4382400" cy="433800"/>
          </a:xfrm>
          <a:prstGeom prst="rect">
            <a:avLst/>
          </a:prstGeom>
        </p:spPr>
        <p:txBody>
          <a:bodyPr spcFirstLastPara="1" wrap="square" lIns="0" tIns="0" rIns="91425" bIns="0" anchor="t" anchorCtr="0">
            <a:noAutofit/>
          </a:bodyPr>
          <a:lstStyle>
            <a:lvl1pPr lvl="0">
              <a:lnSpc>
                <a:spcPct val="90000"/>
              </a:lnSpc>
              <a:spcBef>
                <a:spcPts val="0"/>
              </a:spcBef>
              <a:spcAft>
                <a:spcPts val="0"/>
              </a:spcAft>
              <a:buSzPts val="2400"/>
              <a:buNone/>
              <a:defRPr sz="2400"/>
            </a:lvl1pPr>
            <a:lvl2pPr lvl="1">
              <a:lnSpc>
                <a:spcPct val="90000"/>
              </a:lnSpc>
              <a:spcBef>
                <a:spcPts val="0"/>
              </a:spcBef>
              <a:spcAft>
                <a:spcPts val="0"/>
              </a:spcAft>
              <a:buClr>
                <a:schemeClr val="lt1"/>
              </a:buClr>
              <a:buSzPts val="2400"/>
              <a:buNone/>
              <a:defRPr sz="2400"/>
            </a:lvl2pPr>
            <a:lvl3pPr lvl="2">
              <a:lnSpc>
                <a:spcPct val="90000"/>
              </a:lnSpc>
              <a:spcBef>
                <a:spcPts val="0"/>
              </a:spcBef>
              <a:spcAft>
                <a:spcPts val="0"/>
              </a:spcAft>
              <a:buClr>
                <a:schemeClr val="lt1"/>
              </a:buClr>
              <a:buSzPts val="2400"/>
              <a:buNone/>
              <a:defRPr sz="2400"/>
            </a:lvl3pPr>
            <a:lvl4pPr lvl="3">
              <a:lnSpc>
                <a:spcPct val="90000"/>
              </a:lnSpc>
              <a:spcBef>
                <a:spcPts val="0"/>
              </a:spcBef>
              <a:spcAft>
                <a:spcPts val="0"/>
              </a:spcAft>
              <a:buClr>
                <a:schemeClr val="lt1"/>
              </a:buClr>
              <a:buSzPts val="2400"/>
              <a:buNone/>
              <a:defRPr sz="2400"/>
            </a:lvl4pPr>
            <a:lvl5pPr lvl="4">
              <a:lnSpc>
                <a:spcPct val="90000"/>
              </a:lnSpc>
              <a:spcBef>
                <a:spcPts val="0"/>
              </a:spcBef>
              <a:spcAft>
                <a:spcPts val="0"/>
              </a:spcAft>
              <a:buClr>
                <a:schemeClr val="lt1"/>
              </a:buClr>
              <a:buSzPts val="2400"/>
              <a:buNone/>
              <a:defRPr sz="2400"/>
            </a:lvl5pPr>
            <a:lvl6pPr lvl="5">
              <a:lnSpc>
                <a:spcPct val="90000"/>
              </a:lnSpc>
              <a:spcBef>
                <a:spcPts val="0"/>
              </a:spcBef>
              <a:spcAft>
                <a:spcPts val="0"/>
              </a:spcAft>
              <a:buClr>
                <a:schemeClr val="lt1"/>
              </a:buClr>
              <a:buSzPts val="2400"/>
              <a:buNone/>
              <a:defRPr sz="2400"/>
            </a:lvl6pPr>
            <a:lvl7pPr lvl="6">
              <a:lnSpc>
                <a:spcPct val="90000"/>
              </a:lnSpc>
              <a:spcBef>
                <a:spcPts val="0"/>
              </a:spcBef>
              <a:spcAft>
                <a:spcPts val="0"/>
              </a:spcAft>
              <a:buClr>
                <a:schemeClr val="lt1"/>
              </a:buClr>
              <a:buSzPts val="2400"/>
              <a:buNone/>
              <a:defRPr sz="2400"/>
            </a:lvl7pPr>
            <a:lvl8pPr lvl="7">
              <a:lnSpc>
                <a:spcPct val="90000"/>
              </a:lnSpc>
              <a:spcBef>
                <a:spcPts val="0"/>
              </a:spcBef>
              <a:spcAft>
                <a:spcPts val="0"/>
              </a:spcAft>
              <a:buClr>
                <a:schemeClr val="lt1"/>
              </a:buClr>
              <a:buSzPts val="2400"/>
              <a:buNone/>
              <a:defRPr sz="2400"/>
            </a:lvl8pPr>
            <a:lvl9pPr lvl="8">
              <a:lnSpc>
                <a:spcPct val="90000"/>
              </a:lnSpc>
              <a:spcBef>
                <a:spcPts val="0"/>
              </a:spcBef>
              <a:spcAft>
                <a:spcPts val="0"/>
              </a:spcAft>
              <a:buClr>
                <a:schemeClr val="lt1"/>
              </a:buClr>
              <a:buSzPts val="2400"/>
              <a:buNone/>
              <a:defRPr sz="2400"/>
            </a:lvl9pPr>
          </a:lstStyle>
          <a:p>
            <a:endParaRPr/>
          </a:p>
        </p:txBody>
      </p:sp>
      <p:sp>
        <p:nvSpPr>
          <p:cNvPr id="290" name="Google Shape;290;p24"/>
          <p:cNvSpPr txBox="1">
            <a:spLocks noGrp="1"/>
          </p:cNvSpPr>
          <p:nvPr>
            <p:ph type="subTitle" idx="20"/>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91" name="Google Shape;291;p24"/>
          <p:cNvSpPr txBox="1">
            <a:spLocks noGrp="1"/>
          </p:cNvSpPr>
          <p:nvPr>
            <p:ph type="subTitle" idx="21"/>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292" name="Google Shape;292;p24"/>
          <p:cNvSpPr txBox="1">
            <a:spLocks noGrp="1"/>
          </p:cNvSpPr>
          <p:nvPr>
            <p:ph type="subTitle" idx="22"/>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293" name="Google Shape;293;p24"/>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am cards">
  <p:cSld name="CUSTOM_5">
    <p:spTree>
      <p:nvGrpSpPr>
        <p:cNvPr id="1" name="Shape 294"/>
        <p:cNvGrpSpPr/>
        <p:nvPr/>
      </p:nvGrpSpPr>
      <p:grpSpPr>
        <a:xfrm>
          <a:off x="0" y="0"/>
          <a:ext cx="0" cy="0"/>
          <a:chOff x="0" y="0"/>
          <a:chExt cx="0" cy="0"/>
        </a:xfrm>
      </p:grpSpPr>
      <p:sp>
        <p:nvSpPr>
          <p:cNvPr id="295" name="Google Shape;295;p25"/>
          <p:cNvSpPr>
            <a:spLocks noGrp="1"/>
          </p:cNvSpPr>
          <p:nvPr>
            <p:ph type="pic" idx="2"/>
          </p:nvPr>
        </p:nvSpPr>
        <p:spPr>
          <a:xfrm>
            <a:off x="469875" y="1995075"/>
            <a:ext cx="418800" cy="418800"/>
          </a:xfrm>
          <a:prstGeom prst="ellipse">
            <a:avLst/>
          </a:prstGeom>
          <a:noFill/>
          <a:ln>
            <a:noFill/>
          </a:ln>
        </p:spPr>
      </p:sp>
      <p:sp>
        <p:nvSpPr>
          <p:cNvPr id="296" name="Google Shape;296;p25"/>
          <p:cNvSpPr>
            <a:spLocks noGrp="1"/>
          </p:cNvSpPr>
          <p:nvPr>
            <p:ph type="pic" idx="3"/>
          </p:nvPr>
        </p:nvSpPr>
        <p:spPr>
          <a:xfrm>
            <a:off x="888450" y="1995075"/>
            <a:ext cx="418800" cy="418800"/>
          </a:xfrm>
          <a:prstGeom prst="ellipse">
            <a:avLst/>
          </a:prstGeom>
          <a:noFill/>
          <a:ln>
            <a:noFill/>
          </a:ln>
        </p:spPr>
      </p:sp>
      <p:sp>
        <p:nvSpPr>
          <p:cNvPr id="297" name="Google Shape;297;p25"/>
          <p:cNvSpPr>
            <a:spLocks noGrp="1"/>
          </p:cNvSpPr>
          <p:nvPr>
            <p:ph type="pic" idx="4"/>
          </p:nvPr>
        </p:nvSpPr>
        <p:spPr>
          <a:xfrm>
            <a:off x="1307025" y="1995075"/>
            <a:ext cx="418800" cy="418800"/>
          </a:xfrm>
          <a:prstGeom prst="ellipse">
            <a:avLst/>
          </a:prstGeom>
          <a:noFill/>
          <a:ln>
            <a:noFill/>
          </a:ln>
        </p:spPr>
      </p:sp>
      <p:sp>
        <p:nvSpPr>
          <p:cNvPr id="298" name="Google Shape;298;p25"/>
          <p:cNvSpPr>
            <a:spLocks noGrp="1"/>
          </p:cNvSpPr>
          <p:nvPr>
            <p:ph type="pic" idx="5"/>
          </p:nvPr>
        </p:nvSpPr>
        <p:spPr>
          <a:xfrm>
            <a:off x="469875" y="2413650"/>
            <a:ext cx="418800" cy="418800"/>
          </a:xfrm>
          <a:prstGeom prst="ellipse">
            <a:avLst/>
          </a:prstGeom>
          <a:noFill/>
          <a:ln>
            <a:noFill/>
          </a:ln>
        </p:spPr>
      </p:sp>
      <p:sp>
        <p:nvSpPr>
          <p:cNvPr id="299" name="Google Shape;299;p25"/>
          <p:cNvSpPr>
            <a:spLocks noGrp="1"/>
          </p:cNvSpPr>
          <p:nvPr>
            <p:ph type="pic" idx="6"/>
          </p:nvPr>
        </p:nvSpPr>
        <p:spPr>
          <a:xfrm>
            <a:off x="888450" y="2413650"/>
            <a:ext cx="418800" cy="418800"/>
          </a:xfrm>
          <a:prstGeom prst="ellipse">
            <a:avLst/>
          </a:prstGeom>
          <a:noFill/>
          <a:ln>
            <a:noFill/>
          </a:ln>
        </p:spPr>
      </p:sp>
      <p:sp>
        <p:nvSpPr>
          <p:cNvPr id="300" name="Google Shape;300;p25"/>
          <p:cNvSpPr>
            <a:spLocks noGrp="1"/>
          </p:cNvSpPr>
          <p:nvPr>
            <p:ph type="pic" idx="7"/>
          </p:nvPr>
        </p:nvSpPr>
        <p:spPr>
          <a:xfrm>
            <a:off x="1307025" y="2413650"/>
            <a:ext cx="418800" cy="418800"/>
          </a:xfrm>
          <a:prstGeom prst="ellipse">
            <a:avLst/>
          </a:prstGeom>
          <a:noFill/>
          <a:ln>
            <a:noFill/>
          </a:ln>
        </p:spPr>
      </p:sp>
      <p:sp>
        <p:nvSpPr>
          <p:cNvPr id="301" name="Google Shape;301;p25"/>
          <p:cNvSpPr>
            <a:spLocks noGrp="1"/>
          </p:cNvSpPr>
          <p:nvPr>
            <p:ph type="pic" idx="8"/>
          </p:nvPr>
        </p:nvSpPr>
        <p:spPr>
          <a:xfrm>
            <a:off x="3330700" y="1995075"/>
            <a:ext cx="418800" cy="418800"/>
          </a:xfrm>
          <a:prstGeom prst="ellipse">
            <a:avLst/>
          </a:prstGeom>
          <a:noFill/>
          <a:ln>
            <a:noFill/>
          </a:ln>
        </p:spPr>
      </p:sp>
      <p:sp>
        <p:nvSpPr>
          <p:cNvPr id="302" name="Google Shape;302;p25"/>
          <p:cNvSpPr>
            <a:spLocks noGrp="1"/>
          </p:cNvSpPr>
          <p:nvPr>
            <p:ph type="pic" idx="9"/>
          </p:nvPr>
        </p:nvSpPr>
        <p:spPr>
          <a:xfrm>
            <a:off x="3749275" y="1995075"/>
            <a:ext cx="418800" cy="418800"/>
          </a:xfrm>
          <a:prstGeom prst="ellipse">
            <a:avLst/>
          </a:prstGeom>
          <a:noFill/>
          <a:ln>
            <a:noFill/>
          </a:ln>
        </p:spPr>
      </p:sp>
      <p:sp>
        <p:nvSpPr>
          <p:cNvPr id="303" name="Google Shape;303;p25"/>
          <p:cNvSpPr>
            <a:spLocks noGrp="1"/>
          </p:cNvSpPr>
          <p:nvPr>
            <p:ph type="pic" idx="13"/>
          </p:nvPr>
        </p:nvSpPr>
        <p:spPr>
          <a:xfrm>
            <a:off x="4167850" y="1995075"/>
            <a:ext cx="418800" cy="418800"/>
          </a:xfrm>
          <a:prstGeom prst="ellipse">
            <a:avLst/>
          </a:prstGeom>
          <a:noFill/>
          <a:ln>
            <a:noFill/>
          </a:ln>
        </p:spPr>
      </p:sp>
      <p:sp>
        <p:nvSpPr>
          <p:cNvPr id="304" name="Google Shape;304;p25"/>
          <p:cNvSpPr>
            <a:spLocks noGrp="1"/>
          </p:cNvSpPr>
          <p:nvPr>
            <p:ph type="pic" idx="14"/>
          </p:nvPr>
        </p:nvSpPr>
        <p:spPr>
          <a:xfrm>
            <a:off x="3330700" y="2413650"/>
            <a:ext cx="418800" cy="418800"/>
          </a:xfrm>
          <a:prstGeom prst="ellipse">
            <a:avLst/>
          </a:prstGeom>
          <a:noFill/>
          <a:ln>
            <a:noFill/>
          </a:ln>
        </p:spPr>
      </p:sp>
      <p:sp>
        <p:nvSpPr>
          <p:cNvPr id="305" name="Google Shape;305;p25"/>
          <p:cNvSpPr>
            <a:spLocks noGrp="1"/>
          </p:cNvSpPr>
          <p:nvPr>
            <p:ph type="pic" idx="15"/>
          </p:nvPr>
        </p:nvSpPr>
        <p:spPr>
          <a:xfrm>
            <a:off x="3749275" y="2413650"/>
            <a:ext cx="418800" cy="418800"/>
          </a:xfrm>
          <a:prstGeom prst="ellipse">
            <a:avLst/>
          </a:prstGeom>
          <a:noFill/>
          <a:ln>
            <a:noFill/>
          </a:ln>
        </p:spPr>
      </p:sp>
      <p:sp>
        <p:nvSpPr>
          <p:cNvPr id="306" name="Google Shape;306;p25"/>
          <p:cNvSpPr>
            <a:spLocks noGrp="1"/>
          </p:cNvSpPr>
          <p:nvPr>
            <p:ph type="pic" idx="16"/>
          </p:nvPr>
        </p:nvSpPr>
        <p:spPr>
          <a:xfrm>
            <a:off x="4167850" y="2413650"/>
            <a:ext cx="418800" cy="418800"/>
          </a:xfrm>
          <a:prstGeom prst="ellipse">
            <a:avLst/>
          </a:prstGeom>
          <a:noFill/>
          <a:ln>
            <a:noFill/>
          </a:ln>
        </p:spPr>
      </p:sp>
      <p:sp>
        <p:nvSpPr>
          <p:cNvPr id="307" name="Google Shape;307;p25"/>
          <p:cNvSpPr>
            <a:spLocks noGrp="1"/>
          </p:cNvSpPr>
          <p:nvPr>
            <p:ph type="pic" idx="17"/>
          </p:nvPr>
        </p:nvSpPr>
        <p:spPr>
          <a:xfrm>
            <a:off x="469875" y="3832025"/>
            <a:ext cx="418800" cy="418800"/>
          </a:xfrm>
          <a:prstGeom prst="ellipse">
            <a:avLst/>
          </a:prstGeom>
          <a:noFill/>
          <a:ln>
            <a:noFill/>
          </a:ln>
        </p:spPr>
      </p:sp>
      <p:sp>
        <p:nvSpPr>
          <p:cNvPr id="308" name="Google Shape;308;p25"/>
          <p:cNvSpPr>
            <a:spLocks noGrp="1"/>
          </p:cNvSpPr>
          <p:nvPr>
            <p:ph type="pic" idx="18"/>
          </p:nvPr>
        </p:nvSpPr>
        <p:spPr>
          <a:xfrm>
            <a:off x="888450" y="3832025"/>
            <a:ext cx="418800" cy="418800"/>
          </a:xfrm>
          <a:prstGeom prst="ellipse">
            <a:avLst/>
          </a:prstGeom>
          <a:noFill/>
          <a:ln>
            <a:noFill/>
          </a:ln>
        </p:spPr>
      </p:sp>
      <p:sp>
        <p:nvSpPr>
          <p:cNvPr id="309" name="Google Shape;309;p25"/>
          <p:cNvSpPr>
            <a:spLocks noGrp="1"/>
          </p:cNvSpPr>
          <p:nvPr>
            <p:ph type="pic" idx="19"/>
          </p:nvPr>
        </p:nvSpPr>
        <p:spPr>
          <a:xfrm>
            <a:off x="1307025" y="3832025"/>
            <a:ext cx="418800" cy="418800"/>
          </a:xfrm>
          <a:prstGeom prst="ellipse">
            <a:avLst/>
          </a:prstGeom>
          <a:noFill/>
          <a:ln>
            <a:noFill/>
          </a:ln>
        </p:spPr>
      </p:sp>
      <p:sp>
        <p:nvSpPr>
          <p:cNvPr id="310" name="Google Shape;310;p25"/>
          <p:cNvSpPr>
            <a:spLocks noGrp="1"/>
          </p:cNvSpPr>
          <p:nvPr>
            <p:ph type="pic" idx="20"/>
          </p:nvPr>
        </p:nvSpPr>
        <p:spPr>
          <a:xfrm>
            <a:off x="469875" y="4250600"/>
            <a:ext cx="418800" cy="418800"/>
          </a:xfrm>
          <a:prstGeom prst="ellipse">
            <a:avLst/>
          </a:prstGeom>
          <a:noFill/>
          <a:ln>
            <a:noFill/>
          </a:ln>
        </p:spPr>
      </p:sp>
      <p:sp>
        <p:nvSpPr>
          <p:cNvPr id="311" name="Google Shape;311;p25"/>
          <p:cNvSpPr>
            <a:spLocks noGrp="1"/>
          </p:cNvSpPr>
          <p:nvPr>
            <p:ph type="pic" idx="21"/>
          </p:nvPr>
        </p:nvSpPr>
        <p:spPr>
          <a:xfrm>
            <a:off x="888450" y="4250600"/>
            <a:ext cx="418800" cy="418800"/>
          </a:xfrm>
          <a:prstGeom prst="ellipse">
            <a:avLst/>
          </a:prstGeom>
          <a:noFill/>
          <a:ln>
            <a:noFill/>
          </a:ln>
        </p:spPr>
      </p:sp>
      <p:sp>
        <p:nvSpPr>
          <p:cNvPr id="312" name="Google Shape;312;p25"/>
          <p:cNvSpPr>
            <a:spLocks noGrp="1"/>
          </p:cNvSpPr>
          <p:nvPr>
            <p:ph type="pic" idx="22"/>
          </p:nvPr>
        </p:nvSpPr>
        <p:spPr>
          <a:xfrm>
            <a:off x="1307025" y="4250600"/>
            <a:ext cx="418800" cy="418800"/>
          </a:xfrm>
          <a:prstGeom prst="ellipse">
            <a:avLst/>
          </a:prstGeom>
          <a:noFill/>
          <a:ln>
            <a:noFill/>
          </a:ln>
        </p:spPr>
      </p:sp>
      <p:sp>
        <p:nvSpPr>
          <p:cNvPr id="313" name="Google Shape;313;p25"/>
          <p:cNvSpPr>
            <a:spLocks noGrp="1"/>
          </p:cNvSpPr>
          <p:nvPr>
            <p:ph type="pic" idx="23"/>
          </p:nvPr>
        </p:nvSpPr>
        <p:spPr>
          <a:xfrm>
            <a:off x="3330700" y="3832025"/>
            <a:ext cx="418800" cy="418800"/>
          </a:xfrm>
          <a:prstGeom prst="ellipse">
            <a:avLst/>
          </a:prstGeom>
          <a:noFill/>
          <a:ln>
            <a:noFill/>
          </a:ln>
        </p:spPr>
      </p:sp>
      <p:sp>
        <p:nvSpPr>
          <p:cNvPr id="314" name="Google Shape;314;p25"/>
          <p:cNvSpPr>
            <a:spLocks noGrp="1"/>
          </p:cNvSpPr>
          <p:nvPr>
            <p:ph type="pic" idx="24"/>
          </p:nvPr>
        </p:nvSpPr>
        <p:spPr>
          <a:xfrm>
            <a:off x="3749275" y="3832025"/>
            <a:ext cx="418800" cy="418800"/>
          </a:xfrm>
          <a:prstGeom prst="ellipse">
            <a:avLst/>
          </a:prstGeom>
          <a:noFill/>
          <a:ln>
            <a:noFill/>
          </a:ln>
        </p:spPr>
      </p:sp>
      <p:sp>
        <p:nvSpPr>
          <p:cNvPr id="315" name="Google Shape;315;p25"/>
          <p:cNvSpPr>
            <a:spLocks noGrp="1"/>
          </p:cNvSpPr>
          <p:nvPr>
            <p:ph type="pic" idx="25"/>
          </p:nvPr>
        </p:nvSpPr>
        <p:spPr>
          <a:xfrm>
            <a:off x="4167850" y="3832025"/>
            <a:ext cx="418800" cy="418800"/>
          </a:xfrm>
          <a:prstGeom prst="ellipse">
            <a:avLst/>
          </a:prstGeom>
          <a:noFill/>
          <a:ln>
            <a:noFill/>
          </a:ln>
        </p:spPr>
      </p:sp>
      <p:sp>
        <p:nvSpPr>
          <p:cNvPr id="316" name="Google Shape;316;p25"/>
          <p:cNvSpPr>
            <a:spLocks noGrp="1"/>
          </p:cNvSpPr>
          <p:nvPr>
            <p:ph type="pic" idx="26"/>
          </p:nvPr>
        </p:nvSpPr>
        <p:spPr>
          <a:xfrm>
            <a:off x="3330700" y="4250600"/>
            <a:ext cx="418800" cy="418800"/>
          </a:xfrm>
          <a:prstGeom prst="ellipse">
            <a:avLst/>
          </a:prstGeom>
          <a:noFill/>
          <a:ln>
            <a:noFill/>
          </a:ln>
        </p:spPr>
      </p:sp>
      <p:sp>
        <p:nvSpPr>
          <p:cNvPr id="317" name="Google Shape;317;p25"/>
          <p:cNvSpPr>
            <a:spLocks noGrp="1"/>
          </p:cNvSpPr>
          <p:nvPr>
            <p:ph type="pic" idx="27"/>
          </p:nvPr>
        </p:nvSpPr>
        <p:spPr>
          <a:xfrm>
            <a:off x="3749275" y="4250600"/>
            <a:ext cx="418800" cy="418800"/>
          </a:xfrm>
          <a:prstGeom prst="ellipse">
            <a:avLst/>
          </a:prstGeom>
          <a:noFill/>
          <a:ln>
            <a:noFill/>
          </a:ln>
        </p:spPr>
      </p:sp>
      <p:sp>
        <p:nvSpPr>
          <p:cNvPr id="318" name="Google Shape;318;p25"/>
          <p:cNvSpPr>
            <a:spLocks noGrp="1"/>
          </p:cNvSpPr>
          <p:nvPr>
            <p:ph type="pic" idx="28"/>
          </p:nvPr>
        </p:nvSpPr>
        <p:spPr>
          <a:xfrm>
            <a:off x="4167850" y="4250600"/>
            <a:ext cx="418800" cy="418800"/>
          </a:xfrm>
          <a:prstGeom prst="ellipse">
            <a:avLst/>
          </a:prstGeom>
          <a:noFill/>
          <a:ln>
            <a:noFill/>
          </a:ln>
        </p:spPr>
      </p:sp>
      <p:sp>
        <p:nvSpPr>
          <p:cNvPr id="319" name="Google Shape;319;p25"/>
          <p:cNvSpPr txBox="1">
            <a:spLocks noGrp="1"/>
          </p:cNvSpPr>
          <p:nvPr>
            <p:ph type="title"/>
          </p:nvPr>
        </p:nvSpPr>
        <p:spPr>
          <a:xfrm>
            <a:off x="469875" y="1570725"/>
            <a:ext cx="2229000" cy="293100"/>
          </a:xfrm>
          <a:prstGeom prst="rect">
            <a:avLst/>
          </a:prstGeom>
        </p:spPr>
        <p:txBody>
          <a:bodyPr spcFirstLastPara="1" wrap="square" lIns="0" tIns="0" rIns="91425" bIns="0" anchor="t" anchorCtr="0">
            <a:noAutofit/>
          </a:bodyPr>
          <a:lstStyle>
            <a:lvl1pPr lvl="0">
              <a:spcBef>
                <a:spcPts val="0"/>
              </a:spcBef>
              <a:spcAft>
                <a:spcPts val="0"/>
              </a:spcAft>
              <a:buSzPts val="1800"/>
              <a:buFont typeface="Poppins"/>
              <a:buNone/>
              <a:defRPr sz="1800" b="1">
                <a:latin typeface="Poppins"/>
                <a:ea typeface="Poppins"/>
                <a:cs typeface="Poppins"/>
                <a:sym typeface="Poppins"/>
              </a:defRPr>
            </a:lvl1pPr>
            <a:lvl2pPr lvl="1">
              <a:spcBef>
                <a:spcPts val="0"/>
              </a:spcBef>
              <a:spcAft>
                <a:spcPts val="0"/>
              </a:spcAft>
              <a:buClr>
                <a:schemeClr val="lt1"/>
              </a:buClr>
              <a:buSzPts val="2400"/>
              <a:buFont typeface="Poppins"/>
              <a:buNone/>
              <a:defRPr sz="2400" b="1">
                <a:latin typeface="Poppins"/>
                <a:ea typeface="Poppins"/>
                <a:cs typeface="Poppins"/>
                <a:sym typeface="Poppins"/>
              </a:defRPr>
            </a:lvl2pPr>
            <a:lvl3pPr lvl="2">
              <a:spcBef>
                <a:spcPts val="0"/>
              </a:spcBef>
              <a:spcAft>
                <a:spcPts val="0"/>
              </a:spcAft>
              <a:buClr>
                <a:schemeClr val="lt1"/>
              </a:buClr>
              <a:buSzPts val="2400"/>
              <a:buFont typeface="Poppins"/>
              <a:buNone/>
              <a:defRPr sz="2400" b="1">
                <a:latin typeface="Poppins"/>
                <a:ea typeface="Poppins"/>
                <a:cs typeface="Poppins"/>
                <a:sym typeface="Poppins"/>
              </a:defRPr>
            </a:lvl3pPr>
            <a:lvl4pPr lvl="3">
              <a:spcBef>
                <a:spcPts val="0"/>
              </a:spcBef>
              <a:spcAft>
                <a:spcPts val="0"/>
              </a:spcAft>
              <a:buClr>
                <a:schemeClr val="lt1"/>
              </a:buClr>
              <a:buSzPts val="2400"/>
              <a:buFont typeface="Poppins"/>
              <a:buNone/>
              <a:defRPr sz="2400" b="1">
                <a:latin typeface="Poppins"/>
                <a:ea typeface="Poppins"/>
                <a:cs typeface="Poppins"/>
                <a:sym typeface="Poppins"/>
              </a:defRPr>
            </a:lvl4pPr>
            <a:lvl5pPr lvl="4">
              <a:spcBef>
                <a:spcPts val="0"/>
              </a:spcBef>
              <a:spcAft>
                <a:spcPts val="0"/>
              </a:spcAft>
              <a:buClr>
                <a:schemeClr val="lt1"/>
              </a:buClr>
              <a:buSzPts val="2400"/>
              <a:buFont typeface="Poppins"/>
              <a:buNone/>
              <a:defRPr sz="2400" b="1">
                <a:latin typeface="Poppins"/>
                <a:ea typeface="Poppins"/>
                <a:cs typeface="Poppins"/>
                <a:sym typeface="Poppins"/>
              </a:defRPr>
            </a:lvl5pPr>
            <a:lvl6pPr lvl="5">
              <a:spcBef>
                <a:spcPts val="0"/>
              </a:spcBef>
              <a:spcAft>
                <a:spcPts val="0"/>
              </a:spcAft>
              <a:buClr>
                <a:schemeClr val="lt1"/>
              </a:buClr>
              <a:buSzPts val="2400"/>
              <a:buFont typeface="Poppins"/>
              <a:buNone/>
              <a:defRPr sz="2400" b="1">
                <a:latin typeface="Poppins"/>
                <a:ea typeface="Poppins"/>
                <a:cs typeface="Poppins"/>
                <a:sym typeface="Poppins"/>
              </a:defRPr>
            </a:lvl6pPr>
            <a:lvl7pPr lvl="6">
              <a:spcBef>
                <a:spcPts val="0"/>
              </a:spcBef>
              <a:spcAft>
                <a:spcPts val="0"/>
              </a:spcAft>
              <a:buClr>
                <a:schemeClr val="lt1"/>
              </a:buClr>
              <a:buSzPts val="2400"/>
              <a:buFont typeface="Poppins"/>
              <a:buNone/>
              <a:defRPr sz="2400" b="1">
                <a:latin typeface="Poppins"/>
                <a:ea typeface="Poppins"/>
                <a:cs typeface="Poppins"/>
                <a:sym typeface="Poppins"/>
              </a:defRPr>
            </a:lvl7pPr>
            <a:lvl8pPr lvl="7">
              <a:spcBef>
                <a:spcPts val="0"/>
              </a:spcBef>
              <a:spcAft>
                <a:spcPts val="0"/>
              </a:spcAft>
              <a:buClr>
                <a:schemeClr val="lt1"/>
              </a:buClr>
              <a:buSzPts val="2400"/>
              <a:buFont typeface="Poppins"/>
              <a:buNone/>
              <a:defRPr sz="2400" b="1">
                <a:latin typeface="Poppins"/>
                <a:ea typeface="Poppins"/>
                <a:cs typeface="Poppins"/>
                <a:sym typeface="Poppins"/>
              </a:defRPr>
            </a:lvl8pPr>
            <a:lvl9pPr lvl="8">
              <a:spcBef>
                <a:spcPts val="0"/>
              </a:spcBef>
              <a:spcAft>
                <a:spcPts val="0"/>
              </a:spcAft>
              <a:buClr>
                <a:schemeClr val="lt1"/>
              </a:buClr>
              <a:buSzPts val="2400"/>
              <a:buFont typeface="Poppins"/>
              <a:buNone/>
              <a:defRPr sz="2400" b="1">
                <a:latin typeface="Poppins"/>
                <a:ea typeface="Poppins"/>
                <a:cs typeface="Poppins"/>
                <a:sym typeface="Poppins"/>
              </a:defRPr>
            </a:lvl9pPr>
          </a:lstStyle>
          <a:p>
            <a:endParaRPr/>
          </a:p>
        </p:txBody>
      </p:sp>
      <p:sp>
        <p:nvSpPr>
          <p:cNvPr id="320" name="Google Shape;320;p25"/>
          <p:cNvSpPr txBox="1">
            <a:spLocks noGrp="1"/>
          </p:cNvSpPr>
          <p:nvPr>
            <p:ph type="title" idx="29"/>
          </p:nvPr>
        </p:nvSpPr>
        <p:spPr>
          <a:xfrm>
            <a:off x="469875" y="3406431"/>
            <a:ext cx="2229000" cy="293100"/>
          </a:xfrm>
          <a:prstGeom prst="rect">
            <a:avLst/>
          </a:prstGeom>
        </p:spPr>
        <p:txBody>
          <a:bodyPr spcFirstLastPara="1" wrap="square" lIns="0" tIns="0" rIns="91425" bIns="0" anchor="t" anchorCtr="0">
            <a:noAutofit/>
          </a:bodyPr>
          <a:lstStyle>
            <a:lvl1pPr lvl="0">
              <a:spcBef>
                <a:spcPts val="0"/>
              </a:spcBef>
              <a:spcAft>
                <a:spcPts val="0"/>
              </a:spcAft>
              <a:buSzPts val="1800"/>
              <a:buFont typeface="Poppins"/>
              <a:buNone/>
              <a:defRPr sz="1800" b="1">
                <a:latin typeface="Poppins"/>
                <a:ea typeface="Poppins"/>
                <a:cs typeface="Poppins"/>
                <a:sym typeface="Poppins"/>
              </a:defRPr>
            </a:lvl1pPr>
            <a:lvl2pPr lvl="1">
              <a:spcBef>
                <a:spcPts val="0"/>
              </a:spcBef>
              <a:spcAft>
                <a:spcPts val="0"/>
              </a:spcAft>
              <a:buClr>
                <a:schemeClr val="lt1"/>
              </a:buClr>
              <a:buSzPts val="2400"/>
              <a:buFont typeface="Poppins"/>
              <a:buNone/>
              <a:defRPr sz="2400" b="1">
                <a:latin typeface="Poppins"/>
                <a:ea typeface="Poppins"/>
                <a:cs typeface="Poppins"/>
                <a:sym typeface="Poppins"/>
              </a:defRPr>
            </a:lvl2pPr>
            <a:lvl3pPr lvl="2">
              <a:spcBef>
                <a:spcPts val="0"/>
              </a:spcBef>
              <a:spcAft>
                <a:spcPts val="0"/>
              </a:spcAft>
              <a:buClr>
                <a:schemeClr val="lt1"/>
              </a:buClr>
              <a:buSzPts val="2400"/>
              <a:buFont typeface="Poppins"/>
              <a:buNone/>
              <a:defRPr sz="2400" b="1">
                <a:latin typeface="Poppins"/>
                <a:ea typeface="Poppins"/>
                <a:cs typeface="Poppins"/>
                <a:sym typeface="Poppins"/>
              </a:defRPr>
            </a:lvl3pPr>
            <a:lvl4pPr lvl="3">
              <a:spcBef>
                <a:spcPts val="0"/>
              </a:spcBef>
              <a:spcAft>
                <a:spcPts val="0"/>
              </a:spcAft>
              <a:buClr>
                <a:schemeClr val="lt1"/>
              </a:buClr>
              <a:buSzPts val="2400"/>
              <a:buFont typeface="Poppins"/>
              <a:buNone/>
              <a:defRPr sz="2400" b="1">
                <a:latin typeface="Poppins"/>
                <a:ea typeface="Poppins"/>
                <a:cs typeface="Poppins"/>
                <a:sym typeface="Poppins"/>
              </a:defRPr>
            </a:lvl4pPr>
            <a:lvl5pPr lvl="4">
              <a:spcBef>
                <a:spcPts val="0"/>
              </a:spcBef>
              <a:spcAft>
                <a:spcPts val="0"/>
              </a:spcAft>
              <a:buClr>
                <a:schemeClr val="lt1"/>
              </a:buClr>
              <a:buSzPts val="2400"/>
              <a:buFont typeface="Poppins"/>
              <a:buNone/>
              <a:defRPr sz="2400" b="1">
                <a:latin typeface="Poppins"/>
                <a:ea typeface="Poppins"/>
                <a:cs typeface="Poppins"/>
                <a:sym typeface="Poppins"/>
              </a:defRPr>
            </a:lvl5pPr>
            <a:lvl6pPr lvl="5">
              <a:spcBef>
                <a:spcPts val="0"/>
              </a:spcBef>
              <a:spcAft>
                <a:spcPts val="0"/>
              </a:spcAft>
              <a:buClr>
                <a:schemeClr val="lt1"/>
              </a:buClr>
              <a:buSzPts val="2400"/>
              <a:buFont typeface="Poppins"/>
              <a:buNone/>
              <a:defRPr sz="2400" b="1">
                <a:latin typeface="Poppins"/>
                <a:ea typeface="Poppins"/>
                <a:cs typeface="Poppins"/>
                <a:sym typeface="Poppins"/>
              </a:defRPr>
            </a:lvl6pPr>
            <a:lvl7pPr lvl="6">
              <a:spcBef>
                <a:spcPts val="0"/>
              </a:spcBef>
              <a:spcAft>
                <a:spcPts val="0"/>
              </a:spcAft>
              <a:buClr>
                <a:schemeClr val="lt1"/>
              </a:buClr>
              <a:buSzPts val="2400"/>
              <a:buFont typeface="Poppins"/>
              <a:buNone/>
              <a:defRPr sz="2400" b="1">
                <a:latin typeface="Poppins"/>
                <a:ea typeface="Poppins"/>
                <a:cs typeface="Poppins"/>
                <a:sym typeface="Poppins"/>
              </a:defRPr>
            </a:lvl7pPr>
            <a:lvl8pPr lvl="7">
              <a:spcBef>
                <a:spcPts val="0"/>
              </a:spcBef>
              <a:spcAft>
                <a:spcPts val="0"/>
              </a:spcAft>
              <a:buClr>
                <a:schemeClr val="lt1"/>
              </a:buClr>
              <a:buSzPts val="2400"/>
              <a:buFont typeface="Poppins"/>
              <a:buNone/>
              <a:defRPr sz="2400" b="1">
                <a:latin typeface="Poppins"/>
                <a:ea typeface="Poppins"/>
                <a:cs typeface="Poppins"/>
                <a:sym typeface="Poppins"/>
              </a:defRPr>
            </a:lvl8pPr>
            <a:lvl9pPr lvl="8">
              <a:spcBef>
                <a:spcPts val="0"/>
              </a:spcBef>
              <a:spcAft>
                <a:spcPts val="0"/>
              </a:spcAft>
              <a:buClr>
                <a:schemeClr val="lt1"/>
              </a:buClr>
              <a:buSzPts val="2400"/>
              <a:buFont typeface="Poppins"/>
              <a:buNone/>
              <a:defRPr sz="2400" b="1">
                <a:latin typeface="Poppins"/>
                <a:ea typeface="Poppins"/>
                <a:cs typeface="Poppins"/>
                <a:sym typeface="Poppins"/>
              </a:defRPr>
            </a:lvl9pPr>
          </a:lstStyle>
          <a:p>
            <a:endParaRPr/>
          </a:p>
        </p:txBody>
      </p:sp>
      <p:sp>
        <p:nvSpPr>
          <p:cNvPr id="321" name="Google Shape;321;p25"/>
          <p:cNvSpPr txBox="1">
            <a:spLocks noGrp="1"/>
          </p:cNvSpPr>
          <p:nvPr>
            <p:ph type="title" idx="30"/>
          </p:nvPr>
        </p:nvSpPr>
        <p:spPr>
          <a:xfrm>
            <a:off x="3330700" y="3406431"/>
            <a:ext cx="2229000" cy="293100"/>
          </a:xfrm>
          <a:prstGeom prst="rect">
            <a:avLst/>
          </a:prstGeom>
        </p:spPr>
        <p:txBody>
          <a:bodyPr spcFirstLastPara="1" wrap="square" lIns="0" tIns="0" rIns="91425" bIns="0" anchor="t"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2pPr>
            <a:lvl3pPr lvl="2">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3pPr>
            <a:lvl4pPr lvl="3">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4pPr>
            <a:lvl5pPr lvl="4">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5pPr>
            <a:lvl6pPr lvl="5">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6pPr>
            <a:lvl7pPr lvl="6">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7pPr>
            <a:lvl8pPr lvl="7">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8pPr>
            <a:lvl9pPr lvl="8">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9pPr>
          </a:lstStyle>
          <a:p>
            <a:endParaRPr/>
          </a:p>
        </p:txBody>
      </p:sp>
      <p:sp>
        <p:nvSpPr>
          <p:cNvPr id="322" name="Google Shape;322;p25"/>
          <p:cNvSpPr txBox="1">
            <a:spLocks noGrp="1"/>
          </p:cNvSpPr>
          <p:nvPr>
            <p:ph type="title" idx="31"/>
          </p:nvPr>
        </p:nvSpPr>
        <p:spPr>
          <a:xfrm>
            <a:off x="3330700" y="1570725"/>
            <a:ext cx="2229000" cy="293100"/>
          </a:xfrm>
          <a:prstGeom prst="rect">
            <a:avLst/>
          </a:prstGeom>
        </p:spPr>
        <p:txBody>
          <a:bodyPr spcFirstLastPara="1" wrap="square" lIns="0" tIns="0" rIns="91425" bIns="0" anchor="t"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2pPr>
            <a:lvl3pPr lvl="2">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3pPr>
            <a:lvl4pPr lvl="3">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4pPr>
            <a:lvl5pPr lvl="4">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5pPr>
            <a:lvl6pPr lvl="5">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6pPr>
            <a:lvl7pPr lvl="6">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7pPr>
            <a:lvl8pPr lvl="7">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8pPr>
            <a:lvl9pPr lvl="8">
              <a:spcBef>
                <a:spcPts val="0"/>
              </a:spcBef>
              <a:spcAft>
                <a:spcPts val="0"/>
              </a:spcAft>
              <a:buClr>
                <a:schemeClr val="dk1"/>
              </a:buClr>
              <a:buSzPts val="2400"/>
              <a:buFont typeface="Poppins"/>
              <a:buNone/>
              <a:defRPr sz="2400" b="1">
                <a:solidFill>
                  <a:schemeClr val="dk1"/>
                </a:solidFill>
                <a:latin typeface="Poppins"/>
                <a:ea typeface="Poppins"/>
                <a:cs typeface="Poppins"/>
                <a:sym typeface="Poppins"/>
              </a:defRPr>
            </a:lvl9pPr>
          </a:lstStyle>
          <a:p>
            <a:endParaRPr/>
          </a:p>
        </p:txBody>
      </p:sp>
      <p:sp>
        <p:nvSpPr>
          <p:cNvPr id="323" name="Google Shape;323;p25"/>
          <p:cNvSpPr txBox="1">
            <a:spLocks noGrp="1"/>
          </p:cNvSpPr>
          <p:nvPr>
            <p:ph type="title" idx="32"/>
          </p:nvPr>
        </p:nvSpPr>
        <p:spPr>
          <a:xfrm>
            <a:off x="283475" y="433737"/>
            <a:ext cx="4382400" cy="433800"/>
          </a:xfrm>
          <a:prstGeom prst="rect">
            <a:avLst/>
          </a:prstGeom>
        </p:spPr>
        <p:txBody>
          <a:bodyPr spcFirstLastPara="1" wrap="square" lIns="0" tIns="0" rIns="91425" bIns="0" anchor="t" anchorCtr="0">
            <a:noAutofit/>
          </a:bodyPr>
          <a:lstStyle>
            <a:lvl1pPr lvl="0">
              <a:lnSpc>
                <a:spcPct val="90000"/>
              </a:lnSpc>
              <a:spcBef>
                <a:spcPts val="0"/>
              </a:spcBef>
              <a:spcAft>
                <a:spcPts val="0"/>
              </a:spcAft>
              <a:buSzPts val="2400"/>
              <a:buNone/>
              <a:defRPr sz="2400"/>
            </a:lvl1pPr>
            <a:lvl2pPr lvl="1">
              <a:lnSpc>
                <a:spcPct val="90000"/>
              </a:lnSpc>
              <a:spcBef>
                <a:spcPts val="0"/>
              </a:spcBef>
              <a:spcAft>
                <a:spcPts val="0"/>
              </a:spcAft>
              <a:buClr>
                <a:schemeClr val="lt1"/>
              </a:buClr>
              <a:buSzPts val="2400"/>
              <a:buNone/>
              <a:defRPr sz="2400"/>
            </a:lvl2pPr>
            <a:lvl3pPr lvl="2">
              <a:lnSpc>
                <a:spcPct val="90000"/>
              </a:lnSpc>
              <a:spcBef>
                <a:spcPts val="0"/>
              </a:spcBef>
              <a:spcAft>
                <a:spcPts val="0"/>
              </a:spcAft>
              <a:buClr>
                <a:schemeClr val="lt1"/>
              </a:buClr>
              <a:buSzPts val="2400"/>
              <a:buNone/>
              <a:defRPr sz="2400"/>
            </a:lvl3pPr>
            <a:lvl4pPr lvl="3">
              <a:lnSpc>
                <a:spcPct val="90000"/>
              </a:lnSpc>
              <a:spcBef>
                <a:spcPts val="0"/>
              </a:spcBef>
              <a:spcAft>
                <a:spcPts val="0"/>
              </a:spcAft>
              <a:buClr>
                <a:schemeClr val="lt1"/>
              </a:buClr>
              <a:buSzPts val="2400"/>
              <a:buNone/>
              <a:defRPr sz="2400"/>
            </a:lvl4pPr>
            <a:lvl5pPr lvl="4">
              <a:lnSpc>
                <a:spcPct val="90000"/>
              </a:lnSpc>
              <a:spcBef>
                <a:spcPts val="0"/>
              </a:spcBef>
              <a:spcAft>
                <a:spcPts val="0"/>
              </a:spcAft>
              <a:buClr>
                <a:schemeClr val="lt1"/>
              </a:buClr>
              <a:buSzPts val="2400"/>
              <a:buNone/>
              <a:defRPr sz="2400"/>
            </a:lvl5pPr>
            <a:lvl6pPr lvl="5">
              <a:lnSpc>
                <a:spcPct val="90000"/>
              </a:lnSpc>
              <a:spcBef>
                <a:spcPts val="0"/>
              </a:spcBef>
              <a:spcAft>
                <a:spcPts val="0"/>
              </a:spcAft>
              <a:buClr>
                <a:schemeClr val="lt1"/>
              </a:buClr>
              <a:buSzPts val="2400"/>
              <a:buNone/>
              <a:defRPr sz="2400"/>
            </a:lvl6pPr>
            <a:lvl7pPr lvl="6">
              <a:lnSpc>
                <a:spcPct val="90000"/>
              </a:lnSpc>
              <a:spcBef>
                <a:spcPts val="0"/>
              </a:spcBef>
              <a:spcAft>
                <a:spcPts val="0"/>
              </a:spcAft>
              <a:buClr>
                <a:schemeClr val="lt1"/>
              </a:buClr>
              <a:buSzPts val="2400"/>
              <a:buNone/>
              <a:defRPr sz="2400"/>
            </a:lvl7pPr>
            <a:lvl8pPr lvl="7">
              <a:lnSpc>
                <a:spcPct val="90000"/>
              </a:lnSpc>
              <a:spcBef>
                <a:spcPts val="0"/>
              </a:spcBef>
              <a:spcAft>
                <a:spcPts val="0"/>
              </a:spcAft>
              <a:buClr>
                <a:schemeClr val="lt1"/>
              </a:buClr>
              <a:buSzPts val="2400"/>
              <a:buNone/>
              <a:defRPr sz="2400"/>
            </a:lvl8pPr>
            <a:lvl9pPr lvl="8">
              <a:lnSpc>
                <a:spcPct val="90000"/>
              </a:lnSpc>
              <a:spcBef>
                <a:spcPts val="0"/>
              </a:spcBef>
              <a:spcAft>
                <a:spcPts val="0"/>
              </a:spcAft>
              <a:buClr>
                <a:schemeClr val="lt1"/>
              </a:buClr>
              <a:buSzPts val="2400"/>
              <a:buNone/>
              <a:defRPr sz="2400"/>
            </a:lvl9pPr>
          </a:lstStyle>
          <a:p>
            <a:endParaRPr/>
          </a:p>
        </p:txBody>
      </p:sp>
      <p:sp>
        <p:nvSpPr>
          <p:cNvPr id="324" name="Google Shape;324;p25"/>
          <p:cNvSpPr txBox="1">
            <a:spLocks noGrp="1"/>
          </p:cNvSpPr>
          <p:nvPr>
            <p:ph type="subTitle" idx="1"/>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25" name="Google Shape;325;p25"/>
          <p:cNvSpPr txBox="1">
            <a:spLocks noGrp="1"/>
          </p:cNvSpPr>
          <p:nvPr>
            <p:ph type="subTitle" idx="33"/>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26" name="Google Shape;326;p25"/>
          <p:cNvSpPr txBox="1">
            <a:spLocks noGrp="1"/>
          </p:cNvSpPr>
          <p:nvPr>
            <p:ph type="subTitle" idx="34"/>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327" name="Google Shape;327;p25"/>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eam cards - Alt 1">
  <p:cSld name="CUSTOM_6">
    <p:spTree>
      <p:nvGrpSpPr>
        <p:cNvPr id="1" name="Shape 328"/>
        <p:cNvGrpSpPr/>
        <p:nvPr/>
      </p:nvGrpSpPr>
      <p:grpSpPr>
        <a:xfrm>
          <a:off x="0" y="0"/>
          <a:ext cx="0" cy="0"/>
          <a:chOff x="0" y="0"/>
          <a:chExt cx="0" cy="0"/>
        </a:xfrm>
      </p:grpSpPr>
      <p:pic>
        <p:nvPicPr>
          <p:cNvPr id="329" name="Google Shape;329;p26"/>
          <p:cNvPicPr preferRelativeResize="0"/>
          <p:nvPr/>
        </p:nvPicPr>
        <p:blipFill rotWithShape="1">
          <a:blip r:embed="rId2">
            <a:alphaModFix/>
          </a:blip>
          <a:srcRect l="32510" r="27293" b="39660"/>
          <a:stretch/>
        </p:blipFill>
        <p:spPr>
          <a:xfrm>
            <a:off x="1701300" y="1641428"/>
            <a:ext cx="653100" cy="653400"/>
          </a:xfrm>
          <a:prstGeom prst="ellipse">
            <a:avLst/>
          </a:prstGeom>
          <a:noFill/>
          <a:ln>
            <a:noFill/>
          </a:ln>
        </p:spPr>
      </p:pic>
      <p:sp>
        <p:nvSpPr>
          <p:cNvPr id="330" name="Google Shape;330;p26"/>
          <p:cNvSpPr>
            <a:spLocks noGrp="1"/>
          </p:cNvSpPr>
          <p:nvPr>
            <p:ph type="pic" idx="2"/>
          </p:nvPr>
        </p:nvSpPr>
        <p:spPr>
          <a:xfrm>
            <a:off x="1701300" y="1641575"/>
            <a:ext cx="653100" cy="653100"/>
          </a:xfrm>
          <a:prstGeom prst="ellipse">
            <a:avLst/>
          </a:prstGeom>
          <a:noFill/>
          <a:ln>
            <a:noFill/>
          </a:ln>
        </p:spPr>
      </p:sp>
      <p:sp>
        <p:nvSpPr>
          <p:cNvPr id="331" name="Google Shape;331;p26"/>
          <p:cNvSpPr txBox="1">
            <a:spLocks noGrp="1"/>
          </p:cNvSpPr>
          <p:nvPr>
            <p:ph type="subTitle" idx="1"/>
          </p:nvPr>
        </p:nvSpPr>
        <p:spPr>
          <a:xfrm>
            <a:off x="425050" y="1713878"/>
            <a:ext cx="1514700" cy="288300"/>
          </a:xfrm>
          <a:prstGeom prst="rect">
            <a:avLst/>
          </a:prstGeom>
        </p:spPr>
        <p:txBody>
          <a:bodyPr spcFirstLastPara="1" wrap="square" lIns="0" tIns="91425" rIns="91425" bIns="0" anchor="b" anchorCtr="0">
            <a:noAutofit/>
          </a:bodyPr>
          <a:lstStyle>
            <a:lvl1pPr lvl="0">
              <a:spcBef>
                <a:spcPts val="0"/>
              </a:spcBef>
              <a:spcAft>
                <a:spcPts val="0"/>
              </a:spcAft>
              <a:buSzPts val="1200"/>
              <a:buFont typeface="Poppins"/>
              <a:buNone/>
              <a:defRPr b="1">
                <a:latin typeface="Poppins"/>
                <a:ea typeface="Poppins"/>
                <a:cs typeface="Poppins"/>
                <a:sym typeface="Poppins"/>
              </a:defRPr>
            </a:lvl1pPr>
            <a:lvl2pPr lvl="1">
              <a:spcBef>
                <a:spcPts val="0"/>
              </a:spcBef>
              <a:spcAft>
                <a:spcPts val="0"/>
              </a:spcAft>
              <a:buSzPts val="1200"/>
              <a:buFont typeface="Poppins"/>
              <a:buNone/>
              <a:defRPr b="1">
                <a:latin typeface="Poppins"/>
                <a:ea typeface="Poppins"/>
                <a:cs typeface="Poppins"/>
                <a:sym typeface="Poppins"/>
              </a:defRPr>
            </a:lvl2pPr>
            <a:lvl3pPr lvl="2">
              <a:spcBef>
                <a:spcPts val="0"/>
              </a:spcBef>
              <a:spcAft>
                <a:spcPts val="0"/>
              </a:spcAft>
              <a:buSzPts val="1200"/>
              <a:buFont typeface="Poppins"/>
              <a:buNone/>
              <a:defRPr b="1">
                <a:latin typeface="Poppins"/>
                <a:ea typeface="Poppins"/>
                <a:cs typeface="Poppins"/>
                <a:sym typeface="Poppins"/>
              </a:defRPr>
            </a:lvl3pPr>
            <a:lvl4pPr lvl="3">
              <a:spcBef>
                <a:spcPts val="0"/>
              </a:spcBef>
              <a:spcAft>
                <a:spcPts val="0"/>
              </a:spcAft>
              <a:buSzPts val="1200"/>
              <a:buFont typeface="Poppins"/>
              <a:buNone/>
              <a:defRPr b="1">
                <a:latin typeface="Poppins"/>
                <a:ea typeface="Poppins"/>
                <a:cs typeface="Poppins"/>
                <a:sym typeface="Poppins"/>
              </a:defRPr>
            </a:lvl4pPr>
            <a:lvl5pPr lvl="4">
              <a:spcBef>
                <a:spcPts val="0"/>
              </a:spcBef>
              <a:spcAft>
                <a:spcPts val="0"/>
              </a:spcAft>
              <a:buSzPts val="1200"/>
              <a:buFont typeface="Poppins"/>
              <a:buNone/>
              <a:defRPr b="1">
                <a:latin typeface="Poppins"/>
                <a:ea typeface="Poppins"/>
                <a:cs typeface="Poppins"/>
                <a:sym typeface="Poppins"/>
              </a:defRPr>
            </a:lvl5pPr>
            <a:lvl6pPr lvl="5">
              <a:spcBef>
                <a:spcPts val="0"/>
              </a:spcBef>
              <a:spcAft>
                <a:spcPts val="0"/>
              </a:spcAft>
              <a:buSzPts val="1200"/>
              <a:buFont typeface="Poppins"/>
              <a:buNone/>
              <a:defRPr b="1">
                <a:latin typeface="Poppins"/>
                <a:ea typeface="Poppins"/>
                <a:cs typeface="Poppins"/>
                <a:sym typeface="Poppins"/>
              </a:defRPr>
            </a:lvl6pPr>
            <a:lvl7pPr lvl="6">
              <a:spcBef>
                <a:spcPts val="0"/>
              </a:spcBef>
              <a:spcAft>
                <a:spcPts val="0"/>
              </a:spcAft>
              <a:buSzPts val="1200"/>
              <a:buFont typeface="Poppins"/>
              <a:buNone/>
              <a:defRPr b="1">
                <a:latin typeface="Poppins"/>
                <a:ea typeface="Poppins"/>
                <a:cs typeface="Poppins"/>
                <a:sym typeface="Poppins"/>
              </a:defRPr>
            </a:lvl7pPr>
            <a:lvl8pPr lvl="7">
              <a:spcBef>
                <a:spcPts val="0"/>
              </a:spcBef>
              <a:spcAft>
                <a:spcPts val="0"/>
              </a:spcAft>
              <a:buSzPts val="1200"/>
              <a:buFont typeface="Poppins"/>
              <a:buNone/>
              <a:defRPr b="1">
                <a:latin typeface="Poppins"/>
                <a:ea typeface="Poppins"/>
                <a:cs typeface="Poppins"/>
                <a:sym typeface="Poppins"/>
              </a:defRPr>
            </a:lvl8pPr>
            <a:lvl9pPr lvl="8">
              <a:spcBef>
                <a:spcPts val="0"/>
              </a:spcBef>
              <a:spcAft>
                <a:spcPts val="0"/>
              </a:spcAft>
              <a:buSzPts val="1200"/>
              <a:buFont typeface="Poppins"/>
              <a:buNone/>
              <a:defRPr b="1">
                <a:latin typeface="Poppins"/>
                <a:ea typeface="Poppins"/>
                <a:cs typeface="Poppins"/>
                <a:sym typeface="Poppins"/>
              </a:defRPr>
            </a:lvl9pPr>
          </a:lstStyle>
          <a:p>
            <a:endParaRPr/>
          </a:p>
        </p:txBody>
      </p:sp>
      <p:sp>
        <p:nvSpPr>
          <p:cNvPr id="332" name="Google Shape;332;p26"/>
          <p:cNvSpPr txBox="1">
            <a:spLocks noGrp="1"/>
          </p:cNvSpPr>
          <p:nvPr>
            <p:ph type="subTitle" idx="3"/>
          </p:nvPr>
        </p:nvSpPr>
        <p:spPr>
          <a:xfrm>
            <a:off x="425050" y="2028155"/>
            <a:ext cx="1230000" cy="369300"/>
          </a:xfrm>
          <a:prstGeom prst="rect">
            <a:avLst/>
          </a:prstGeom>
        </p:spPr>
        <p:txBody>
          <a:bodyPr spcFirstLastPara="1" wrap="square" lIns="0" tIns="0" rIns="91425" bIns="91425" anchor="t" anchorCtr="0">
            <a:noAutofit/>
          </a:bodyPr>
          <a:lstStyle>
            <a:lvl1pPr lvl="0">
              <a:spcBef>
                <a:spcPts val="0"/>
              </a:spcBef>
              <a:spcAft>
                <a:spcPts val="0"/>
              </a:spcAft>
              <a:buSzPts val="900"/>
              <a:buFont typeface="Urbanist Medium"/>
              <a:buNone/>
              <a:defRPr sz="900"/>
            </a:lvl1pPr>
            <a:lvl2pPr lvl="1">
              <a:spcBef>
                <a:spcPts val="0"/>
              </a:spcBef>
              <a:spcAft>
                <a:spcPts val="0"/>
              </a:spcAft>
              <a:buSzPts val="900"/>
              <a:buFont typeface="Urbanist Medium"/>
              <a:buNone/>
              <a:defRPr sz="900">
                <a:latin typeface="Urbanist Medium"/>
                <a:ea typeface="Urbanist Medium"/>
                <a:cs typeface="Urbanist Medium"/>
                <a:sym typeface="Urbanist Medium"/>
              </a:defRPr>
            </a:lvl2pPr>
            <a:lvl3pPr lvl="2">
              <a:spcBef>
                <a:spcPts val="0"/>
              </a:spcBef>
              <a:spcAft>
                <a:spcPts val="0"/>
              </a:spcAft>
              <a:buSzPts val="900"/>
              <a:buFont typeface="Urbanist Medium"/>
              <a:buNone/>
              <a:defRPr sz="900">
                <a:latin typeface="Urbanist Medium"/>
                <a:ea typeface="Urbanist Medium"/>
                <a:cs typeface="Urbanist Medium"/>
                <a:sym typeface="Urbanist Medium"/>
              </a:defRPr>
            </a:lvl3pPr>
            <a:lvl4pPr lvl="3">
              <a:spcBef>
                <a:spcPts val="0"/>
              </a:spcBef>
              <a:spcAft>
                <a:spcPts val="0"/>
              </a:spcAft>
              <a:buSzPts val="900"/>
              <a:buFont typeface="Urbanist Medium"/>
              <a:buNone/>
              <a:defRPr sz="900">
                <a:latin typeface="Urbanist Medium"/>
                <a:ea typeface="Urbanist Medium"/>
                <a:cs typeface="Urbanist Medium"/>
                <a:sym typeface="Urbanist Medium"/>
              </a:defRPr>
            </a:lvl4pPr>
            <a:lvl5pPr lvl="4">
              <a:spcBef>
                <a:spcPts val="0"/>
              </a:spcBef>
              <a:spcAft>
                <a:spcPts val="0"/>
              </a:spcAft>
              <a:buSzPts val="900"/>
              <a:buFont typeface="Urbanist Medium"/>
              <a:buNone/>
              <a:defRPr sz="900">
                <a:latin typeface="Urbanist Medium"/>
                <a:ea typeface="Urbanist Medium"/>
                <a:cs typeface="Urbanist Medium"/>
                <a:sym typeface="Urbanist Medium"/>
              </a:defRPr>
            </a:lvl5pPr>
            <a:lvl6pPr lvl="5">
              <a:spcBef>
                <a:spcPts val="0"/>
              </a:spcBef>
              <a:spcAft>
                <a:spcPts val="0"/>
              </a:spcAft>
              <a:buSzPts val="900"/>
              <a:buFont typeface="Urbanist Medium"/>
              <a:buNone/>
              <a:defRPr sz="900">
                <a:latin typeface="Urbanist Medium"/>
                <a:ea typeface="Urbanist Medium"/>
                <a:cs typeface="Urbanist Medium"/>
                <a:sym typeface="Urbanist Medium"/>
              </a:defRPr>
            </a:lvl6pPr>
            <a:lvl7pPr lvl="6">
              <a:spcBef>
                <a:spcPts val="0"/>
              </a:spcBef>
              <a:spcAft>
                <a:spcPts val="0"/>
              </a:spcAft>
              <a:buSzPts val="900"/>
              <a:buFont typeface="Urbanist Medium"/>
              <a:buNone/>
              <a:defRPr sz="900">
                <a:latin typeface="Urbanist Medium"/>
                <a:ea typeface="Urbanist Medium"/>
                <a:cs typeface="Urbanist Medium"/>
                <a:sym typeface="Urbanist Medium"/>
              </a:defRPr>
            </a:lvl7pPr>
            <a:lvl8pPr lvl="7">
              <a:spcBef>
                <a:spcPts val="0"/>
              </a:spcBef>
              <a:spcAft>
                <a:spcPts val="0"/>
              </a:spcAft>
              <a:buSzPts val="900"/>
              <a:buFont typeface="Urbanist Medium"/>
              <a:buNone/>
              <a:defRPr sz="900">
                <a:latin typeface="Urbanist Medium"/>
                <a:ea typeface="Urbanist Medium"/>
                <a:cs typeface="Urbanist Medium"/>
                <a:sym typeface="Urbanist Medium"/>
              </a:defRPr>
            </a:lvl8pPr>
            <a:lvl9pPr lvl="8">
              <a:spcBef>
                <a:spcPts val="0"/>
              </a:spcBef>
              <a:spcAft>
                <a:spcPts val="0"/>
              </a:spcAft>
              <a:buSzPts val="900"/>
              <a:buFont typeface="Urbanist Medium"/>
              <a:buNone/>
              <a:defRPr sz="900">
                <a:latin typeface="Urbanist Medium"/>
                <a:ea typeface="Urbanist Medium"/>
                <a:cs typeface="Urbanist Medium"/>
                <a:sym typeface="Urbanist Medium"/>
              </a:defRPr>
            </a:lvl9pPr>
          </a:lstStyle>
          <a:p>
            <a:endParaRPr/>
          </a:p>
        </p:txBody>
      </p:sp>
      <p:pic>
        <p:nvPicPr>
          <p:cNvPr id="333" name="Google Shape;333;p26"/>
          <p:cNvPicPr preferRelativeResize="0"/>
          <p:nvPr/>
        </p:nvPicPr>
        <p:blipFill rotWithShape="1">
          <a:blip r:embed="rId2">
            <a:alphaModFix/>
          </a:blip>
          <a:srcRect l="32510" r="27293" b="39660"/>
          <a:stretch/>
        </p:blipFill>
        <p:spPr>
          <a:xfrm>
            <a:off x="4206300" y="1641428"/>
            <a:ext cx="653100" cy="653400"/>
          </a:xfrm>
          <a:prstGeom prst="ellipse">
            <a:avLst/>
          </a:prstGeom>
          <a:noFill/>
          <a:ln>
            <a:noFill/>
          </a:ln>
        </p:spPr>
      </p:pic>
      <p:sp>
        <p:nvSpPr>
          <p:cNvPr id="334" name="Google Shape;334;p26"/>
          <p:cNvSpPr>
            <a:spLocks noGrp="1"/>
          </p:cNvSpPr>
          <p:nvPr>
            <p:ph type="pic" idx="4"/>
          </p:nvPr>
        </p:nvSpPr>
        <p:spPr>
          <a:xfrm>
            <a:off x="4206300" y="1641575"/>
            <a:ext cx="653100" cy="653100"/>
          </a:xfrm>
          <a:prstGeom prst="ellipse">
            <a:avLst/>
          </a:prstGeom>
          <a:noFill/>
          <a:ln>
            <a:noFill/>
          </a:ln>
        </p:spPr>
      </p:sp>
      <p:sp>
        <p:nvSpPr>
          <p:cNvPr id="335" name="Google Shape;335;p26"/>
          <p:cNvSpPr txBox="1">
            <a:spLocks noGrp="1"/>
          </p:cNvSpPr>
          <p:nvPr>
            <p:ph type="subTitle" idx="5"/>
          </p:nvPr>
        </p:nvSpPr>
        <p:spPr>
          <a:xfrm>
            <a:off x="2930050" y="1713878"/>
            <a:ext cx="1514700" cy="288300"/>
          </a:xfrm>
          <a:prstGeom prst="rect">
            <a:avLst/>
          </a:prstGeom>
        </p:spPr>
        <p:txBody>
          <a:bodyPr spcFirstLastPara="1" wrap="square" lIns="0" tIns="91425" rIns="91425" bIns="0" anchor="b" anchorCtr="0">
            <a:noAutofit/>
          </a:bodyPr>
          <a:lstStyle>
            <a:lvl1pPr lvl="0">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1pPr>
            <a:lvl2pPr lvl="1">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2pPr>
            <a:lvl3pPr lvl="2">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3pPr>
            <a:lvl4pPr lvl="3">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4pPr>
            <a:lvl5pPr lvl="4">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5pPr>
            <a:lvl6pPr lvl="5">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6pPr>
            <a:lvl7pPr lvl="6">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7pPr>
            <a:lvl8pPr lvl="7">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8pPr>
            <a:lvl9pPr lvl="8">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9pPr>
          </a:lstStyle>
          <a:p>
            <a:endParaRPr/>
          </a:p>
        </p:txBody>
      </p:sp>
      <p:sp>
        <p:nvSpPr>
          <p:cNvPr id="336" name="Google Shape;336;p26"/>
          <p:cNvSpPr txBox="1">
            <a:spLocks noGrp="1"/>
          </p:cNvSpPr>
          <p:nvPr>
            <p:ph type="subTitle" idx="6"/>
          </p:nvPr>
        </p:nvSpPr>
        <p:spPr>
          <a:xfrm>
            <a:off x="2930050" y="2028155"/>
            <a:ext cx="1230000" cy="369300"/>
          </a:xfrm>
          <a:prstGeom prst="rect">
            <a:avLst/>
          </a:prstGeom>
        </p:spPr>
        <p:txBody>
          <a:bodyPr spcFirstLastPara="1" wrap="square" lIns="0" tIns="0" rIns="91425" bIns="91425" anchor="t" anchorCtr="0">
            <a:noAutofit/>
          </a:bodyPr>
          <a:lstStyle>
            <a:lvl1pPr lvl="0">
              <a:spcBef>
                <a:spcPts val="0"/>
              </a:spcBef>
              <a:spcAft>
                <a:spcPts val="0"/>
              </a:spcAft>
              <a:buClr>
                <a:schemeClr val="dk1"/>
              </a:buClr>
              <a:buSzPts val="900"/>
              <a:buFont typeface="Urbanist Medium"/>
              <a:buNone/>
              <a:defRPr sz="900">
                <a:solidFill>
                  <a:schemeClr val="dk1"/>
                </a:solidFill>
              </a:defRPr>
            </a:lvl1pPr>
            <a:lvl2pPr lvl="1">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2pPr>
            <a:lvl3pPr lvl="2">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3pPr>
            <a:lvl4pPr lvl="3">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4pPr>
            <a:lvl5pPr lvl="4">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5pPr>
            <a:lvl6pPr lvl="5">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6pPr>
            <a:lvl7pPr lvl="6">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7pPr>
            <a:lvl8pPr lvl="7">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8pPr>
            <a:lvl9pPr lvl="8">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9pPr>
          </a:lstStyle>
          <a:p>
            <a:endParaRPr/>
          </a:p>
        </p:txBody>
      </p:sp>
      <p:pic>
        <p:nvPicPr>
          <p:cNvPr id="337" name="Google Shape;337;p26"/>
          <p:cNvPicPr preferRelativeResize="0"/>
          <p:nvPr/>
        </p:nvPicPr>
        <p:blipFill rotWithShape="1">
          <a:blip r:embed="rId2">
            <a:alphaModFix/>
          </a:blip>
          <a:srcRect l="32510" r="27293" b="39660"/>
          <a:stretch/>
        </p:blipFill>
        <p:spPr>
          <a:xfrm>
            <a:off x="6711300" y="1641428"/>
            <a:ext cx="653100" cy="653400"/>
          </a:xfrm>
          <a:prstGeom prst="ellipse">
            <a:avLst/>
          </a:prstGeom>
          <a:noFill/>
          <a:ln>
            <a:noFill/>
          </a:ln>
        </p:spPr>
      </p:pic>
      <p:sp>
        <p:nvSpPr>
          <p:cNvPr id="338" name="Google Shape;338;p26"/>
          <p:cNvSpPr>
            <a:spLocks noGrp="1"/>
          </p:cNvSpPr>
          <p:nvPr>
            <p:ph type="pic" idx="7"/>
          </p:nvPr>
        </p:nvSpPr>
        <p:spPr>
          <a:xfrm>
            <a:off x="6711300" y="1641575"/>
            <a:ext cx="653100" cy="653100"/>
          </a:xfrm>
          <a:prstGeom prst="ellipse">
            <a:avLst/>
          </a:prstGeom>
          <a:noFill/>
          <a:ln>
            <a:noFill/>
          </a:ln>
        </p:spPr>
      </p:sp>
      <p:sp>
        <p:nvSpPr>
          <p:cNvPr id="339" name="Google Shape;339;p26"/>
          <p:cNvSpPr txBox="1">
            <a:spLocks noGrp="1"/>
          </p:cNvSpPr>
          <p:nvPr>
            <p:ph type="subTitle" idx="8"/>
          </p:nvPr>
        </p:nvSpPr>
        <p:spPr>
          <a:xfrm>
            <a:off x="5435050" y="1713878"/>
            <a:ext cx="1514700" cy="288300"/>
          </a:xfrm>
          <a:prstGeom prst="rect">
            <a:avLst/>
          </a:prstGeom>
        </p:spPr>
        <p:txBody>
          <a:bodyPr spcFirstLastPara="1" wrap="square" lIns="0" tIns="91425" rIns="91425" bIns="0" anchor="b" anchorCtr="0">
            <a:noAutofit/>
          </a:bodyPr>
          <a:lstStyle>
            <a:lvl1pPr lvl="0">
              <a:spcBef>
                <a:spcPts val="0"/>
              </a:spcBef>
              <a:spcAft>
                <a:spcPts val="0"/>
              </a:spcAft>
              <a:buSzPts val="1200"/>
              <a:buFont typeface="Poppins"/>
              <a:buNone/>
              <a:defRPr b="1">
                <a:latin typeface="Poppins"/>
                <a:ea typeface="Poppins"/>
                <a:cs typeface="Poppins"/>
                <a:sym typeface="Poppins"/>
              </a:defRPr>
            </a:lvl1pPr>
            <a:lvl2pPr lvl="1">
              <a:spcBef>
                <a:spcPts val="0"/>
              </a:spcBef>
              <a:spcAft>
                <a:spcPts val="0"/>
              </a:spcAft>
              <a:buSzPts val="1200"/>
              <a:buFont typeface="Poppins"/>
              <a:buNone/>
              <a:defRPr b="1">
                <a:latin typeface="Poppins"/>
                <a:ea typeface="Poppins"/>
                <a:cs typeface="Poppins"/>
                <a:sym typeface="Poppins"/>
              </a:defRPr>
            </a:lvl2pPr>
            <a:lvl3pPr lvl="2">
              <a:spcBef>
                <a:spcPts val="0"/>
              </a:spcBef>
              <a:spcAft>
                <a:spcPts val="0"/>
              </a:spcAft>
              <a:buSzPts val="1200"/>
              <a:buFont typeface="Poppins"/>
              <a:buNone/>
              <a:defRPr b="1">
                <a:latin typeface="Poppins"/>
                <a:ea typeface="Poppins"/>
                <a:cs typeface="Poppins"/>
                <a:sym typeface="Poppins"/>
              </a:defRPr>
            </a:lvl3pPr>
            <a:lvl4pPr lvl="3">
              <a:spcBef>
                <a:spcPts val="0"/>
              </a:spcBef>
              <a:spcAft>
                <a:spcPts val="0"/>
              </a:spcAft>
              <a:buSzPts val="1200"/>
              <a:buFont typeface="Poppins"/>
              <a:buNone/>
              <a:defRPr b="1">
                <a:latin typeface="Poppins"/>
                <a:ea typeface="Poppins"/>
                <a:cs typeface="Poppins"/>
                <a:sym typeface="Poppins"/>
              </a:defRPr>
            </a:lvl4pPr>
            <a:lvl5pPr lvl="4">
              <a:spcBef>
                <a:spcPts val="0"/>
              </a:spcBef>
              <a:spcAft>
                <a:spcPts val="0"/>
              </a:spcAft>
              <a:buSzPts val="1200"/>
              <a:buFont typeface="Poppins"/>
              <a:buNone/>
              <a:defRPr b="1">
                <a:latin typeface="Poppins"/>
                <a:ea typeface="Poppins"/>
                <a:cs typeface="Poppins"/>
                <a:sym typeface="Poppins"/>
              </a:defRPr>
            </a:lvl5pPr>
            <a:lvl6pPr lvl="5">
              <a:spcBef>
                <a:spcPts val="0"/>
              </a:spcBef>
              <a:spcAft>
                <a:spcPts val="0"/>
              </a:spcAft>
              <a:buSzPts val="1200"/>
              <a:buFont typeface="Poppins"/>
              <a:buNone/>
              <a:defRPr b="1">
                <a:latin typeface="Poppins"/>
                <a:ea typeface="Poppins"/>
                <a:cs typeface="Poppins"/>
                <a:sym typeface="Poppins"/>
              </a:defRPr>
            </a:lvl6pPr>
            <a:lvl7pPr lvl="6">
              <a:spcBef>
                <a:spcPts val="0"/>
              </a:spcBef>
              <a:spcAft>
                <a:spcPts val="0"/>
              </a:spcAft>
              <a:buSzPts val="1200"/>
              <a:buFont typeface="Poppins"/>
              <a:buNone/>
              <a:defRPr b="1">
                <a:latin typeface="Poppins"/>
                <a:ea typeface="Poppins"/>
                <a:cs typeface="Poppins"/>
                <a:sym typeface="Poppins"/>
              </a:defRPr>
            </a:lvl7pPr>
            <a:lvl8pPr lvl="7">
              <a:spcBef>
                <a:spcPts val="0"/>
              </a:spcBef>
              <a:spcAft>
                <a:spcPts val="0"/>
              </a:spcAft>
              <a:buSzPts val="1200"/>
              <a:buFont typeface="Poppins"/>
              <a:buNone/>
              <a:defRPr b="1">
                <a:latin typeface="Poppins"/>
                <a:ea typeface="Poppins"/>
                <a:cs typeface="Poppins"/>
                <a:sym typeface="Poppins"/>
              </a:defRPr>
            </a:lvl8pPr>
            <a:lvl9pPr lvl="8">
              <a:spcBef>
                <a:spcPts val="0"/>
              </a:spcBef>
              <a:spcAft>
                <a:spcPts val="0"/>
              </a:spcAft>
              <a:buSzPts val="1200"/>
              <a:buFont typeface="Poppins"/>
              <a:buNone/>
              <a:defRPr b="1">
                <a:latin typeface="Poppins"/>
                <a:ea typeface="Poppins"/>
                <a:cs typeface="Poppins"/>
                <a:sym typeface="Poppins"/>
              </a:defRPr>
            </a:lvl9pPr>
          </a:lstStyle>
          <a:p>
            <a:endParaRPr/>
          </a:p>
        </p:txBody>
      </p:sp>
      <p:sp>
        <p:nvSpPr>
          <p:cNvPr id="340" name="Google Shape;340;p26"/>
          <p:cNvSpPr txBox="1">
            <a:spLocks noGrp="1"/>
          </p:cNvSpPr>
          <p:nvPr>
            <p:ph type="subTitle" idx="9"/>
          </p:nvPr>
        </p:nvSpPr>
        <p:spPr>
          <a:xfrm>
            <a:off x="5435050" y="2028155"/>
            <a:ext cx="1230000" cy="369300"/>
          </a:xfrm>
          <a:prstGeom prst="rect">
            <a:avLst/>
          </a:prstGeom>
        </p:spPr>
        <p:txBody>
          <a:bodyPr spcFirstLastPara="1" wrap="square" lIns="0" tIns="0" rIns="91425" bIns="91425" anchor="t" anchorCtr="0">
            <a:noAutofit/>
          </a:bodyPr>
          <a:lstStyle>
            <a:lvl1pPr lvl="0">
              <a:spcBef>
                <a:spcPts val="0"/>
              </a:spcBef>
              <a:spcAft>
                <a:spcPts val="0"/>
              </a:spcAft>
              <a:buSzPts val="900"/>
              <a:buFont typeface="Urbanist Medium"/>
              <a:buNone/>
              <a:defRPr sz="900"/>
            </a:lvl1pPr>
            <a:lvl2pPr lvl="1">
              <a:spcBef>
                <a:spcPts val="0"/>
              </a:spcBef>
              <a:spcAft>
                <a:spcPts val="0"/>
              </a:spcAft>
              <a:buSzPts val="900"/>
              <a:buFont typeface="Urbanist Medium"/>
              <a:buNone/>
              <a:defRPr sz="900">
                <a:latin typeface="Urbanist Medium"/>
                <a:ea typeface="Urbanist Medium"/>
                <a:cs typeface="Urbanist Medium"/>
                <a:sym typeface="Urbanist Medium"/>
              </a:defRPr>
            </a:lvl2pPr>
            <a:lvl3pPr lvl="2">
              <a:spcBef>
                <a:spcPts val="0"/>
              </a:spcBef>
              <a:spcAft>
                <a:spcPts val="0"/>
              </a:spcAft>
              <a:buSzPts val="900"/>
              <a:buFont typeface="Urbanist Medium"/>
              <a:buNone/>
              <a:defRPr sz="900">
                <a:latin typeface="Urbanist Medium"/>
                <a:ea typeface="Urbanist Medium"/>
                <a:cs typeface="Urbanist Medium"/>
                <a:sym typeface="Urbanist Medium"/>
              </a:defRPr>
            </a:lvl3pPr>
            <a:lvl4pPr lvl="3">
              <a:spcBef>
                <a:spcPts val="0"/>
              </a:spcBef>
              <a:spcAft>
                <a:spcPts val="0"/>
              </a:spcAft>
              <a:buSzPts val="900"/>
              <a:buFont typeface="Urbanist Medium"/>
              <a:buNone/>
              <a:defRPr sz="900">
                <a:latin typeface="Urbanist Medium"/>
                <a:ea typeface="Urbanist Medium"/>
                <a:cs typeface="Urbanist Medium"/>
                <a:sym typeface="Urbanist Medium"/>
              </a:defRPr>
            </a:lvl4pPr>
            <a:lvl5pPr lvl="4">
              <a:spcBef>
                <a:spcPts val="0"/>
              </a:spcBef>
              <a:spcAft>
                <a:spcPts val="0"/>
              </a:spcAft>
              <a:buSzPts val="900"/>
              <a:buFont typeface="Urbanist Medium"/>
              <a:buNone/>
              <a:defRPr sz="900">
                <a:latin typeface="Urbanist Medium"/>
                <a:ea typeface="Urbanist Medium"/>
                <a:cs typeface="Urbanist Medium"/>
                <a:sym typeface="Urbanist Medium"/>
              </a:defRPr>
            </a:lvl5pPr>
            <a:lvl6pPr lvl="5">
              <a:spcBef>
                <a:spcPts val="0"/>
              </a:spcBef>
              <a:spcAft>
                <a:spcPts val="0"/>
              </a:spcAft>
              <a:buSzPts val="900"/>
              <a:buFont typeface="Urbanist Medium"/>
              <a:buNone/>
              <a:defRPr sz="900">
                <a:latin typeface="Urbanist Medium"/>
                <a:ea typeface="Urbanist Medium"/>
                <a:cs typeface="Urbanist Medium"/>
                <a:sym typeface="Urbanist Medium"/>
              </a:defRPr>
            </a:lvl6pPr>
            <a:lvl7pPr lvl="6">
              <a:spcBef>
                <a:spcPts val="0"/>
              </a:spcBef>
              <a:spcAft>
                <a:spcPts val="0"/>
              </a:spcAft>
              <a:buSzPts val="900"/>
              <a:buFont typeface="Urbanist Medium"/>
              <a:buNone/>
              <a:defRPr sz="900">
                <a:latin typeface="Urbanist Medium"/>
                <a:ea typeface="Urbanist Medium"/>
                <a:cs typeface="Urbanist Medium"/>
                <a:sym typeface="Urbanist Medium"/>
              </a:defRPr>
            </a:lvl7pPr>
            <a:lvl8pPr lvl="7">
              <a:spcBef>
                <a:spcPts val="0"/>
              </a:spcBef>
              <a:spcAft>
                <a:spcPts val="0"/>
              </a:spcAft>
              <a:buSzPts val="900"/>
              <a:buFont typeface="Urbanist Medium"/>
              <a:buNone/>
              <a:defRPr sz="900">
                <a:latin typeface="Urbanist Medium"/>
                <a:ea typeface="Urbanist Medium"/>
                <a:cs typeface="Urbanist Medium"/>
                <a:sym typeface="Urbanist Medium"/>
              </a:defRPr>
            </a:lvl8pPr>
            <a:lvl9pPr lvl="8">
              <a:spcBef>
                <a:spcPts val="0"/>
              </a:spcBef>
              <a:spcAft>
                <a:spcPts val="0"/>
              </a:spcAft>
              <a:buSzPts val="900"/>
              <a:buFont typeface="Urbanist Medium"/>
              <a:buNone/>
              <a:defRPr sz="900">
                <a:latin typeface="Urbanist Medium"/>
                <a:ea typeface="Urbanist Medium"/>
                <a:cs typeface="Urbanist Medium"/>
                <a:sym typeface="Urbanist Medium"/>
              </a:defRPr>
            </a:lvl9pPr>
          </a:lstStyle>
          <a:p>
            <a:endParaRPr/>
          </a:p>
        </p:txBody>
      </p:sp>
      <p:pic>
        <p:nvPicPr>
          <p:cNvPr id="341" name="Google Shape;341;p26"/>
          <p:cNvPicPr preferRelativeResize="0"/>
          <p:nvPr/>
        </p:nvPicPr>
        <p:blipFill rotWithShape="1">
          <a:blip r:embed="rId2">
            <a:alphaModFix/>
          </a:blip>
          <a:srcRect l="32510" r="27293" b="39660"/>
          <a:stretch/>
        </p:blipFill>
        <p:spPr>
          <a:xfrm>
            <a:off x="1701300" y="2749328"/>
            <a:ext cx="653100" cy="653400"/>
          </a:xfrm>
          <a:prstGeom prst="ellipse">
            <a:avLst/>
          </a:prstGeom>
          <a:noFill/>
          <a:ln>
            <a:noFill/>
          </a:ln>
        </p:spPr>
      </p:pic>
      <p:sp>
        <p:nvSpPr>
          <p:cNvPr id="342" name="Google Shape;342;p26"/>
          <p:cNvSpPr>
            <a:spLocks noGrp="1"/>
          </p:cNvSpPr>
          <p:nvPr>
            <p:ph type="pic" idx="13"/>
          </p:nvPr>
        </p:nvSpPr>
        <p:spPr>
          <a:xfrm>
            <a:off x="1701300" y="2749475"/>
            <a:ext cx="653100" cy="653100"/>
          </a:xfrm>
          <a:prstGeom prst="ellipse">
            <a:avLst/>
          </a:prstGeom>
          <a:noFill/>
          <a:ln>
            <a:noFill/>
          </a:ln>
        </p:spPr>
      </p:sp>
      <p:sp>
        <p:nvSpPr>
          <p:cNvPr id="343" name="Google Shape;343;p26"/>
          <p:cNvSpPr txBox="1">
            <a:spLocks noGrp="1"/>
          </p:cNvSpPr>
          <p:nvPr>
            <p:ph type="subTitle" idx="14"/>
          </p:nvPr>
        </p:nvSpPr>
        <p:spPr>
          <a:xfrm>
            <a:off x="425050" y="2821778"/>
            <a:ext cx="1514700" cy="288300"/>
          </a:xfrm>
          <a:prstGeom prst="rect">
            <a:avLst/>
          </a:prstGeom>
        </p:spPr>
        <p:txBody>
          <a:bodyPr spcFirstLastPara="1" wrap="square" lIns="0" tIns="91425" rIns="91425" bIns="0" anchor="b" anchorCtr="0">
            <a:noAutofit/>
          </a:bodyPr>
          <a:lstStyle>
            <a:lvl1pPr lvl="0">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1pPr>
            <a:lvl2pPr lvl="1">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2pPr>
            <a:lvl3pPr lvl="2">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3pPr>
            <a:lvl4pPr lvl="3">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4pPr>
            <a:lvl5pPr lvl="4">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5pPr>
            <a:lvl6pPr lvl="5">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6pPr>
            <a:lvl7pPr lvl="6">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7pPr>
            <a:lvl8pPr lvl="7">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8pPr>
            <a:lvl9pPr lvl="8">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9pPr>
          </a:lstStyle>
          <a:p>
            <a:endParaRPr/>
          </a:p>
        </p:txBody>
      </p:sp>
      <p:sp>
        <p:nvSpPr>
          <p:cNvPr id="344" name="Google Shape;344;p26"/>
          <p:cNvSpPr txBox="1">
            <a:spLocks noGrp="1"/>
          </p:cNvSpPr>
          <p:nvPr>
            <p:ph type="subTitle" idx="15"/>
          </p:nvPr>
        </p:nvSpPr>
        <p:spPr>
          <a:xfrm>
            <a:off x="425050" y="3136055"/>
            <a:ext cx="1230000" cy="369300"/>
          </a:xfrm>
          <a:prstGeom prst="rect">
            <a:avLst/>
          </a:prstGeom>
        </p:spPr>
        <p:txBody>
          <a:bodyPr spcFirstLastPara="1" wrap="square" lIns="0" tIns="0" rIns="91425" bIns="91425" anchor="t" anchorCtr="0">
            <a:noAutofit/>
          </a:bodyPr>
          <a:lstStyle>
            <a:lvl1pPr lvl="0">
              <a:spcBef>
                <a:spcPts val="0"/>
              </a:spcBef>
              <a:spcAft>
                <a:spcPts val="0"/>
              </a:spcAft>
              <a:buClr>
                <a:schemeClr val="dk1"/>
              </a:buClr>
              <a:buSzPts val="900"/>
              <a:buFont typeface="Urbanist Medium"/>
              <a:buNone/>
              <a:defRPr sz="900">
                <a:solidFill>
                  <a:schemeClr val="dk1"/>
                </a:solidFill>
              </a:defRPr>
            </a:lvl1pPr>
            <a:lvl2pPr lvl="1">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2pPr>
            <a:lvl3pPr lvl="2">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3pPr>
            <a:lvl4pPr lvl="3">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4pPr>
            <a:lvl5pPr lvl="4">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5pPr>
            <a:lvl6pPr lvl="5">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6pPr>
            <a:lvl7pPr lvl="6">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7pPr>
            <a:lvl8pPr lvl="7">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8pPr>
            <a:lvl9pPr lvl="8">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9pPr>
          </a:lstStyle>
          <a:p>
            <a:endParaRPr/>
          </a:p>
        </p:txBody>
      </p:sp>
      <p:pic>
        <p:nvPicPr>
          <p:cNvPr id="345" name="Google Shape;345;p26"/>
          <p:cNvPicPr preferRelativeResize="0"/>
          <p:nvPr/>
        </p:nvPicPr>
        <p:blipFill rotWithShape="1">
          <a:blip r:embed="rId2">
            <a:alphaModFix/>
          </a:blip>
          <a:srcRect l="32510" r="27293" b="39660"/>
          <a:stretch/>
        </p:blipFill>
        <p:spPr>
          <a:xfrm>
            <a:off x="4206300" y="2749328"/>
            <a:ext cx="653100" cy="653400"/>
          </a:xfrm>
          <a:prstGeom prst="ellipse">
            <a:avLst/>
          </a:prstGeom>
          <a:noFill/>
          <a:ln>
            <a:noFill/>
          </a:ln>
        </p:spPr>
      </p:pic>
      <p:sp>
        <p:nvSpPr>
          <p:cNvPr id="346" name="Google Shape;346;p26"/>
          <p:cNvSpPr>
            <a:spLocks noGrp="1"/>
          </p:cNvSpPr>
          <p:nvPr>
            <p:ph type="pic" idx="16"/>
          </p:nvPr>
        </p:nvSpPr>
        <p:spPr>
          <a:xfrm>
            <a:off x="4206300" y="2749475"/>
            <a:ext cx="653100" cy="653100"/>
          </a:xfrm>
          <a:prstGeom prst="ellipse">
            <a:avLst/>
          </a:prstGeom>
          <a:noFill/>
          <a:ln>
            <a:noFill/>
          </a:ln>
        </p:spPr>
      </p:sp>
      <p:sp>
        <p:nvSpPr>
          <p:cNvPr id="347" name="Google Shape;347;p26"/>
          <p:cNvSpPr txBox="1">
            <a:spLocks noGrp="1"/>
          </p:cNvSpPr>
          <p:nvPr>
            <p:ph type="subTitle" idx="17"/>
          </p:nvPr>
        </p:nvSpPr>
        <p:spPr>
          <a:xfrm>
            <a:off x="2930050" y="2821778"/>
            <a:ext cx="1514700" cy="288300"/>
          </a:xfrm>
          <a:prstGeom prst="rect">
            <a:avLst/>
          </a:prstGeom>
        </p:spPr>
        <p:txBody>
          <a:bodyPr spcFirstLastPara="1" wrap="square" lIns="0" tIns="91425" rIns="91425" bIns="0" anchor="b" anchorCtr="0">
            <a:noAutofit/>
          </a:bodyPr>
          <a:lstStyle>
            <a:lvl1pPr lvl="0">
              <a:spcBef>
                <a:spcPts val="0"/>
              </a:spcBef>
              <a:spcAft>
                <a:spcPts val="0"/>
              </a:spcAft>
              <a:buSzPts val="1200"/>
              <a:buFont typeface="Poppins"/>
              <a:buNone/>
              <a:defRPr b="1">
                <a:latin typeface="Poppins"/>
                <a:ea typeface="Poppins"/>
                <a:cs typeface="Poppins"/>
                <a:sym typeface="Poppins"/>
              </a:defRPr>
            </a:lvl1pPr>
            <a:lvl2pPr lvl="1">
              <a:spcBef>
                <a:spcPts val="0"/>
              </a:spcBef>
              <a:spcAft>
                <a:spcPts val="0"/>
              </a:spcAft>
              <a:buSzPts val="1200"/>
              <a:buFont typeface="Poppins"/>
              <a:buNone/>
              <a:defRPr b="1">
                <a:latin typeface="Poppins"/>
                <a:ea typeface="Poppins"/>
                <a:cs typeface="Poppins"/>
                <a:sym typeface="Poppins"/>
              </a:defRPr>
            </a:lvl2pPr>
            <a:lvl3pPr lvl="2">
              <a:spcBef>
                <a:spcPts val="0"/>
              </a:spcBef>
              <a:spcAft>
                <a:spcPts val="0"/>
              </a:spcAft>
              <a:buSzPts val="1200"/>
              <a:buFont typeface="Poppins"/>
              <a:buNone/>
              <a:defRPr b="1">
                <a:latin typeface="Poppins"/>
                <a:ea typeface="Poppins"/>
                <a:cs typeface="Poppins"/>
                <a:sym typeface="Poppins"/>
              </a:defRPr>
            </a:lvl3pPr>
            <a:lvl4pPr lvl="3">
              <a:spcBef>
                <a:spcPts val="0"/>
              </a:spcBef>
              <a:spcAft>
                <a:spcPts val="0"/>
              </a:spcAft>
              <a:buSzPts val="1200"/>
              <a:buFont typeface="Poppins"/>
              <a:buNone/>
              <a:defRPr b="1">
                <a:latin typeface="Poppins"/>
                <a:ea typeface="Poppins"/>
                <a:cs typeface="Poppins"/>
                <a:sym typeface="Poppins"/>
              </a:defRPr>
            </a:lvl4pPr>
            <a:lvl5pPr lvl="4">
              <a:spcBef>
                <a:spcPts val="0"/>
              </a:spcBef>
              <a:spcAft>
                <a:spcPts val="0"/>
              </a:spcAft>
              <a:buSzPts val="1200"/>
              <a:buFont typeface="Poppins"/>
              <a:buNone/>
              <a:defRPr b="1">
                <a:latin typeface="Poppins"/>
                <a:ea typeface="Poppins"/>
                <a:cs typeface="Poppins"/>
                <a:sym typeface="Poppins"/>
              </a:defRPr>
            </a:lvl5pPr>
            <a:lvl6pPr lvl="5">
              <a:spcBef>
                <a:spcPts val="0"/>
              </a:spcBef>
              <a:spcAft>
                <a:spcPts val="0"/>
              </a:spcAft>
              <a:buSzPts val="1200"/>
              <a:buFont typeface="Poppins"/>
              <a:buNone/>
              <a:defRPr b="1">
                <a:latin typeface="Poppins"/>
                <a:ea typeface="Poppins"/>
                <a:cs typeface="Poppins"/>
                <a:sym typeface="Poppins"/>
              </a:defRPr>
            </a:lvl6pPr>
            <a:lvl7pPr lvl="6">
              <a:spcBef>
                <a:spcPts val="0"/>
              </a:spcBef>
              <a:spcAft>
                <a:spcPts val="0"/>
              </a:spcAft>
              <a:buSzPts val="1200"/>
              <a:buFont typeface="Poppins"/>
              <a:buNone/>
              <a:defRPr b="1">
                <a:latin typeface="Poppins"/>
                <a:ea typeface="Poppins"/>
                <a:cs typeface="Poppins"/>
                <a:sym typeface="Poppins"/>
              </a:defRPr>
            </a:lvl7pPr>
            <a:lvl8pPr lvl="7">
              <a:spcBef>
                <a:spcPts val="0"/>
              </a:spcBef>
              <a:spcAft>
                <a:spcPts val="0"/>
              </a:spcAft>
              <a:buSzPts val="1200"/>
              <a:buFont typeface="Poppins"/>
              <a:buNone/>
              <a:defRPr b="1">
                <a:latin typeface="Poppins"/>
                <a:ea typeface="Poppins"/>
                <a:cs typeface="Poppins"/>
                <a:sym typeface="Poppins"/>
              </a:defRPr>
            </a:lvl8pPr>
            <a:lvl9pPr lvl="8">
              <a:spcBef>
                <a:spcPts val="0"/>
              </a:spcBef>
              <a:spcAft>
                <a:spcPts val="0"/>
              </a:spcAft>
              <a:buSzPts val="1200"/>
              <a:buFont typeface="Poppins"/>
              <a:buNone/>
              <a:defRPr b="1">
                <a:latin typeface="Poppins"/>
                <a:ea typeface="Poppins"/>
                <a:cs typeface="Poppins"/>
                <a:sym typeface="Poppins"/>
              </a:defRPr>
            </a:lvl9pPr>
          </a:lstStyle>
          <a:p>
            <a:endParaRPr/>
          </a:p>
        </p:txBody>
      </p:sp>
      <p:sp>
        <p:nvSpPr>
          <p:cNvPr id="348" name="Google Shape;348;p26"/>
          <p:cNvSpPr txBox="1">
            <a:spLocks noGrp="1"/>
          </p:cNvSpPr>
          <p:nvPr>
            <p:ph type="subTitle" idx="18"/>
          </p:nvPr>
        </p:nvSpPr>
        <p:spPr>
          <a:xfrm>
            <a:off x="2930050" y="3136055"/>
            <a:ext cx="1230000" cy="369300"/>
          </a:xfrm>
          <a:prstGeom prst="rect">
            <a:avLst/>
          </a:prstGeom>
        </p:spPr>
        <p:txBody>
          <a:bodyPr spcFirstLastPara="1" wrap="square" lIns="0" tIns="0" rIns="91425" bIns="91425" anchor="t" anchorCtr="0">
            <a:noAutofit/>
          </a:bodyPr>
          <a:lstStyle>
            <a:lvl1pPr lvl="0">
              <a:spcBef>
                <a:spcPts val="0"/>
              </a:spcBef>
              <a:spcAft>
                <a:spcPts val="0"/>
              </a:spcAft>
              <a:buSzPts val="900"/>
              <a:buFont typeface="Urbanist Medium"/>
              <a:buNone/>
              <a:defRPr sz="900"/>
            </a:lvl1pPr>
            <a:lvl2pPr lvl="1">
              <a:spcBef>
                <a:spcPts val="0"/>
              </a:spcBef>
              <a:spcAft>
                <a:spcPts val="0"/>
              </a:spcAft>
              <a:buSzPts val="900"/>
              <a:buFont typeface="Urbanist Medium"/>
              <a:buNone/>
              <a:defRPr sz="900">
                <a:latin typeface="Urbanist Medium"/>
                <a:ea typeface="Urbanist Medium"/>
                <a:cs typeface="Urbanist Medium"/>
                <a:sym typeface="Urbanist Medium"/>
              </a:defRPr>
            </a:lvl2pPr>
            <a:lvl3pPr lvl="2">
              <a:spcBef>
                <a:spcPts val="0"/>
              </a:spcBef>
              <a:spcAft>
                <a:spcPts val="0"/>
              </a:spcAft>
              <a:buSzPts val="900"/>
              <a:buFont typeface="Urbanist Medium"/>
              <a:buNone/>
              <a:defRPr sz="900">
                <a:latin typeface="Urbanist Medium"/>
                <a:ea typeface="Urbanist Medium"/>
                <a:cs typeface="Urbanist Medium"/>
                <a:sym typeface="Urbanist Medium"/>
              </a:defRPr>
            </a:lvl3pPr>
            <a:lvl4pPr lvl="3">
              <a:spcBef>
                <a:spcPts val="0"/>
              </a:spcBef>
              <a:spcAft>
                <a:spcPts val="0"/>
              </a:spcAft>
              <a:buSzPts val="900"/>
              <a:buFont typeface="Urbanist Medium"/>
              <a:buNone/>
              <a:defRPr sz="900">
                <a:latin typeface="Urbanist Medium"/>
                <a:ea typeface="Urbanist Medium"/>
                <a:cs typeface="Urbanist Medium"/>
                <a:sym typeface="Urbanist Medium"/>
              </a:defRPr>
            </a:lvl4pPr>
            <a:lvl5pPr lvl="4">
              <a:spcBef>
                <a:spcPts val="0"/>
              </a:spcBef>
              <a:spcAft>
                <a:spcPts val="0"/>
              </a:spcAft>
              <a:buSzPts val="900"/>
              <a:buFont typeface="Urbanist Medium"/>
              <a:buNone/>
              <a:defRPr sz="900">
                <a:latin typeface="Urbanist Medium"/>
                <a:ea typeface="Urbanist Medium"/>
                <a:cs typeface="Urbanist Medium"/>
                <a:sym typeface="Urbanist Medium"/>
              </a:defRPr>
            </a:lvl5pPr>
            <a:lvl6pPr lvl="5">
              <a:spcBef>
                <a:spcPts val="0"/>
              </a:spcBef>
              <a:spcAft>
                <a:spcPts val="0"/>
              </a:spcAft>
              <a:buSzPts val="900"/>
              <a:buFont typeface="Urbanist Medium"/>
              <a:buNone/>
              <a:defRPr sz="900">
                <a:latin typeface="Urbanist Medium"/>
                <a:ea typeface="Urbanist Medium"/>
                <a:cs typeface="Urbanist Medium"/>
                <a:sym typeface="Urbanist Medium"/>
              </a:defRPr>
            </a:lvl6pPr>
            <a:lvl7pPr lvl="6">
              <a:spcBef>
                <a:spcPts val="0"/>
              </a:spcBef>
              <a:spcAft>
                <a:spcPts val="0"/>
              </a:spcAft>
              <a:buSzPts val="900"/>
              <a:buFont typeface="Urbanist Medium"/>
              <a:buNone/>
              <a:defRPr sz="900">
                <a:latin typeface="Urbanist Medium"/>
                <a:ea typeface="Urbanist Medium"/>
                <a:cs typeface="Urbanist Medium"/>
                <a:sym typeface="Urbanist Medium"/>
              </a:defRPr>
            </a:lvl7pPr>
            <a:lvl8pPr lvl="7">
              <a:spcBef>
                <a:spcPts val="0"/>
              </a:spcBef>
              <a:spcAft>
                <a:spcPts val="0"/>
              </a:spcAft>
              <a:buSzPts val="900"/>
              <a:buFont typeface="Urbanist Medium"/>
              <a:buNone/>
              <a:defRPr sz="900">
                <a:latin typeface="Urbanist Medium"/>
                <a:ea typeface="Urbanist Medium"/>
                <a:cs typeface="Urbanist Medium"/>
                <a:sym typeface="Urbanist Medium"/>
              </a:defRPr>
            </a:lvl8pPr>
            <a:lvl9pPr lvl="8">
              <a:spcBef>
                <a:spcPts val="0"/>
              </a:spcBef>
              <a:spcAft>
                <a:spcPts val="0"/>
              </a:spcAft>
              <a:buSzPts val="900"/>
              <a:buFont typeface="Urbanist Medium"/>
              <a:buNone/>
              <a:defRPr sz="900">
                <a:latin typeface="Urbanist Medium"/>
                <a:ea typeface="Urbanist Medium"/>
                <a:cs typeface="Urbanist Medium"/>
                <a:sym typeface="Urbanist Medium"/>
              </a:defRPr>
            </a:lvl9pPr>
          </a:lstStyle>
          <a:p>
            <a:endParaRPr/>
          </a:p>
        </p:txBody>
      </p:sp>
      <p:pic>
        <p:nvPicPr>
          <p:cNvPr id="349" name="Google Shape;349;p26"/>
          <p:cNvPicPr preferRelativeResize="0"/>
          <p:nvPr/>
        </p:nvPicPr>
        <p:blipFill rotWithShape="1">
          <a:blip r:embed="rId2">
            <a:alphaModFix/>
          </a:blip>
          <a:srcRect l="32510" r="27293" b="39660"/>
          <a:stretch/>
        </p:blipFill>
        <p:spPr>
          <a:xfrm>
            <a:off x="6711300" y="2749328"/>
            <a:ext cx="653100" cy="653400"/>
          </a:xfrm>
          <a:prstGeom prst="ellipse">
            <a:avLst/>
          </a:prstGeom>
          <a:noFill/>
          <a:ln>
            <a:noFill/>
          </a:ln>
        </p:spPr>
      </p:pic>
      <p:sp>
        <p:nvSpPr>
          <p:cNvPr id="350" name="Google Shape;350;p26"/>
          <p:cNvSpPr>
            <a:spLocks noGrp="1"/>
          </p:cNvSpPr>
          <p:nvPr>
            <p:ph type="pic" idx="19"/>
          </p:nvPr>
        </p:nvSpPr>
        <p:spPr>
          <a:xfrm>
            <a:off x="6711300" y="2749475"/>
            <a:ext cx="653100" cy="653100"/>
          </a:xfrm>
          <a:prstGeom prst="ellipse">
            <a:avLst/>
          </a:prstGeom>
          <a:noFill/>
          <a:ln>
            <a:noFill/>
          </a:ln>
        </p:spPr>
      </p:sp>
      <p:sp>
        <p:nvSpPr>
          <p:cNvPr id="351" name="Google Shape;351;p26"/>
          <p:cNvSpPr txBox="1">
            <a:spLocks noGrp="1"/>
          </p:cNvSpPr>
          <p:nvPr>
            <p:ph type="subTitle" idx="20"/>
          </p:nvPr>
        </p:nvSpPr>
        <p:spPr>
          <a:xfrm>
            <a:off x="5435050" y="2821778"/>
            <a:ext cx="1514700" cy="288300"/>
          </a:xfrm>
          <a:prstGeom prst="rect">
            <a:avLst/>
          </a:prstGeom>
        </p:spPr>
        <p:txBody>
          <a:bodyPr spcFirstLastPara="1" wrap="square" lIns="0" tIns="91425" rIns="91425" bIns="0" anchor="b" anchorCtr="0">
            <a:noAutofit/>
          </a:bodyPr>
          <a:lstStyle>
            <a:lvl1pPr lvl="0">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1pPr>
            <a:lvl2pPr lvl="1">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2pPr>
            <a:lvl3pPr lvl="2">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3pPr>
            <a:lvl4pPr lvl="3">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4pPr>
            <a:lvl5pPr lvl="4">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5pPr>
            <a:lvl6pPr lvl="5">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6pPr>
            <a:lvl7pPr lvl="6">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7pPr>
            <a:lvl8pPr lvl="7">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8pPr>
            <a:lvl9pPr lvl="8">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9pPr>
          </a:lstStyle>
          <a:p>
            <a:endParaRPr/>
          </a:p>
        </p:txBody>
      </p:sp>
      <p:sp>
        <p:nvSpPr>
          <p:cNvPr id="352" name="Google Shape;352;p26"/>
          <p:cNvSpPr txBox="1">
            <a:spLocks noGrp="1"/>
          </p:cNvSpPr>
          <p:nvPr>
            <p:ph type="subTitle" idx="21"/>
          </p:nvPr>
        </p:nvSpPr>
        <p:spPr>
          <a:xfrm>
            <a:off x="5435050" y="3136055"/>
            <a:ext cx="1230000" cy="369300"/>
          </a:xfrm>
          <a:prstGeom prst="rect">
            <a:avLst/>
          </a:prstGeom>
        </p:spPr>
        <p:txBody>
          <a:bodyPr spcFirstLastPara="1" wrap="square" lIns="0" tIns="0" rIns="91425" bIns="91425" anchor="t" anchorCtr="0">
            <a:noAutofit/>
          </a:bodyPr>
          <a:lstStyle>
            <a:lvl1pPr lvl="0">
              <a:spcBef>
                <a:spcPts val="0"/>
              </a:spcBef>
              <a:spcAft>
                <a:spcPts val="0"/>
              </a:spcAft>
              <a:buClr>
                <a:schemeClr val="dk1"/>
              </a:buClr>
              <a:buSzPts val="900"/>
              <a:buFont typeface="Urbanist Medium"/>
              <a:buNone/>
              <a:defRPr sz="900">
                <a:solidFill>
                  <a:schemeClr val="dk1"/>
                </a:solidFill>
              </a:defRPr>
            </a:lvl1pPr>
            <a:lvl2pPr lvl="1">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2pPr>
            <a:lvl3pPr lvl="2">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3pPr>
            <a:lvl4pPr lvl="3">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4pPr>
            <a:lvl5pPr lvl="4">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5pPr>
            <a:lvl6pPr lvl="5">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6pPr>
            <a:lvl7pPr lvl="6">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7pPr>
            <a:lvl8pPr lvl="7">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8pPr>
            <a:lvl9pPr lvl="8">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9pPr>
          </a:lstStyle>
          <a:p>
            <a:endParaRPr/>
          </a:p>
        </p:txBody>
      </p:sp>
      <p:pic>
        <p:nvPicPr>
          <p:cNvPr id="353" name="Google Shape;353;p26"/>
          <p:cNvPicPr preferRelativeResize="0"/>
          <p:nvPr/>
        </p:nvPicPr>
        <p:blipFill rotWithShape="1">
          <a:blip r:embed="rId2">
            <a:alphaModFix/>
          </a:blip>
          <a:srcRect l="32510" r="27293" b="39660"/>
          <a:stretch/>
        </p:blipFill>
        <p:spPr>
          <a:xfrm>
            <a:off x="1701300" y="3857228"/>
            <a:ext cx="653100" cy="653400"/>
          </a:xfrm>
          <a:prstGeom prst="ellipse">
            <a:avLst/>
          </a:prstGeom>
          <a:noFill/>
          <a:ln>
            <a:noFill/>
          </a:ln>
        </p:spPr>
      </p:pic>
      <p:sp>
        <p:nvSpPr>
          <p:cNvPr id="354" name="Google Shape;354;p26"/>
          <p:cNvSpPr>
            <a:spLocks noGrp="1"/>
          </p:cNvSpPr>
          <p:nvPr>
            <p:ph type="pic" idx="22"/>
          </p:nvPr>
        </p:nvSpPr>
        <p:spPr>
          <a:xfrm>
            <a:off x="1701300" y="3857375"/>
            <a:ext cx="653100" cy="653100"/>
          </a:xfrm>
          <a:prstGeom prst="ellipse">
            <a:avLst/>
          </a:prstGeom>
          <a:noFill/>
          <a:ln>
            <a:noFill/>
          </a:ln>
        </p:spPr>
      </p:sp>
      <p:sp>
        <p:nvSpPr>
          <p:cNvPr id="355" name="Google Shape;355;p26"/>
          <p:cNvSpPr txBox="1">
            <a:spLocks noGrp="1"/>
          </p:cNvSpPr>
          <p:nvPr>
            <p:ph type="subTitle" idx="23"/>
          </p:nvPr>
        </p:nvSpPr>
        <p:spPr>
          <a:xfrm>
            <a:off x="425050" y="3929678"/>
            <a:ext cx="1514700" cy="288300"/>
          </a:xfrm>
          <a:prstGeom prst="rect">
            <a:avLst/>
          </a:prstGeom>
        </p:spPr>
        <p:txBody>
          <a:bodyPr spcFirstLastPara="1" wrap="square" lIns="0" tIns="91425" rIns="91425" bIns="0" anchor="b" anchorCtr="0">
            <a:noAutofit/>
          </a:bodyPr>
          <a:lstStyle>
            <a:lvl1pPr lvl="0">
              <a:spcBef>
                <a:spcPts val="0"/>
              </a:spcBef>
              <a:spcAft>
                <a:spcPts val="0"/>
              </a:spcAft>
              <a:buSzPts val="1200"/>
              <a:buFont typeface="Poppins"/>
              <a:buNone/>
              <a:defRPr b="1">
                <a:latin typeface="Poppins"/>
                <a:ea typeface="Poppins"/>
                <a:cs typeface="Poppins"/>
                <a:sym typeface="Poppins"/>
              </a:defRPr>
            </a:lvl1pPr>
            <a:lvl2pPr lvl="1">
              <a:spcBef>
                <a:spcPts val="0"/>
              </a:spcBef>
              <a:spcAft>
                <a:spcPts val="0"/>
              </a:spcAft>
              <a:buSzPts val="1200"/>
              <a:buFont typeface="Poppins"/>
              <a:buNone/>
              <a:defRPr b="1">
                <a:latin typeface="Poppins"/>
                <a:ea typeface="Poppins"/>
                <a:cs typeface="Poppins"/>
                <a:sym typeface="Poppins"/>
              </a:defRPr>
            </a:lvl2pPr>
            <a:lvl3pPr lvl="2">
              <a:spcBef>
                <a:spcPts val="0"/>
              </a:spcBef>
              <a:spcAft>
                <a:spcPts val="0"/>
              </a:spcAft>
              <a:buSzPts val="1200"/>
              <a:buFont typeface="Poppins"/>
              <a:buNone/>
              <a:defRPr b="1">
                <a:latin typeface="Poppins"/>
                <a:ea typeface="Poppins"/>
                <a:cs typeface="Poppins"/>
                <a:sym typeface="Poppins"/>
              </a:defRPr>
            </a:lvl3pPr>
            <a:lvl4pPr lvl="3">
              <a:spcBef>
                <a:spcPts val="0"/>
              </a:spcBef>
              <a:spcAft>
                <a:spcPts val="0"/>
              </a:spcAft>
              <a:buSzPts val="1200"/>
              <a:buFont typeface="Poppins"/>
              <a:buNone/>
              <a:defRPr b="1">
                <a:latin typeface="Poppins"/>
                <a:ea typeface="Poppins"/>
                <a:cs typeface="Poppins"/>
                <a:sym typeface="Poppins"/>
              </a:defRPr>
            </a:lvl4pPr>
            <a:lvl5pPr lvl="4">
              <a:spcBef>
                <a:spcPts val="0"/>
              </a:spcBef>
              <a:spcAft>
                <a:spcPts val="0"/>
              </a:spcAft>
              <a:buSzPts val="1200"/>
              <a:buFont typeface="Poppins"/>
              <a:buNone/>
              <a:defRPr b="1">
                <a:latin typeface="Poppins"/>
                <a:ea typeface="Poppins"/>
                <a:cs typeface="Poppins"/>
                <a:sym typeface="Poppins"/>
              </a:defRPr>
            </a:lvl5pPr>
            <a:lvl6pPr lvl="5">
              <a:spcBef>
                <a:spcPts val="0"/>
              </a:spcBef>
              <a:spcAft>
                <a:spcPts val="0"/>
              </a:spcAft>
              <a:buSzPts val="1200"/>
              <a:buFont typeface="Poppins"/>
              <a:buNone/>
              <a:defRPr b="1">
                <a:latin typeface="Poppins"/>
                <a:ea typeface="Poppins"/>
                <a:cs typeface="Poppins"/>
                <a:sym typeface="Poppins"/>
              </a:defRPr>
            </a:lvl6pPr>
            <a:lvl7pPr lvl="6">
              <a:spcBef>
                <a:spcPts val="0"/>
              </a:spcBef>
              <a:spcAft>
                <a:spcPts val="0"/>
              </a:spcAft>
              <a:buSzPts val="1200"/>
              <a:buFont typeface="Poppins"/>
              <a:buNone/>
              <a:defRPr b="1">
                <a:latin typeface="Poppins"/>
                <a:ea typeface="Poppins"/>
                <a:cs typeface="Poppins"/>
                <a:sym typeface="Poppins"/>
              </a:defRPr>
            </a:lvl7pPr>
            <a:lvl8pPr lvl="7">
              <a:spcBef>
                <a:spcPts val="0"/>
              </a:spcBef>
              <a:spcAft>
                <a:spcPts val="0"/>
              </a:spcAft>
              <a:buSzPts val="1200"/>
              <a:buFont typeface="Poppins"/>
              <a:buNone/>
              <a:defRPr b="1">
                <a:latin typeface="Poppins"/>
                <a:ea typeface="Poppins"/>
                <a:cs typeface="Poppins"/>
                <a:sym typeface="Poppins"/>
              </a:defRPr>
            </a:lvl8pPr>
            <a:lvl9pPr lvl="8">
              <a:spcBef>
                <a:spcPts val="0"/>
              </a:spcBef>
              <a:spcAft>
                <a:spcPts val="0"/>
              </a:spcAft>
              <a:buSzPts val="1200"/>
              <a:buFont typeface="Poppins"/>
              <a:buNone/>
              <a:defRPr b="1">
                <a:latin typeface="Poppins"/>
                <a:ea typeface="Poppins"/>
                <a:cs typeface="Poppins"/>
                <a:sym typeface="Poppins"/>
              </a:defRPr>
            </a:lvl9pPr>
          </a:lstStyle>
          <a:p>
            <a:endParaRPr/>
          </a:p>
        </p:txBody>
      </p:sp>
      <p:sp>
        <p:nvSpPr>
          <p:cNvPr id="356" name="Google Shape;356;p26"/>
          <p:cNvSpPr txBox="1">
            <a:spLocks noGrp="1"/>
          </p:cNvSpPr>
          <p:nvPr>
            <p:ph type="subTitle" idx="24"/>
          </p:nvPr>
        </p:nvSpPr>
        <p:spPr>
          <a:xfrm>
            <a:off x="425050" y="4243955"/>
            <a:ext cx="1230000" cy="369300"/>
          </a:xfrm>
          <a:prstGeom prst="rect">
            <a:avLst/>
          </a:prstGeom>
        </p:spPr>
        <p:txBody>
          <a:bodyPr spcFirstLastPara="1" wrap="square" lIns="0" tIns="0" rIns="91425" bIns="91425" anchor="t" anchorCtr="0">
            <a:noAutofit/>
          </a:bodyPr>
          <a:lstStyle>
            <a:lvl1pPr lvl="0">
              <a:spcBef>
                <a:spcPts val="0"/>
              </a:spcBef>
              <a:spcAft>
                <a:spcPts val="0"/>
              </a:spcAft>
              <a:buSzPts val="900"/>
              <a:buFont typeface="Urbanist Medium"/>
              <a:buNone/>
              <a:defRPr sz="900"/>
            </a:lvl1pPr>
            <a:lvl2pPr lvl="1">
              <a:spcBef>
                <a:spcPts val="0"/>
              </a:spcBef>
              <a:spcAft>
                <a:spcPts val="0"/>
              </a:spcAft>
              <a:buSzPts val="900"/>
              <a:buFont typeface="Urbanist Medium"/>
              <a:buNone/>
              <a:defRPr sz="900">
                <a:latin typeface="Urbanist Medium"/>
                <a:ea typeface="Urbanist Medium"/>
                <a:cs typeface="Urbanist Medium"/>
                <a:sym typeface="Urbanist Medium"/>
              </a:defRPr>
            </a:lvl2pPr>
            <a:lvl3pPr lvl="2">
              <a:spcBef>
                <a:spcPts val="0"/>
              </a:spcBef>
              <a:spcAft>
                <a:spcPts val="0"/>
              </a:spcAft>
              <a:buSzPts val="900"/>
              <a:buFont typeface="Urbanist Medium"/>
              <a:buNone/>
              <a:defRPr sz="900">
                <a:latin typeface="Urbanist Medium"/>
                <a:ea typeface="Urbanist Medium"/>
                <a:cs typeface="Urbanist Medium"/>
                <a:sym typeface="Urbanist Medium"/>
              </a:defRPr>
            </a:lvl3pPr>
            <a:lvl4pPr lvl="3">
              <a:spcBef>
                <a:spcPts val="0"/>
              </a:spcBef>
              <a:spcAft>
                <a:spcPts val="0"/>
              </a:spcAft>
              <a:buSzPts val="900"/>
              <a:buFont typeface="Urbanist Medium"/>
              <a:buNone/>
              <a:defRPr sz="900">
                <a:latin typeface="Urbanist Medium"/>
                <a:ea typeface="Urbanist Medium"/>
                <a:cs typeface="Urbanist Medium"/>
                <a:sym typeface="Urbanist Medium"/>
              </a:defRPr>
            </a:lvl4pPr>
            <a:lvl5pPr lvl="4">
              <a:spcBef>
                <a:spcPts val="0"/>
              </a:spcBef>
              <a:spcAft>
                <a:spcPts val="0"/>
              </a:spcAft>
              <a:buSzPts val="900"/>
              <a:buFont typeface="Urbanist Medium"/>
              <a:buNone/>
              <a:defRPr sz="900">
                <a:latin typeface="Urbanist Medium"/>
                <a:ea typeface="Urbanist Medium"/>
                <a:cs typeface="Urbanist Medium"/>
                <a:sym typeface="Urbanist Medium"/>
              </a:defRPr>
            </a:lvl5pPr>
            <a:lvl6pPr lvl="5">
              <a:spcBef>
                <a:spcPts val="0"/>
              </a:spcBef>
              <a:spcAft>
                <a:spcPts val="0"/>
              </a:spcAft>
              <a:buSzPts val="900"/>
              <a:buFont typeface="Urbanist Medium"/>
              <a:buNone/>
              <a:defRPr sz="900">
                <a:latin typeface="Urbanist Medium"/>
                <a:ea typeface="Urbanist Medium"/>
                <a:cs typeface="Urbanist Medium"/>
                <a:sym typeface="Urbanist Medium"/>
              </a:defRPr>
            </a:lvl6pPr>
            <a:lvl7pPr lvl="6">
              <a:spcBef>
                <a:spcPts val="0"/>
              </a:spcBef>
              <a:spcAft>
                <a:spcPts val="0"/>
              </a:spcAft>
              <a:buSzPts val="900"/>
              <a:buFont typeface="Urbanist Medium"/>
              <a:buNone/>
              <a:defRPr sz="900">
                <a:latin typeface="Urbanist Medium"/>
                <a:ea typeface="Urbanist Medium"/>
                <a:cs typeface="Urbanist Medium"/>
                <a:sym typeface="Urbanist Medium"/>
              </a:defRPr>
            </a:lvl7pPr>
            <a:lvl8pPr lvl="7">
              <a:spcBef>
                <a:spcPts val="0"/>
              </a:spcBef>
              <a:spcAft>
                <a:spcPts val="0"/>
              </a:spcAft>
              <a:buSzPts val="900"/>
              <a:buFont typeface="Urbanist Medium"/>
              <a:buNone/>
              <a:defRPr sz="900">
                <a:latin typeface="Urbanist Medium"/>
                <a:ea typeface="Urbanist Medium"/>
                <a:cs typeface="Urbanist Medium"/>
                <a:sym typeface="Urbanist Medium"/>
              </a:defRPr>
            </a:lvl8pPr>
            <a:lvl9pPr lvl="8">
              <a:spcBef>
                <a:spcPts val="0"/>
              </a:spcBef>
              <a:spcAft>
                <a:spcPts val="0"/>
              </a:spcAft>
              <a:buSzPts val="900"/>
              <a:buFont typeface="Urbanist Medium"/>
              <a:buNone/>
              <a:defRPr sz="900">
                <a:latin typeface="Urbanist Medium"/>
                <a:ea typeface="Urbanist Medium"/>
                <a:cs typeface="Urbanist Medium"/>
                <a:sym typeface="Urbanist Medium"/>
              </a:defRPr>
            </a:lvl9pPr>
          </a:lstStyle>
          <a:p>
            <a:endParaRPr/>
          </a:p>
        </p:txBody>
      </p:sp>
      <p:pic>
        <p:nvPicPr>
          <p:cNvPr id="357" name="Google Shape;357;p26"/>
          <p:cNvPicPr preferRelativeResize="0"/>
          <p:nvPr/>
        </p:nvPicPr>
        <p:blipFill rotWithShape="1">
          <a:blip r:embed="rId2">
            <a:alphaModFix/>
          </a:blip>
          <a:srcRect l="32510" r="27293" b="39660"/>
          <a:stretch/>
        </p:blipFill>
        <p:spPr>
          <a:xfrm>
            <a:off x="4214044" y="3857228"/>
            <a:ext cx="653100" cy="653400"/>
          </a:xfrm>
          <a:prstGeom prst="ellipse">
            <a:avLst/>
          </a:prstGeom>
          <a:noFill/>
          <a:ln>
            <a:noFill/>
          </a:ln>
        </p:spPr>
      </p:pic>
      <p:sp>
        <p:nvSpPr>
          <p:cNvPr id="358" name="Google Shape;358;p26"/>
          <p:cNvSpPr>
            <a:spLocks noGrp="1"/>
          </p:cNvSpPr>
          <p:nvPr>
            <p:ph type="pic" idx="25"/>
          </p:nvPr>
        </p:nvSpPr>
        <p:spPr>
          <a:xfrm>
            <a:off x="4214044" y="3857375"/>
            <a:ext cx="653100" cy="653100"/>
          </a:xfrm>
          <a:prstGeom prst="ellipse">
            <a:avLst/>
          </a:prstGeom>
          <a:noFill/>
          <a:ln>
            <a:noFill/>
          </a:ln>
        </p:spPr>
      </p:sp>
      <p:sp>
        <p:nvSpPr>
          <p:cNvPr id="359" name="Google Shape;359;p26"/>
          <p:cNvSpPr txBox="1">
            <a:spLocks noGrp="1"/>
          </p:cNvSpPr>
          <p:nvPr>
            <p:ph type="subTitle" idx="26"/>
          </p:nvPr>
        </p:nvSpPr>
        <p:spPr>
          <a:xfrm>
            <a:off x="2937794" y="3929678"/>
            <a:ext cx="1514700" cy="288300"/>
          </a:xfrm>
          <a:prstGeom prst="rect">
            <a:avLst/>
          </a:prstGeom>
        </p:spPr>
        <p:txBody>
          <a:bodyPr spcFirstLastPara="1" wrap="square" lIns="0" tIns="91425" rIns="91425" bIns="0" anchor="b" anchorCtr="0">
            <a:noAutofit/>
          </a:bodyPr>
          <a:lstStyle>
            <a:lvl1pPr lvl="0">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1pPr>
            <a:lvl2pPr lvl="1">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2pPr>
            <a:lvl3pPr lvl="2">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3pPr>
            <a:lvl4pPr lvl="3">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4pPr>
            <a:lvl5pPr lvl="4">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5pPr>
            <a:lvl6pPr lvl="5">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6pPr>
            <a:lvl7pPr lvl="6">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7pPr>
            <a:lvl8pPr lvl="7">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8pPr>
            <a:lvl9pPr lvl="8">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9pPr>
          </a:lstStyle>
          <a:p>
            <a:endParaRPr/>
          </a:p>
        </p:txBody>
      </p:sp>
      <p:sp>
        <p:nvSpPr>
          <p:cNvPr id="360" name="Google Shape;360;p26"/>
          <p:cNvSpPr txBox="1">
            <a:spLocks noGrp="1"/>
          </p:cNvSpPr>
          <p:nvPr>
            <p:ph type="subTitle" idx="27"/>
          </p:nvPr>
        </p:nvSpPr>
        <p:spPr>
          <a:xfrm>
            <a:off x="2937794" y="4243955"/>
            <a:ext cx="1230000" cy="369300"/>
          </a:xfrm>
          <a:prstGeom prst="rect">
            <a:avLst/>
          </a:prstGeom>
        </p:spPr>
        <p:txBody>
          <a:bodyPr spcFirstLastPara="1" wrap="square" lIns="0" tIns="0" rIns="91425" bIns="91425" anchor="t" anchorCtr="0">
            <a:noAutofit/>
          </a:bodyPr>
          <a:lstStyle>
            <a:lvl1pPr lvl="0">
              <a:spcBef>
                <a:spcPts val="0"/>
              </a:spcBef>
              <a:spcAft>
                <a:spcPts val="0"/>
              </a:spcAft>
              <a:buClr>
                <a:schemeClr val="dk1"/>
              </a:buClr>
              <a:buSzPts val="900"/>
              <a:buFont typeface="Urbanist Medium"/>
              <a:buNone/>
              <a:defRPr sz="900">
                <a:solidFill>
                  <a:schemeClr val="dk1"/>
                </a:solidFill>
              </a:defRPr>
            </a:lvl1pPr>
            <a:lvl2pPr lvl="1">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2pPr>
            <a:lvl3pPr lvl="2">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3pPr>
            <a:lvl4pPr lvl="3">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4pPr>
            <a:lvl5pPr lvl="4">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5pPr>
            <a:lvl6pPr lvl="5">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6pPr>
            <a:lvl7pPr lvl="6">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7pPr>
            <a:lvl8pPr lvl="7">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8pPr>
            <a:lvl9pPr lvl="8">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9pPr>
          </a:lstStyle>
          <a:p>
            <a:endParaRPr/>
          </a:p>
        </p:txBody>
      </p:sp>
      <p:pic>
        <p:nvPicPr>
          <p:cNvPr id="361" name="Google Shape;361;p26"/>
          <p:cNvPicPr preferRelativeResize="0"/>
          <p:nvPr/>
        </p:nvPicPr>
        <p:blipFill rotWithShape="1">
          <a:blip r:embed="rId2">
            <a:alphaModFix/>
          </a:blip>
          <a:srcRect l="32510" r="27293" b="39660"/>
          <a:stretch/>
        </p:blipFill>
        <p:spPr>
          <a:xfrm>
            <a:off x="6719044" y="3857228"/>
            <a:ext cx="653100" cy="653400"/>
          </a:xfrm>
          <a:prstGeom prst="ellipse">
            <a:avLst/>
          </a:prstGeom>
          <a:noFill/>
          <a:ln>
            <a:noFill/>
          </a:ln>
        </p:spPr>
      </p:pic>
      <p:sp>
        <p:nvSpPr>
          <p:cNvPr id="362" name="Google Shape;362;p26"/>
          <p:cNvSpPr>
            <a:spLocks noGrp="1"/>
          </p:cNvSpPr>
          <p:nvPr>
            <p:ph type="pic" idx="28"/>
          </p:nvPr>
        </p:nvSpPr>
        <p:spPr>
          <a:xfrm>
            <a:off x="6719044" y="3857375"/>
            <a:ext cx="653100" cy="653100"/>
          </a:xfrm>
          <a:prstGeom prst="ellipse">
            <a:avLst/>
          </a:prstGeom>
          <a:noFill/>
          <a:ln>
            <a:noFill/>
          </a:ln>
        </p:spPr>
      </p:sp>
      <p:sp>
        <p:nvSpPr>
          <p:cNvPr id="363" name="Google Shape;363;p26"/>
          <p:cNvSpPr txBox="1">
            <a:spLocks noGrp="1"/>
          </p:cNvSpPr>
          <p:nvPr>
            <p:ph type="subTitle" idx="29"/>
          </p:nvPr>
        </p:nvSpPr>
        <p:spPr>
          <a:xfrm>
            <a:off x="5442794" y="3929678"/>
            <a:ext cx="1514700" cy="288300"/>
          </a:xfrm>
          <a:prstGeom prst="rect">
            <a:avLst/>
          </a:prstGeom>
        </p:spPr>
        <p:txBody>
          <a:bodyPr spcFirstLastPara="1" wrap="square" lIns="0" tIns="91425" rIns="91425" bIns="0" anchor="b" anchorCtr="0">
            <a:noAutofit/>
          </a:bodyPr>
          <a:lstStyle>
            <a:lvl1pPr lvl="0">
              <a:spcBef>
                <a:spcPts val="0"/>
              </a:spcBef>
              <a:spcAft>
                <a:spcPts val="0"/>
              </a:spcAft>
              <a:buSzPts val="1200"/>
              <a:buFont typeface="Poppins"/>
              <a:buNone/>
              <a:defRPr b="1">
                <a:latin typeface="Poppins"/>
                <a:ea typeface="Poppins"/>
                <a:cs typeface="Poppins"/>
                <a:sym typeface="Poppins"/>
              </a:defRPr>
            </a:lvl1pPr>
            <a:lvl2pPr lvl="1">
              <a:spcBef>
                <a:spcPts val="0"/>
              </a:spcBef>
              <a:spcAft>
                <a:spcPts val="0"/>
              </a:spcAft>
              <a:buSzPts val="1200"/>
              <a:buFont typeface="Poppins"/>
              <a:buNone/>
              <a:defRPr b="1">
                <a:latin typeface="Poppins"/>
                <a:ea typeface="Poppins"/>
                <a:cs typeface="Poppins"/>
                <a:sym typeface="Poppins"/>
              </a:defRPr>
            </a:lvl2pPr>
            <a:lvl3pPr lvl="2">
              <a:spcBef>
                <a:spcPts val="0"/>
              </a:spcBef>
              <a:spcAft>
                <a:spcPts val="0"/>
              </a:spcAft>
              <a:buSzPts val="1200"/>
              <a:buFont typeface="Poppins"/>
              <a:buNone/>
              <a:defRPr b="1">
                <a:latin typeface="Poppins"/>
                <a:ea typeface="Poppins"/>
                <a:cs typeface="Poppins"/>
                <a:sym typeface="Poppins"/>
              </a:defRPr>
            </a:lvl3pPr>
            <a:lvl4pPr lvl="3">
              <a:spcBef>
                <a:spcPts val="0"/>
              </a:spcBef>
              <a:spcAft>
                <a:spcPts val="0"/>
              </a:spcAft>
              <a:buSzPts val="1200"/>
              <a:buFont typeface="Poppins"/>
              <a:buNone/>
              <a:defRPr b="1">
                <a:latin typeface="Poppins"/>
                <a:ea typeface="Poppins"/>
                <a:cs typeface="Poppins"/>
                <a:sym typeface="Poppins"/>
              </a:defRPr>
            </a:lvl4pPr>
            <a:lvl5pPr lvl="4">
              <a:spcBef>
                <a:spcPts val="0"/>
              </a:spcBef>
              <a:spcAft>
                <a:spcPts val="0"/>
              </a:spcAft>
              <a:buSzPts val="1200"/>
              <a:buFont typeface="Poppins"/>
              <a:buNone/>
              <a:defRPr b="1">
                <a:latin typeface="Poppins"/>
                <a:ea typeface="Poppins"/>
                <a:cs typeface="Poppins"/>
                <a:sym typeface="Poppins"/>
              </a:defRPr>
            </a:lvl5pPr>
            <a:lvl6pPr lvl="5">
              <a:spcBef>
                <a:spcPts val="0"/>
              </a:spcBef>
              <a:spcAft>
                <a:spcPts val="0"/>
              </a:spcAft>
              <a:buSzPts val="1200"/>
              <a:buFont typeface="Poppins"/>
              <a:buNone/>
              <a:defRPr b="1">
                <a:latin typeface="Poppins"/>
                <a:ea typeface="Poppins"/>
                <a:cs typeface="Poppins"/>
                <a:sym typeface="Poppins"/>
              </a:defRPr>
            </a:lvl6pPr>
            <a:lvl7pPr lvl="6">
              <a:spcBef>
                <a:spcPts val="0"/>
              </a:spcBef>
              <a:spcAft>
                <a:spcPts val="0"/>
              </a:spcAft>
              <a:buSzPts val="1200"/>
              <a:buFont typeface="Poppins"/>
              <a:buNone/>
              <a:defRPr b="1">
                <a:latin typeface="Poppins"/>
                <a:ea typeface="Poppins"/>
                <a:cs typeface="Poppins"/>
                <a:sym typeface="Poppins"/>
              </a:defRPr>
            </a:lvl7pPr>
            <a:lvl8pPr lvl="7">
              <a:spcBef>
                <a:spcPts val="0"/>
              </a:spcBef>
              <a:spcAft>
                <a:spcPts val="0"/>
              </a:spcAft>
              <a:buSzPts val="1200"/>
              <a:buFont typeface="Poppins"/>
              <a:buNone/>
              <a:defRPr b="1">
                <a:latin typeface="Poppins"/>
                <a:ea typeface="Poppins"/>
                <a:cs typeface="Poppins"/>
                <a:sym typeface="Poppins"/>
              </a:defRPr>
            </a:lvl8pPr>
            <a:lvl9pPr lvl="8">
              <a:spcBef>
                <a:spcPts val="0"/>
              </a:spcBef>
              <a:spcAft>
                <a:spcPts val="0"/>
              </a:spcAft>
              <a:buSzPts val="1200"/>
              <a:buFont typeface="Poppins"/>
              <a:buNone/>
              <a:defRPr b="1">
                <a:latin typeface="Poppins"/>
                <a:ea typeface="Poppins"/>
                <a:cs typeface="Poppins"/>
                <a:sym typeface="Poppins"/>
              </a:defRPr>
            </a:lvl9pPr>
          </a:lstStyle>
          <a:p>
            <a:endParaRPr/>
          </a:p>
        </p:txBody>
      </p:sp>
      <p:sp>
        <p:nvSpPr>
          <p:cNvPr id="364" name="Google Shape;364;p26"/>
          <p:cNvSpPr txBox="1">
            <a:spLocks noGrp="1"/>
          </p:cNvSpPr>
          <p:nvPr>
            <p:ph type="subTitle" idx="30"/>
          </p:nvPr>
        </p:nvSpPr>
        <p:spPr>
          <a:xfrm>
            <a:off x="5442794" y="4243955"/>
            <a:ext cx="1230000" cy="369300"/>
          </a:xfrm>
          <a:prstGeom prst="rect">
            <a:avLst/>
          </a:prstGeom>
        </p:spPr>
        <p:txBody>
          <a:bodyPr spcFirstLastPara="1" wrap="square" lIns="0" tIns="0" rIns="91425" bIns="91425" anchor="t" anchorCtr="0">
            <a:noAutofit/>
          </a:bodyPr>
          <a:lstStyle>
            <a:lvl1pPr lvl="0">
              <a:spcBef>
                <a:spcPts val="0"/>
              </a:spcBef>
              <a:spcAft>
                <a:spcPts val="0"/>
              </a:spcAft>
              <a:buSzPts val="900"/>
              <a:buFont typeface="Urbanist Medium"/>
              <a:buNone/>
              <a:defRPr sz="900"/>
            </a:lvl1pPr>
            <a:lvl2pPr lvl="1">
              <a:spcBef>
                <a:spcPts val="0"/>
              </a:spcBef>
              <a:spcAft>
                <a:spcPts val="0"/>
              </a:spcAft>
              <a:buSzPts val="900"/>
              <a:buFont typeface="Urbanist Medium"/>
              <a:buNone/>
              <a:defRPr sz="900">
                <a:latin typeface="Urbanist Medium"/>
                <a:ea typeface="Urbanist Medium"/>
                <a:cs typeface="Urbanist Medium"/>
                <a:sym typeface="Urbanist Medium"/>
              </a:defRPr>
            </a:lvl2pPr>
            <a:lvl3pPr lvl="2">
              <a:spcBef>
                <a:spcPts val="0"/>
              </a:spcBef>
              <a:spcAft>
                <a:spcPts val="0"/>
              </a:spcAft>
              <a:buSzPts val="900"/>
              <a:buFont typeface="Urbanist Medium"/>
              <a:buNone/>
              <a:defRPr sz="900">
                <a:latin typeface="Urbanist Medium"/>
                <a:ea typeface="Urbanist Medium"/>
                <a:cs typeface="Urbanist Medium"/>
                <a:sym typeface="Urbanist Medium"/>
              </a:defRPr>
            </a:lvl3pPr>
            <a:lvl4pPr lvl="3">
              <a:spcBef>
                <a:spcPts val="0"/>
              </a:spcBef>
              <a:spcAft>
                <a:spcPts val="0"/>
              </a:spcAft>
              <a:buSzPts val="900"/>
              <a:buFont typeface="Urbanist Medium"/>
              <a:buNone/>
              <a:defRPr sz="900">
                <a:latin typeface="Urbanist Medium"/>
                <a:ea typeface="Urbanist Medium"/>
                <a:cs typeface="Urbanist Medium"/>
                <a:sym typeface="Urbanist Medium"/>
              </a:defRPr>
            </a:lvl4pPr>
            <a:lvl5pPr lvl="4">
              <a:spcBef>
                <a:spcPts val="0"/>
              </a:spcBef>
              <a:spcAft>
                <a:spcPts val="0"/>
              </a:spcAft>
              <a:buSzPts val="900"/>
              <a:buFont typeface="Urbanist Medium"/>
              <a:buNone/>
              <a:defRPr sz="900">
                <a:latin typeface="Urbanist Medium"/>
                <a:ea typeface="Urbanist Medium"/>
                <a:cs typeface="Urbanist Medium"/>
                <a:sym typeface="Urbanist Medium"/>
              </a:defRPr>
            </a:lvl5pPr>
            <a:lvl6pPr lvl="5">
              <a:spcBef>
                <a:spcPts val="0"/>
              </a:spcBef>
              <a:spcAft>
                <a:spcPts val="0"/>
              </a:spcAft>
              <a:buSzPts val="900"/>
              <a:buFont typeface="Urbanist Medium"/>
              <a:buNone/>
              <a:defRPr sz="900">
                <a:latin typeface="Urbanist Medium"/>
                <a:ea typeface="Urbanist Medium"/>
                <a:cs typeface="Urbanist Medium"/>
                <a:sym typeface="Urbanist Medium"/>
              </a:defRPr>
            </a:lvl6pPr>
            <a:lvl7pPr lvl="6">
              <a:spcBef>
                <a:spcPts val="0"/>
              </a:spcBef>
              <a:spcAft>
                <a:spcPts val="0"/>
              </a:spcAft>
              <a:buSzPts val="900"/>
              <a:buFont typeface="Urbanist Medium"/>
              <a:buNone/>
              <a:defRPr sz="900">
                <a:latin typeface="Urbanist Medium"/>
                <a:ea typeface="Urbanist Medium"/>
                <a:cs typeface="Urbanist Medium"/>
                <a:sym typeface="Urbanist Medium"/>
              </a:defRPr>
            </a:lvl7pPr>
            <a:lvl8pPr lvl="7">
              <a:spcBef>
                <a:spcPts val="0"/>
              </a:spcBef>
              <a:spcAft>
                <a:spcPts val="0"/>
              </a:spcAft>
              <a:buSzPts val="900"/>
              <a:buFont typeface="Urbanist Medium"/>
              <a:buNone/>
              <a:defRPr sz="900">
                <a:latin typeface="Urbanist Medium"/>
                <a:ea typeface="Urbanist Medium"/>
                <a:cs typeface="Urbanist Medium"/>
                <a:sym typeface="Urbanist Medium"/>
              </a:defRPr>
            </a:lvl8pPr>
            <a:lvl9pPr lvl="8">
              <a:spcBef>
                <a:spcPts val="0"/>
              </a:spcBef>
              <a:spcAft>
                <a:spcPts val="0"/>
              </a:spcAft>
              <a:buSzPts val="900"/>
              <a:buFont typeface="Urbanist Medium"/>
              <a:buNone/>
              <a:defRPr sz="900">
                <a:latin typeface="Urbanist Medium"/>
                <a:ea typeface="Urbanist Medium"/>
                <a:cs typeface="Urbanist Medium"/>
                <a:sym typeface="Urbanist Medium"/>
              </a:defRPr>
            </a:lvl9pPr>
          </a:lstStyle>
          <a:p>
            <a:endParaRPr/>
          </a:p>
        </p:txBody>
      </p:sp>
      <p:sp>
        <p:nvSpPr>
          <p:cNvPr id="365" name="Google Shape;365;p26"/>
          <p:cNvSpPr txBox="1">
            <a:spLocks noGrp="1"/>
          </p:cNvSpPr>
          <p:nvPr>
            <p:ph type="title"/>
          </p:nvPr>
        </p:nvSpPr>
        <p:spPr>
          <a:xfrm>
            <a:off x="283475" y="433737"/>
            <a:ext cx="4382400" cy="433800"/>
          </a:xfrm>
          <a:prstGeom prst="rect">
            <a:avLst/>
          </a:prstGeom>
        </p:spPr>
        <p:txBody>
          <a:bodyPr spcFirstLastPara="1" wrap="square" lIns="0" tIns="0" rIns="91425" bIns="0" anchor="t" anchorCtr="0">
            <a:noAutofit/>
          </a:bodyPr>
          <a:lstStyle>
            <a:lvl1pPr lvl="0">
              <a:lnSpc>
                <a:spcPct val="90000"/>
              </a:lnSpc>
              <a:spcBef>
                <a:spcPts val="0"/>
              </a:spcBef>
              <a:spcAft>
                <a:spcPts val="0"/>
              </a:spcAft>
              <a:buClr>
                <a:schemeClr val="lt1"/>
              </a:buClr>
              <a:buSzPts val="2400"/>
              <a:buNone/>
              <a:defRPr sz="2400"/>
            </a:lvl1pPr>
            <a:lvl2pPr lvl="1">
              <a:lnSpc>
                <a:spcPct val="90000"/>
              </a:lnSpc>
              <a:spcBef>
                <a:spcPts val="0"/>
              </a:spcBef>
              <a:spcAft>
                <a:spcPts val="0"/>
              </a:spcAft>
              <a:buSzPts val="2400"/>
              <a:buNone/>
              <a:defRPr sz="2400"/>
            </a:lvl2pPr>
            <a:lvl3pPr lvl="2">
              <a:lnSpc>
                <a:spcPct val="90000"/>
              </a:lnSpc>
              <a:spcBef>
                <a:spcPts val="0"/>
              </a:spcBef>
              <a:spcAft>
                <a:spcPts val="0"/>
              </a:spcAft>
              <a:buSzPts val="2400"/>
              <a:buNone/>
              <a:defRPr sz="2400"/>
            </a:lvl3pPr>
            <a:lvl4pPr lvl="3">
              <a:lnSpc>
                <a:spcPct val="90000"/>
              </a:lnSpc>
              <a:spcBef>
                <a:spcPts val="0"/>
              </a:spcBef>
              <a:spcAft>
                <a:spcPts val="0"/>
              </a:spcAft>
              <a:buSzPts val="2400"/>
              <a:buNone/>
              <a:defRPr sz="2400"/>
            </a:lvl4pPr>
            <a:lvl5pPr lvl="4">
              <a:lnSpc>
                <a:spcPct val="90000"/>
              </a:lnSpc>
              <a:spcBef>
                <a:spcPts val="0"/>
              </a:spcBef>
              <a:spcAft>
                <a:spcPts val="0"/>
              </a:spcAft>
              <a:buSzPts val="2400"/>
              <a:buNone/>
              <a:defRPr sz="2400"/>
            </a:lvl5pPr>
            <a:lvl6pPr lvl="5">
              <a:lnSpc>
                <a:spcPct val="90000"/>
              </a:lnSpc>
              <a:spcBef>
                <a:spcPts val="0"/>
              </a:spcBef>
              <a:spcAft>
                <a:spcPts val="0"/>
              </a:spcAft>
              <a:buSzPts val="2400"/>
              <a:buNone/>
              <a:defRPr sz="2400"/>
            </a:lvl6pPr>
            <a:lvl7pPr lvl="6">
              <a:lnSpc>
                <a:spcPct val="90000"/>
              </a:lnSpc>
              <a:spcBef>
                <a:spcPts val="0"/>
              </a:spcBef>
              <a:spcAft>
                <a:spcPts val="0"/>
              </a:spcAft>
              <a:buSzPts val="2400"/>
              <a:buNone/>
              <a:defRPr sz="2400"/>
            </a:lvl7pPr>
            <a:lvl8pPr lvl="7">
              <a:lnSpc>
                <a:spcPct val="90000"/>
              </a:lnSpc>
              <a:spcBef>
                <a:spcPts val="0"/>
              </a:spcBef>
              <a:spcAft>
                <a:spcPts val="0"/>
              </a:spcAft>
              <a:buSzPts val="2400"/>
              <a:buNone/>
              <a:defRPr sz="2400"/>
            </a:lvl8pPr>
            <a:lvl9pPr lvl="8">
              <a:lnSpc>
                <a:spcPct val="90000"/>
              </a:lnSpc>
              <a:spcBef>
                <a:spcPts val="0"/>
              </a:spcBef>
              <a:spcAft>
                <a:spcPts val="0"/>
              </a:spcAft>
              <a:buSzPts val="2400"/>
              <a:buNone/>
              <a:defRPr sz="2400"/>
            </a:lvl9pPr>
          </a:lstStyle>
          <a:p>
            <a:endParaRPr/>
          </a:p>
        </p:txBody>
      </p:sp>
      <p:sp>
        <p:nvSpPr>
          <p:cNvPr id="366" name="Google Shape;366;p26"/>
          <p:cNvSpPr txBox="1">
            <a:spLocks noGrp="1"/>
          </p:cNvSpPr>
          <p:nvPr>
            <p:ph type="subTitle" idx="31"/>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67" name="Google Shape;367;p26"/>
          <p:cNvSpPr txBox="1">
            <a:spLocks noGrp="1"/>
          </p:cNvSpPr>
          <p:nvPr>
            <p:ph type="subTitle" idx="32"/>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68" name="Google Shape;368;p26"/>
          <p:cNvSpPr txBox="1">
            <a:spLocks noGrp="1"/>
          </p:cNvSpPr>
          <p:nvPr>
            <p:ph type="subTitle" idx="33"/>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369" name="Google Shape;369;p26"/>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am cards - Alt 2">
  <p:cSld name="CUSTOM_6_1">
    <p:spTree>
      <p:nvGrpSpPr>
        <p:cNvPr id="1" name="Shape 370"/>
        <p:cNvGrpSpPr/>
        <p:nvPr/>
      </p:nvGrpSpPr>
      <p:grpSpPr>
        <a:xfrm>
          <a:off x="0" y="0"/>
          <a:ext cx="0" cy="0"/>
          <a:chOff x="0" y="0"/>
          <a:chExt cx="0" cy="0"/>
        </a:xfrm>
      </p:grpSpPr>
      <p:sp>
        <p:nvSpPr>
          <p:cNvPr id="371" name="Google Shape;371;p27"/>
          <p:cNvSpPr txBox="1">
            <a:spLocks noGrp="1"/>
          </p:cNvSpPr>
          <p:nvPr>
            <p:ph type="subTitle" idx="1"/>
          </p:nvPr>
        </p:nvSpPr>
        <p:spPr>
          <a:xfrm>
            <a:off x="284700" y="1013951"/>
            <a:ext cx="2508900" cy="288300"/>
          </a:xfrm>
          <a:prstGeom prst="rect">
            <a:avLst/>
          </a:prstGeom>
        </p:spPr>
        <p:txBody>
          <a:bodyPr spcFirstLastPara="1" wrap="square" lIns="0" tIns="91425" rIns="91425" bIns="91425" anchor="t" anchorCtr="0">
            <a:spAutoFit/>
          </a:bodyPr>
          <a:lstStyle>
            <a:lvl1pPr lvl="0" algn="ctr">
              <a:spcBef>
                <a:spcPts val="0"/>
              </a:spcBef>
              <a:spcAft>
                <a:spcPts val="0"/>
              </a:spcAft>
              <a:buNone/>
              <a:defRPr b="1">
                <a:latin typeface="Poppins"/>
                <a:ea typeface="Poppins"/>
                <a:cs typeface="Poppins"/>
                <a:sym typeface="Poppins"/>
              </a:defRPr>
            </a:lvl1pPr>
            <a:lvl2pPr lvl="1">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2pPr>
            <a:lvl3pPr lvl="2">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3pPr>
            <a:lvl4pPr lvl="3">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4pPr>
            <a:lvl5pPr lvl="4">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5pPr>
            <a:lvl6pPr lvl="5">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6pPr>
            <a:lvl7pPr lvl="6">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7pPr>
            <a:lvl8pPr lvl="7">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8pPr>
            <a:lvl9pPr lvl="8">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9pPr>
          </a:lstStyle>
          <a:p>
            <a:endParaRPr/>
          </a:p>
        </p:txBody>
      </p:sp>
      <p:sp>
        <p:nvSpPr>
          <p:cNvPr id="372" name="Google Shape;372;p27"/>
          <p:cNvSpPr txBox="1">
            <a:spLocks noGrp="1"/>
          </p:cNvSpPr>
          <p:nvPr>
            <p:ph type="subTitle" idx="2"/>
          </p:nvPr>
        </p:nvSpPr>
        <p:spPr>
          <a:xfrm>
            <a:off x="3375375" y="1013951"/>
            <a:ext cx="2508900" cy="288300"/>
          </a:xfrm>
          <a:prstGeom prst="rect">
            <a:avLst/>
          </a:prstGeom>
        </p:spPr>
        <p:txBody>
          <a:bodyPr spcFirstLastPara="1" wrap="square" lIns="0" tIns="91425" rIns="91425" bIns="91425" anchor="t" anchorCtr="0">
            <a:spAutoFit/>
          </a:bodyPr>
          <a:lstStyle>
            <a:lvl1pPr lvl="0" algn="ctr">
              <a:spcBef>
                <a:spcPts val="0"/>
              </a:spcBef>
              <a:spcAft>
                <a:spcPts val="0"/>
              </a:spcAft>
              <a:buNone/>
              <a:defRPr b="1">
                <a:latin typeface="Poppins"/>
                <a:ea typeface="Poppins"/>
                <a:cs typeface="Poppins"/>
                <a:sym typeface="Poppins"/>
              </a:defRPr>
            </a:lvl1pPr>
            <a:lvl2pPr lvl="1">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2pPr>
            <a:lvl3pPr lvl="2">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3pPr>
            <a:lvl4pPr lvl="3">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4pPr>
            <a:lvl5pPr lvl="4">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5pPr>
            <a:lvl6pPr lvl="5">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6pPr>
            <a:lvl7pPr lvl="6">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7pPr>
            <a:lvl8pPr lvl="7">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8pPr>
            <a:lvl9pPr lvl="8">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9pPr>
          </a:lstStyle>
          <a:p>
            <a:endParaRPr/>
          </a:p>
        </p:txBody>
      </p:sp>
      <p:sp>
        <p:nvSpPr>
          <p:cNvPr id="373" name="Google Shape;373;p27"/>
          <p:cNvSpPr txBox="1">
            <a:spLocks noGrp="1"/>
          </p:cNvSpPr>
          <p:nvPr>
            <p:ph type="subTitle" idx="3"/>
          </p:nvPr>
        </p:nvSpPr>
        <p:spPr>
          <a:xfrm>
            <a:off x="6350375" y="1013951"/>
            <a:ext cx="2508900" cy="288300"/>
          </a:xfrm>
          <a:prstGeom prst="rect">
            <a:avLst/>
          </a:prstGeom>
        </p:spPr>
        <p:txBody>
          <a:bodyPr spcFirstLastPara="1" wrap="square" lIns="0" tIns="91425" rIns="91425" bIns="91425" anchor="t" anchorCtr="0">
            <a:spAutoFit/>
          </a:bodyPr>
          <a:lstStyle>
            <a:lvl1pPr lvl="0" algn="ctr">
              <a:spcBef>
                <a:spcPts val="0"/>
              </a:spcBef>
              <a:spcAft>
                <a:spcPts val="0"/>
              </a:spcAft>
              <a:buNone/>
              <a:defRPr b="1">
                <a:latin typeface="Poppins"/>
                <a:ea typeface="Poppins"/>
                <a:cs typeface="Poppins"/>
                <a:sym typeface="Poppins"/>
              </a:defRPr>
            </a:lvl1pPr>
            <a:lvl2pPr lvl="1">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2pPr>
            <a:lvl3pPr lvl="2">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3pPr>
            <a:lvl4pPr lvl="3">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4pPr>
            <a:lvl5pPr lvl="4">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5pPr>
            <a:lvl6pPr lvl="5">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6pPr>
            <a:lvl7pPr lvl="6">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7pPr>
            <a:lvl8pPr lvl="7">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8pPr>
            <a:lvl9pPr lvl="8">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9pPr>
          </a:lstStyle>
          <a:p>
            <a:endParaRPr/>
          </a:p>
        </p:txBody>
      </p:sp>
      <p:sp>
        <p:nvSpPr>
          <p:cNvPr id="374" name="Google Shape;374;p27"/>
          <p:cNvSpPr>
            <a:spLocks noGrp="1"/>
          </p:cNvSpPr>
          <p:nvPr>
            <p:ph type="pic" idx="4"/>
          </p:nvPr>
        </p:nvSpPr>
        <p:spPr>
          <a:xfrm>
            <a:off x="1811447" y="1687497"/>
            <a:ext cx="653100" cy="653100"/>
          </a:xfrm>
          <a:prstGeom prst="ellipse">
            <a:avLst/>
          </a:prstGeom>
          <a:noFill/>
          <a:ln>
            <a:noFill/>
          </a:ln>
        </p:spPr>
      </p:sp>
      <p:sp>
        <p:nvSpPr>
          <p:cNvPr id="375" name="Google Shape;375;p27"/>
          <p:cNvSpPr txBox="1">
            <a:spLocks noGrp="1"/>
          </p:cNvSpPr>
          <p:nvPr>
            <p:ph type="subTitle" idx="5"/>
          </p:nvPr>
        </p:nvSpPr>
        <p:spPr>
          <a:xfrm>
            <a:off x="535197" y="1759801"/>
            <a:ext cx="1514700" cy="288300"/>
          </a:xfrm>
          <a:prstGeom prst="rect">
            <a:avLst/>
          </a:prstGeom>
        </p:spPr>
        <p:txBody>
          <a:bodyPr spcFirstLastPara="1" wrap="square" lIns="0" tIns="91425" rIns="91425" bIns="0" anchor="b" anchorCtr="0">
            <a:noAutofit/>
          </a:bodyPr>
          <a:lstStyle>
            <a:lvl1pPr lvl="0">
              <a:spcBef>
                <a:spcPts val="0"/>
              </a:spcBef>
              <a:spcAft>
                <a:spcPts val="0"/>
              </a:spcAft>
              <a:buSzPts val="1200"/>
              <a:buFont typeface="Poppins"/>
              <a:buNone/>
              <a:defRPr b="1">
                <a:latin typeface="Poppins"/>
                <a:ea typeface="Poppins"/>
                <a:cs typeface="Poppins"/>
                <a:sym typeface="Poppins"/>
              </a:defRPr>
            </a:lvl1pPr>
            <a:lvl2pPr lvl="1">
              <a:spcBef>
                <a:spcPts val="0"/>
              </a:spcBef>
              <a:spcAft>
                <a:spcPts val="0"/>
              </a:spcAft>
              <a:buSzPts val="1200"/>
              <a:buFont typeface="Poppins"/>
              <a:buNone/>
              <a:defRPr b="1">
                <a:latin typeface="Poppins"/>
                <a:ea typeface="Poppins"/>
                <a:cs typeface="Poppins"/>
                <a:sym typeface="Poppins"/>
              </a:defRPr>
            </a:lvl2pPr>
            <a:lvl3pPr lvl="2">
              <a:spcBef>
                <a:spcPts val="0"/>
              </a:spcBef>
              <a:spcAft>
                <a:spcPts val="0"/>
              </a:spcAft>
              <a:buSzPts val="1200"/>
              <a:buFont typeface="Poppins"/>
              <a:buNone/>
              <a:defRPr b="1">
                <a:latin typeface="Poppins"/>
                <a:ea typeface="Poppins"/>
                <a:cs typeface="Poppins"/>
                <a:sym typeface="Poppins"/>
              </a:defRPr>
            </a:lvl3pPr>
            <a:lvl4pPr lvl="3">
              <a:spcBef>
                <a:spcPts val="0"/>
              </a:spcBef>
              <a:spcAft>
                <a:spcPts val="0"/>
              </a:spcAft>
              <a:buSzPts val="1200"/>
              <a:buFont typeface="Poppins"/>
              <a:buNone/>
              <a:defRPr b="1">
                <a:latin typeface="Poppins"/>
                <a:ea typeface="Poppins"/>
                <a:cs typeface="Poppins"/>
                <a:sym typeface="Poppins"/>
              </a:defRPr>
            </a:lvl4pPr>
            <a:lvl5pPr lvl="4">
              <a:spcBef>
                <a:spcPts val="0"/>
              </a:spcBef>
              <a:spcAft>
                <a:spcPts val="0"/>
              </a:spcAft>
              <a:buSzPts val="1200"/>
              <a:buFont typeface="Poppins"/>
              <a:buNone/>
              <a:defRPr b="1">
                <a:latin typeface="Poppins"/>
                <a:ea typeface="Poppins"/>
                <a:cs typeface="Poppins"/>
                <a:sym typeface="Poppins"/>
              </a:defRPr>
            </a:lvl5pPr>
            <a:lvl6pPr lvl="5">
              <a:spcBef>
                <a:spcPts val="0"/>
              </a:spcBef>
              <a:spcAft>
                <a:spcPts val="0"/>
              </a:spcAft>
              <a:buSzPts val="1200"/>
              <a:buFont typeface="Poppins"/>
              <a:buNone/>
              <a:defRPr b="1">
                <a:latin typeface="Poppins"/>
                <a:ea typeface="Poppins"/>
                <a:cs typeface="Poppins"/>
                <a:sym typeface="Poppins"/>
              </a:defRPr>
            </a:lvl6pPr>
            <a:lvl7pPr lvl="6">
              <a:spcBef>
                <a:spcPts val="0"/>
              </a:spcBef>
              <a:spcAft>
                <a:spcPts val="0"/>
              </a:spcAft>
              <a:buSzPts val="1200"/>
              <a:buFont typeface="Poppins"/>
              <a:buNone/>
              <a:defRPr b="1">
                <a:latin typeface="Poppins"/>
                <a:ea typeface="Poppins"/>
                <a:cs typeface="Poppins"/>
                <a:sym typeface="Poppins"/>
              </a:defRPr>
            </a:lvl7pPr>
            <a:lvl8pPr lvl="7">
              <a:spcBef>
                <a:spcPts val="0"/>
              </a:spcBef>
              <a:spcAft>
                <a:spcPts val="0"/>
              </a:spcAft>
              <a:buSzPts val="1200"/>
              <a:buFont typeface="Poppins"/>
              <a:buNone/>
              <a:defRPr b="1">
                <a:latin typeface="Poppins"/>
                <a:ea typeface="Poppins"/>
                <a:cs typeface="Poppins"/>
                <a:sym typeface="Poppins"/>
              </a:defRPr>
            </a:lvl8pPr>
            <a:lvl9pPr lvl="8">
              <a:spcBef>
                <a:spcPts val="0"/>
              </a:spcBef>
              <a:spcAft>
                <a:spcPts val="0"/>
              </a:spcAft>
              <a:buSzPts val="1200"/>
              <a:buFont typeface="Poppins"/>
              <a:buNone/>
              <a:defRPr b="1">
                <a:latin typeface="Poppins"/>
                <a:ea typeface="Poppins"/>
                <a:cs typeface="Poppins"/>
                <a:sym typeface="Poppins"/>
              </a:defRPr>
            </a:lvl9pPr>
          </a:lstStyle>
          <a:p>
            <a:endParaRPr/>
          </a:p>
        </p:txBody>
      </p:sp>
      <p:sp>
        <p:nvSpPr>
          <p:cNvPr id="376" name="Google Shape;376;p27"/>
          <p:cNvSpPr txBox="1">
            <a:spLocks noGrp="1"/>
          </p:cNvSpPr>
          <p:nvPr>
            <p:ph type="subTitle" idx="6"/>
          </p:nvPr>
        </p:nvSpPr>
        <p:spPr>
          <a:xfrm>
            <a:off x="535197" y="2074078"/>
            <a:ext cx="1230000" cy="369300"/>
          </a:xfrm>
          <a:prstGeom prst="rect">
            <a:avLst/>
          </a:prstGeom>
        </p:spPr>
        <p:txBody>
          <a:bodyPr spcFirstLastPara="1" wrap="square" lIns="0" tIns="0" rIns="91425" bIns="91425" anchor="t" anchorCtr="0">
            <a:noAutofit/>
          </a:bodyPr>
          <a:lstStyle>
            <a:lvl1pPr lvl="0">
              <a:spcBef>
                <a:spcPts val="0"/>
              </a:spcBef>
              <a:spcAft>
                <a:spcPts val="0"/>
              </a:spcAft>
              <a:buSzPts val="900"/>
              <a:buFont typeface="Urbanist Medium"/>
              <a:buNone/>
              <a:defRPr sz="900"/>
            </a:lvl1pPr>
            <a:lvl2pPr lvl="1">
              <a:spcBef>
                <a:spcPts val="0"/>
              </a:spcBef>
              <a:spcAft>
                <a:spcPts val="0"/>
              </a:spcAft>
              <a:buSzPts val="900"/>
              <a:buFont typeface="Urbanist Medium"/>
              <a:buNone/>
              <a:defRPr sz="900">
                <a:latin typeface="Urbanist Medium"/>
                <a:ea typeface="Urbanist Medium"/>
                <a:cs typeface="Urbanist Medium"/>
                <a:sym typeface="Urbanist Medium"/>
              </a:defRPr>
            </a:lvl2pPr>
            <a:lvl3pPr lvl="2">
              <a:spcBef>
                <a:spcPts val="0"/>
              </a:spcBef>
              <a:spcAft>
                <a:spcPts val="0"/>
              </a:spcAft>
              <a:buSzPts val="900"/>
              <a:buFont typeface="Urbanist Medium"/>
              <a:buNone/>
              <a:defRPr sz="900">
                <a:latin typeface="Urbanist Medium"/>
                <a:ea typeface="Urbanist Medium"/>
                <a:cs typeface="Urbanist Medium"/>
                <a:sym typeface="Urbanist Medium"/>
              </a:defRPr>
            </a:lvl3pPr>
            <a:lvl4pPr lvl="3">
              <a:spcBef>
                <a:spcPts val="0"/>
              </a:spcBef>
              <a:spcAft>
                <a:spcPts val="0"/>
              </a:spcAft>
              <a:buSzPts val="900"/>
              <a:buFont typeface="Urbanist Medium"/>
              <a:buNone/>
              <a:defRPr sz="900">
                <a:latin typeface="Urbanist Medium"/>
                <a:ea typeface="Urbanist Medium"/>
                <a:cs typeface="Urbanist Medium"/>
                <a:sym typeface="Urbanist Medium"/>
              </a:defRPr>
            </a:lvl4pPr>
            <a:lvl5pPr lvl="4">
              <a:spcBef>
                <a:spcPts val="0"/>
              </a:spcBef>
              <a:spcAft>
                <a:spcPts val="0"/>
              </a:spcAft>
              <a:buSzPts val="900"/>
              <a:buFont typeface="Urbanist Medium"/>
              <a:buNone/>
              <a:defRPr sz="900">
                <a:latin typeface="Urbanist Medium"/>
                <a:ea typeface="Urbanist Medium"/>
                <a:cs typeface="Urbanist Medium"/>
                <a:sym typeface="Urbanist Medium"/>
              </a:defRPr>
            </a:lvl5pPr>
            <a:lvl6pPr lvl="5">
              <a:spcBef>
                <a:spcPts val="0"/>
              </a:spcBef>
              <a:spcAft>
                <a:spcPts val="0"/>
              </a:spcAft>
              <a:buSzPts val="900"/>
              <a:buFont typeface="Urbanist Medium"/>
              <a:buNone/>
              <a:defRPr sz="900">
                <a:latin typeface="Urbanist Medium"/>
                <a:ea typeface="Urbanist Medium"/>
                <a:cs typeface="Urbanist Medium"/>
                <a:sym typeface="Urbanist Medium"/>
              </a:defRPr>
            </a:lvl6pPr>
            <a:lvl7pPr lvl="6">
              <a:spcBef>
                <a:spcPts val="0"/>
              </a:spcBef>
              <a:spcAft>
                <a:spcPts val="0"/>
              </a:spcAft>
              <a:buSzPts val="900"/>
              <a:buFont typeface="Urbanist Medium"/>
              <a:buNone/>
              <a:defRPr sz="900">
                <a:latin typeface="Urbanist Medium"/>
                <a:ea typeface="Urbanist Medium"/>
                <a:cs typeface="Urbanist Medium"/>
                <a:sym typeface="Urbanist Medium"/>
              </a:defRPr>
            </a:lvl7pPr>
            <a:lvl8pPr lvl="7">
              <a:spcBef>
                <a:spcPts val="0"/>
              </a:spcBef>
              <a:spcAft>
                <a:spcPts val="0"/>
              </a:spcAft>
              <a:buSzPts val="900"/>
              <a:buFont typeface="Urbanist Medium"/>
              <a:buNone/>
              <a:defRPr sz="900">
                <a:latin typeface="Urbanist Medium"/>
                <a:ea typeface="Urbanist Medium"/>
                <a:cs typeface="Urbanist Medium"/>
                <a:sym typeface="Urbanist Medium"/>
              </a:defRPr>
            </a:lvl8pPr>
            <a:lvl9pPr lvl="8">
              <a:spcBef>
                <a:spcPts val="0"/>
              </a:spcBef>
              <a:spcAft>
                <a:spcPts val="0"/>
              </a:spcAft>
              <a:buSzPts val="900"/>
              <a:buFont typeface="Urbanist Medium"/>
              <a:buNone/>
              <a:defRPr sz="900">
                <a:latin typeface="Urbanist Medium"/>
                <a:ea typeface="Urbanist Medium"/>
                <a:cs typeface="Urbanist Medium"/>
                <a:sym typeface="Urbanist Medium"/>
              </a:defRPr>
            </a:lvl9pPr>
          </a:lstStyle>
          <a:p>
            <a:endParaRPr/>
          </a:p>
        </p:txBody>
      </p:sp>
      <p:sp>
        <p:nvSpPr>
          <p:cNvPr id="377" name="Google Shape;377;p27"/>
          <p:cNvSpPr>
            <a:spLocks noGrp="1"/>
          </p:cNvSpPr>
          <p:nvPr>
            <p:ph type="pic" idx="7"/>
          </p:nvPr>
        </p:nvSpPr>
        <p:spPr>
          <a:xfrm>
            <a:off x="1811447" y="2709697"/>
            <a:ext cx="653100" cy="653100"/>
          </a:xfrm>
          <a:prstGeom prst="ellipse">
            <a:avLst/>
          </a:prstGeom>
          <a:noFill/>
          <a:ln>
            <a:noFill/>
          </a:ln>
        </p:spPr>
      </p:sp>
      <p:sp>
        <p:nvSpPr>
          <p:cNvPr id="378" name="Google Shape;378;p27"/>
          <p:cNvSpPr txBox="1">
            <a:spLocks noGrp="1"/>
          </p:cNvSpPr>
          <p:nvPr>
            <p:ph type="subTitle" idx="8"/>
          </p:nvPr>
        </p:nvSpPr>
        <p:spPr>
          <a:xfrm>
            <a:off x="535197" y="2782001"/>
            <a:ext cx="1514700" cy="288300"/>
          </a:xfrm>
          <a:prstGeom prst="rect">
            <a:avLst/>
          </a:prstGeom>
        </p:spPr>
        <p:txBody>
          <a:bodyPr spcFirstLastPara="1" wrap="square" lIns="0" tIns="91425" rIns="91425" bIns="0" anchor="b" anchorCtr="0">
            <a:noAutofit/>
          </a:bodyPr>
          <a:lstStyle>
            <a:lvl1pPr lvl="0">
              <a:spcBef>
                <a:spcPts val="0"/>
              </a:spcBef>
              <a:spcAft>
                <a:spcPts val="0"/>
              </a:spcAft>
              <a:buSzPts val="1200"/>
              <a:buFont typeface="Poppins"/>
              <a:buNone/>
              <a:defRPr b="1">
                <a:latin typeface="Poppins"/>
                <a:ea typeface="Poppins"/>
                <a:cs typeface="Poppins"/>
                <a:sym typeface="Poppins"/>
              </a:defRPr>
            </a:lvl1pPr>
            <a:lvl2pPr lvl="1">
              <a:spcBef>
                <a:spcPts val="0"/>
              </a:spcBef>
              <a:spcAft>
                <a:spcPts val="0"/>
              </a:spcAft>
              <a:buSzPts val="1200"/>
              <a:buFont typeface="Poppins"/>
              <a:buNone/>
              <a:defRPr b="1">
                <a:latin typeface="Poppins"/>
                <a:ea typeface="Poppins"/>
                <a:cs typeface="Poppins"/>
                <a:sym typeface="Poppins"/>
              </a:defRPr>
            </a:lvl2pPr>
            <a:lvl3pPr lvl="2">
              <a:spcBef>
                <a:spcPts val="0"/>
              </a:spcBef>
              <a:spcAft>
                <a:spcPts val="0"/>
              </a:spcAft>
              <a:buSzPts val="1200"/>
              <a:buFont typeface="Poppins"/>
              <a:buNone/>
              <a:defRPr b="1">
                <a:latin typeface="Poppins"/>
                <a:ea typeface="Poppins"/>
                <a:cs typeface="Poppins"/>
                <a:sym typeface="Poppins"/>
              </a:defRPr>
            </a:lvl3pPr>
            <a:lvl4pPr lvl="3">
              <a:spcBef>
                <a:spcPts val="0"/>
              </a:spcBef>
              <a:spcAft>
                <a:spcPts val="0"/>
              </a:spcAft>
              <a:buSzPts val="1200"/>
              <a:buFont typeface="Poppins"/>
              <a:buNone/>
              <a:defRPr b="1">
                <a:latin typeface="Poppins"/>
                <a:ea typeface="Poppins"/>
                <a:cs typeface="Poppins"/>
                <a:sym typeface="Poppins"/>
              </a:defRPr>
            </a:lvl4pPr>
            <a:lvl5pPr lvl="4">
              <a:spcBef>
                <a:spcPts val="0"/>
              </a:spcBef>
              <a:spcAft>
                <a:spcPts val="0"/>
              </a:spcAft>
              <a:buSzPts val="1200"/>
              <a:buFont typeface="Poppins"/>
              <a:buNone/>
              <a:defRPr b="1">
                <a:latin typeface="Poppins"/>
                <a:ea typeface="Poppins"/>
                <a:cs typeface="Poppins"/>
                <a:sym typeface="Poppins"/>
              </a:defRPr>
            </a:lvl5pPr>
            <a:lvl6pPr lvl="5">
              <a:spcBef>
                <a:spcPts val="0"/>
              </a:spcBef>
              <a:spcAft>
                <a:spcPts val="0"/>
              </a:spcAft>
              <a:buSzPts val="1200"/>
              <a:buFont typeface="Poppins"/>
              <a:buNone/>
              <a:defRPr b="1">
                <a:latin typeface="Poppins"/>
                <a:ea typeface="Poppins"/>
                <a:cs typeface="Poppins"/>
                <a:sym typeface="Poppins"/>
              </a:defRPr>
            </a:lvl6pPr>
            <a:lvl7pPr lvl="6">
              <a:spcBef>
                <a:spcPts val="0"/>
              </a:spcBef>
              <a:spcAft>
                <a:spcPts val="0"/>
              </a:spcAft>
              <a:buSzPts val="1200"/>
              <a:buFont typeface="Poppins"/>
              <a:buNone/>
              <a:defRPr b="1">
                <a:latin typeface="Poppins"/>
                <a:ea typeface="Poppins"/>
                <a:cs typeface="Poppins"/>
                <a:sym typeface="Poppins"/>
              </a:defRPr>
            </a:lvl7pPr>
            <a:lvl8pPr lvl="7">
              <a:spcBef>
                <a:spcPts val="0"/>
              </a:spcBef>
              <a:spcAft>
                <a:spcPts val="0"/>
              </a:spcAft>
              <a:buSzPts val="1200"/>
              <a:buFont typeface="Poppins"/>
              <a:buNone/>
              <a:defRPr b="1">
                <a:latin typeface="Poppins"/>
                <a:ea typeface="Poppins"/>
                <a:cs typeface="Poppins"/>
                <a:sym typeface="Poppins"/>
              </a:defRPr>
            </a:lvl8pPr>
            <a:lvl9pPr lvl="8">
              <a:spcBef>
                <a:spcPts val="0"/>
              </a:spcBef>
              <a:spcAft>
                <a:spcPts val="0"/>
              </a:spcAft>
              <a:buSzPts val="1200"/>
              <a:buFont typeface="Poppins"/>
              <a:buNone/>
              <a:defRPr b="1">
                <a:latin typeface="Poppins"/>
                <a:ea typeface="Poppins"/>
                <a:cs typeface="Poppins"/>
                <a:sym typeface="Poppins"/>
              </a:defRPr>
            </a:lvl9pPr>
          </a:lstStyle>
          <a:p>
            <a:endParaRPr/>
          </a:p>
        </p:txBody>
      </p:sp>
      <p:sp>
        <p:nvSpPr>
          <p:cNvPr id="379" name="Google Shape;379;p27"/>
          <p:cNvSpPr txBox="1">
            <a:spLocks noGrp="1"/>
          </p:cNvSpPr>
          <p:nvPr>
            <p:ph type="subTitle" idx="9"/>
          </p:nvPr>
        </p:nvSpPr>
        <p:spPr>
          <a:xfrm>
            <a:off x="535197" y="3096278"/>
            <a:ext cx="1230000" cy="369300"/>
          </a:xfrm>
          <a:prstGeom prst="rect">
            <a:avLst/>
          </a:prstGeom>
        </p:spPr>
        <p:txBody>
          <a:bodyPr spcFirstLastPara="1" wrap="square" lIns="0" tIns="0" rIns="91425" bIns="91425" anchor="t" anchorCtr="0">
            <a:noAutofit/>
          </a:bodyPr>
          <a:lstStyle>
            <a:lvl1pPr lvl="0">
              <a:spcBef>
                <a:spcPts val="0"/>
              </a:spcBef>
              <a:spcAft>
                <a:spcPts val="0"/>
              </a:spcAft>
              <a:buSzPts val="900"/>
              <a:buFont typeface="Urbanist Medium"/>
              <a:buNone/>
              <a:defRPr sz="900"/>
            </a:lvl1pPr>
            <a:lvl2pPr lvl="1">
              <a:spcBef>
                <a:spcPts val="0"/>
              </a:spcBef>
              <a:spcAft>
                <a:spcPts val="0"/>
              </a:spcAft>
              <a:buSzPts val="900"/>
              <a:buFont typeface="Urbanist Medium"/>
              <a:buNone/>
              <a:defRPr sz="900">
                <a:latin typeface="Urbanist Medium"/>
                <a:ea typeface="Urbanist Medium"/>
                <a:cs typeface="Urbanist Medium"/>
                <a:sym typeface="Urbanist Medium"/>
              </a:defRPr>
            </a:lvl2pPr>
            <a:lvl3pPr lvl="2">
              <a:spcBef>
                <a:spcPts val="0"/>
              </a:spcBef>
              <a:spcAft>
                <a:spcPts val="0"/>
              </a:spcAft>
              <a:buSzPts val="900"/>
              <a:buFont typeface="Urbanist Medium"/>
              <a:buNone/>
              <a:defRPr sz="900">
                <a:latin typeface="Urbanist Medium"/>
                <a:ea typeface="Urbanist Medium"/>
                <a:cs typeface="Urbanist Medium"/>
                <a:sym typeface="Urbanist Medium"/>
              </a:defRPr>
            </a:lvl3pPr>
            <a:lvl4pPr lvl="3">
              <a:spcBef>
                <a:spcPts val="0"/>
              </a:spcBef>
              <a:spcAft>
                <a:spcPts val="0"/>
              </a:spcAft>
              <a:buSzPts val="900"/>
              <a:buFont typeface="Urbanist Medium"/>
              <a:buNone/>
              <a:defRPr sz="900">
                <a:latin typeface="Urbanist Medium"/>
                <a:ea typeface="Urbanist Medium"/>
                <a:cs typeface="Urbanist Medium"/>
                <a:sym typeface="Urbanist Medium"/>
              </a:defRPr>
            </a:lvl4pPr>
            <a:lvl5pPr lvl="4">
              <a:spcBef>
                <a:spcPts val="0"/>
              </a:spcBef>
              <a:spcAft>
                <a:spcPts val="0"/>
              </a:spcAft>
              <a:buSzPts val="900"/>
              <a:buFont typeface="Urbanist Medium"/>
              <a:buNone/>
              <a:defRPr sz="900">
                <a:latin typeface="Urbanist Medium"/>
                <a:ea typeface="Urbanist Medium"/>
                <a:cs typeface="Urbanist Medium"/>
                <a:sym typeface="Urbanist Medium"/>
              </a:defRPr>
            </a:lvl5pPr>
            <a:lvl6pPr lvl="5">
              <a:spcBef>
                <a:spcPts val="0"/>
              </a:spcBef>
              <a:spcAft>
                <a:spcPts val="0"/>
              </a:spcAft>
              <a:buSzPts val="900"/>
              <a:buFont typeface="Urbanist Medium"/>
              <a:buNone/>
              <a:defRPr sz="900">
                <a:latin typeface="Urbanist Medium"/>
                <a:ea typeface="Urbanist Medium"/>
                <a:cs typeface="Urbanist Medium"/>
                <a:sym typeface="Urbanist Medium"/>
              </a:defRPr>
            </a:lvl6pPr>
            <a:lvl7pPr lvl="6">
              <a:spcBef>
                <a:spcPts val="0"/>
              </a:spcBef>
              <a:spcAft>
                <a:spcPts val="0"/>
              </a:spcAft>
              <a:buSzPts val="900"/>
              <a:buFont typeface="Urbanist Medium"/>
              <a:buNone/>
              <a:defRPr sz="900">
                <a:latin typeface="Urbanist Medium"/>
                <a:ea typeface="Urbanist Medium"/>
                <a:cs typeface="Urbanist Medium"/>
                <a:sym typeface="Urbanist Medium"/>
              </a:defRPr>
            </a:lvl7pPr>
            <a:lvl8pPr lvl="7">
              <a:spcBef>
                <a:spcPts val="0"/>
              </a:spcBef>
              <a:spcAft>
                <a:spcPts val="0"/>
              </a:spcAft>
              <a:buSzPts val="900"/>
              <a:buFont typeface="Urbanist Medium"/>
              <a:buNone/>
              <a:defRPr sz="900">
                <a:latin typeface="Urbanist Medium"/>
                <a:ea typeface="Urbanist Medium"/>
                <a:cs typeface="Urbanist Medium"/>
                <a:sym typeface="Urbanist Medium"/>
              </a:defRPr>
            </a:lvl8pPr>
            <a:lvl9pPr lvl="8">
              <a:spcBef>
                <a:spcPts val="0"/>
              </a:spcBef>
              <a:spcAft>
                <a:spcPts val="0"/>
              </a:spcAft>
              <a:buSzPts val="900"/>
              <a:buFont typeface="Urbanist Medium"/>
              <a:buNone/>
              <a:defRPr sz="900">
                <a:latin typeface="Urbanist Medium"/>
                <a:ea typeface="Urbanist Medium"/>
                <a:cs typeface="Urbanist Medium"/>
                <a:sym typeface="Urbanist Medium"/>
              </a:defRPr>
            </a:lvl9pPr>
          </a:lstStyle>
          <a:p>
            <a:endParaRPr/>
          </a:p>
        </p:txBody>
      </p:sp>
      <p:sp>
        <p:nvSpPr>
          <p:cNvPr id="380" name="Google Shape;380;p27"/>
          <p:cNvSpPr>
            <a:spLocks noGrp="1"/>
          </p:cNvSpPr>
          <p:nvPr>
            <p:ph type="pic" idx="13"/>
          </p:nvPr>
        </p:nvSpPr>
        <p:spPr>
          <a:xfrm>
            <a:off x="1811447" y="3731897"/>
            <a:ext cx="653100" cy="653100"/>
          </a:xfrm>
          <a:prstGeom prst="ellipse">
            <a:avLst/>
          </a:prstGeom>
          <a:noFill/>
          <a:ln>
            <a:noFill/>
          </a:ln>
        </p:spPr>
      </p:sp>
      <p:sp>
        <p:nvSpPr>
          <p:cNvPr id="381" name="Google Shape;381;p27"/>
          <p:cNvSpPr txBox="1">
            <a:spLocks noGrp="1"/>
          </p:cNvSpPr>
          <p:nvPr>
            <p:ph type="subTitle" idx="14"/>
          </p:nvPr>
        </p:nvSpPr>
        <p:spPr>
          <a:xfrm>
            <a:off x="535197" y="3804201"/>
            <a:ext cx="1514700" cy="288300"/>
          </a:xfrm>
          <a:prstGeom prst="rect">
            <a:avLst/>
          </a:prstGeom>
        </p:spPr>
        <p:txBody>
          <a:bodyPr spcFirstLastPara="1" wrap="square" lIns="0" tIns="91425" rIns="91425" bIns="0" anchor="b" anchorCtr="0">
            <a:noAutofit/>
          </a:bodyPr>
          <a:lstStyle>
            <a:lvl1pPr lvl="0">
              <a:spcBef>
                <a:spcPts val="0"/>
              </a:spcBef>
              <a:spcAft>
                <a:spcPts val="0"/>
              </a:spcAft>
              <a:buSzPts val="1200"/>
              <a:buFont typeface="Poppins"/>
              <a:buNone/>
              <a:defRPr b="1">
                <a:latin typeface="Poppins"/>
                <a:ea typeface="Poppins"/>
                <a:cs typeface="Poppins"/>
                <a:sym typeface="Poppins"/>
              </a:defRPr>
            </a:lvl1pPr>
            <a:lvl2pPr lvl="1">
              <a:spcBef>
                <a:spcPts val="0"/>
              </a:spcBef>
              <a:spcAft>
                <a:spcPts val="0"/>
              </a:spcAft>
              <a:buSzPts val="1200"/>
              <a:buFont typeface="Poppins"/>
              <a:buNone/>
              <a:defRPr b="1">
                <a:latin typeface="Poppins"/>
                <a:ea typeface="Poppins"/>
                <a:cs typeface="Poppins"/>
                <a:sym typeface="Poppins"/>
              </a:defRPr>
            </a:lvl2pPr>
            <a:lvl3pPr lvl="2">
              <a:spcBef>
                <a:spcPts val="0"/>
              </a:spcBef>
              <a:spcAft>
                <a:spcPts val="0"/>
              </a:spcAft>
              <a:buSzPts val="1200"/>
              <a:buFont typeface="Poppins"/>
              <a:buNone/>
              <a:defRPr b="1">
                <a:latin typeface="Poppins"/>
                <a:ea typeface="Poppins"/>
                <a:cs typeface="Poppins"/>
                <a:sym typeface="Poppins"/>
              </a:defRPr>
            </a:lvl3pPr>
            <a:lvl4pPr lvl="3">
              <a:spcBef>
                <a:spcPts val="0"/>
              </a:spcBef>
              <a:spcAft>
                <a:spcPts val="0"/>
              </a:spcAft>
              <a:buSzPts val="1200"/>
              <a:buFont typeface="Poppins"/>
              <a:buNone/>
              <a:defRPr b="1">
                <a:latin typeface="Poppins"/>
                <a:ea typeface="Poppins"/>
                <a:cs typeface="Poppins"/>
                <a:sym typeface="Poppins"/>
              </a:defRPr>
            </a:lvl4pPr>
            <a:lvl5pPr lvl="4">
              <a:spcBef>
                <a:spcPts val="0"/>
              </a:spcBef>
              <a:spcAft>
                <a:spcPts val="0"/>
              </a:spcAft>
              <a:buSzPts val="1200"/>
              <a:buFont typeface="Poppins"/>
              <a:buNone/>
              <a:defRPr b="1">
                <a:latin typeface="Poppins"/>
                <a:ea typeface="Poppins"/>
                <a:cs typeface="Poppins"/>
                <a:sym typeface="Poppins"/>
              </a:defRPr>
            </a:lvl5pPr>
            <a:lvl6pPr lvl="5">
              <a:spcBef>
                <a:spcPts val="0"/>
              </a:spcBef>
              <a:spcAft>
                <a:spcPts val="0"/>
              </a:spcAft>
              <a:buSzPts val="1200"/>
              <a:buFont typeface="Poppins"/>
              <a:buNone/>
              <a:defRPr b="1">
                <a:latin typeface="Poppins"/>
                <a:ea typeface="Poppins"/>
                <a:cs typeface="Poppins"/>
                <a:sym typeface="Poppins"/>
              </a:defRPr>
            </a:lvl6pPr>
            <a:lvl7pPr lvl="6">
              <a:spcBef>
                <a:spcPts val="0"/>
              </a:spcBef>
              <a:spcAft>
                <a:spcPts val="0"/>
              </a:spcAft>
              <a:buSzPts val="1200"/>
              <a:buFont typeface="Poppins"/>
              <a:buNone/>
              <a:defRPr b="1">
                <a:latin typeface="Poppins"/>
                <a:ea typeface="Poppins"/>
                <a:cs typeface="Poppins"/>
                <a:sym typeface="Poppins"/>
              </a:defRPr>
            </a:lvl7pPr>
            <a:lvl8pPr lvl="7">
              <a:spcBef>
                <a:spcPts val="0"/>
              </a:spcBef>
              <a:spcAft>
                <a:spcPts val="0"/>
              </a:spcAft>
              <a:buSzPts val="1200"/>
              <a:buFont typeface="Poppins"/>
              <a:buNone/>
              <a:defRPr b="1">
                <a:latin typeface="Poppins"/>
                <a:ea typeface="Poppins"/>
                <a:cs typeface="Poppins"/>
                <a:sym typeface="Poppins"/>
              </a:defRPr>
            </a:lvl8pPr>
            <a:lvl9pPr lvl="8">
              <a:spcBef>
                <a:spcPts val="0"/>
              </a:spcBef>
              <a:spcAft>
                <a:spcPts val="0"/>
              </a:spcAft>
              <a:buSzPts val="1200"/>
              <a:buFont typeface="Poppins"/>
              <a:buNone/>
              <a:defRPr b="1">
                <a:latin typeface="Poppins"/>
                <a:ea typeface="Poppins"/>
                <a:cs typeface="Poppins"/>
                <a:sym typeface="Poppins"/>
              </a:defRPr>
            </a:lvl9pPr>
          </a:lstStyle>
          <a:p>
            <a:endParaRPr/>
          </a:p>
        </p:txBody>
      </p:sp>
      <p:sp>
        <p:nvSpPr>
          <p:cNvPr id="382" name="Google Shape;382;p27"/>
          <p:cNvSpPr txBox="1">
            <a:spLocks noGrp="1"/>
          </p:cNvSpPr>
          <p:nvPr>
            <p:ph type="subTitle" idx="15"/>
          </p:nvPr>
        </p:nvSpPr>
        <p:spPr>
          <a:xfrm>
            <a:off x="535197" y="4118478"/>
            <a:ext cx="1230000" cy="369300"/>
          </a:xfrm>
          <a:prstGeom prst="rect">
            <a:avLst/>
          </a:prstGeom>
        </p:spPr>
        <p:txBody>
          <a:bodyPr spcFirstLastPara="1" wrap="square" lIns="0" tIns="0" rIns="91425" bIns="91425" anchor="t" anchorCtr="0">
            <a:noAutofit/>
          </a:bodyPr>
          <a:lstStyle>
            <a:lvl1pPr lvl="0">
              <a:spcBef>
                <a:spcPts val="0"/>
              </a:spcBef>
              <a:spcAft>
                <a:spcPts val="0"/>
              </a:spcAft>
              <a:buSzPts val="900"/>
              <a:buFont typeface="Urbanist Medium"/>
              <a:buNone/>
              <a:defRPr sz="900"/>
            </a:lvl1pPr>
            <a:lvl2pPr lvl="1">
              <a:spcBef>
                <a:spcPts val="0"/>
              </a:spcBef>
              <a:spcAft>
                <a:spcPts val="0"/>
              </a:spcAft>
              <a:buSzPts val="900"/>
              <a:buFont typeface="Urbanist Medium"/>
              <a:buNone/>
              <a:defRPr sz="900">
                <a:latin typeface="Urbanist Medium"/>
                <a:ea typeface="Urbanist Medium"/>
                <a:cs typeface="Urbanist Medium"/>
                <a:sym typeface="Urbanist Medium"/>
              </a:defRPr>
            </a:lvl2pPr>
            <a:lvl3pPr lvl="2">
              <a:spcBef>
                <a:spcPts val="0"/>
              </a:spcBef>
              <a:spcAft>
                <a:spcPts val="0"/>
              </a:spcAft>
              <a:buSzPts val="900"/>
              <a:buFont typeface="Urbanist Medium"/>
              <a:buNone/>
              <a:defRPr sz="900">
                <a:latin typeface="Urbanist Medium"/>
                <a:ea typeface="Urbanist Medium"/>
                <a:cs typeface="Urbanist Medium"/>
                <a:sym typeface="Urbanist Medium"/>
              </a:defRPr>
            </a:lvl3pPr>
            <a:lvl4pPr lvl="3">
              <a:spcBef>
                <a:spcPts val="0"/>
              </a:spcBef>
              <a:spcAft>
                <a:spcPts val="0"/>
              </a:spcAft>
              <a:buSzPts val="900"/>
              <a:buFont typeface="Urbanist Medium"/>
              <a:buNone/>
              <a:defRPr sz="900">
                <a:latin typeface="Urbanist Medium"/>
                <a:ea typeface="Urbanist Medium"/>
                <a:cs typeface="Urbanist Medium"/>
                <a:sym typeface="Urbanist Medium"/>
              </a:defRPr>
            </a:lvl4pPr>
            <a:lvl5pPr lvl="4">
              <a:spcBef>
                <a:spcPts val="0"/>
              </a:spcBef>
              <a:spcAft>
                <a:spcPts val="0"/>
              </a:spcAft>
              <a:buSzPts val="900"/>
              <a:buFont typeface="Urbanist Medium"/>
              <a:buNone/>
              <a:defRPr sz="900">
                <a:latin typeface="Urbanist Medium"/>
                <a:ea typeface="Urbanist Medium"/>
                <a:cs typeface="Urbanist Medium"/>
                <a:sym typeface="Urbanist Medium"/>
              </a:defRPr>
            </a:lvl5pPr>
            <a:lvl6pPr lvl="5">
              <a:spcBef>
                <a:spcPts val="0"/>
              </a:spcBef>
              <a:spcAft>
                <a:spcPts val="0"/>
              </a:spcAft>
              <a:buSzPts val="900"/>
              <a:buFont typeface="Urbanist Medium"/>
              <a:buNone/>
              <a:defRPr sz="900">
                <a:latin typeface="Urbanist Medium"/>
                <a:ea typeface="Urbanist Medium"/>
                <a:cs typeface="Urbanist Medium"/>
                <a:sym typeface="Urbanist Medium"/>
              </a:defRPr>
            </a:lvl6pPr>
            <a:lvl7pPr lvl="6">
              <a:spcBef>
                <a:spcPts val="0"/>
              </a:spcBef>
              <a:spcAft>
                <a:spcPts val="0"/>
              </a:spcAft>
              <a:buSzPts val="900"/>
              <a:buFont typeface="Urbanist Medium"/>
              <a:buNone/>
              <a:defRPr sz="900">
                <a:latin typeface="Urbanist Medium"/>
                <a:ea typeface="Urbanist Medium"/>
                <a:cs typeface="Urbanist Medium"/>
                <a:sym typeface="Urbanist Medium"/>
              </a:defRPr>
            </a:lvl7pPr>
            <a:lvl8pPr lvl="7">
              <a:spcBef>
                <a:spcPts val="0"/>
              </a:spcBef>
              <a:spcAft>
                <a:spcPts val="0"/>
              </a:spcAft>
              <a:buSzPts val="900"/>
              <a:buFont typeface="Urbanist Medium"/>
              <a:buNone/>
              <a:defRPr sz="900">
                <a:latin typeface="Urbanist Medium"/>
                <a:ea typeface="Urbanist Medium"/>
                <a:cs typeface="Urbanist Medium"/>
                <a:sym typeface="Urbanist Medium"/>
              </a:defRPr>
            </a:lvl8pPr>
            <a:lvl9pPr lvl="8">
              <a:spcBef>
                <a:spcPts val="0"/>
              </a:spcBef>
              <a:spcAft>
                <a:spcPts val="0"/>
              </a:spcAft>
              <a:buSzPts val="900"/>
              <a:buFont typeface="Urbanist Medium"/>
              <a:buNone/>
              <a:defRPr sz="900">
                <a:latin typeface="Urbanist Medium"/>
                <a:ea typeface="Urbanist Medium"/>
                <a:cs typeface="Urbanist Medium"/>
                <a:sym typeface="Urbanist Medium"/>
              </a:defRPr>
            </a:lvl9pPr>
          </a:lstStyle>
          <a:p>
            <a:endParaRPr/>
          </a:p>
        </p:txBody>
      </p:sp>
      <p:sp>
        <p:nvSpPr>
          <p:cNvPr id="383" name="Google Shape;383;p27"/>
          <p:cNvSpPr>
            <a:spLocks noGrp="1"/>
          </p:cNvSpPr>
          <p:nvPr>
            <p:ph type="pic" idx="16"/>
          </p:nvPr>
        </p:nvSpPr>
        <p:spPr>
          <a:xfrm>
            <a:off x="4913135" y="1687497"/>
            <a:ext cx="653100" cy="653100"/>
          </a:xfrm>
          <a:prstGeom prst="ellipse">
            <a:avLst/>
          </a:prstGeom>
          <a:noFill/>
          <a:ln>
            <a:noFill/>
          </a:ln>
        </p:spPr>
      </p:sp>
      <p:sp>
        <p:nvSpPr>
          <p:cNvPr id="384" name="Google Shape;384;p27"/>
          <p:cNvSpPr txBox="1">
            <a:spLocks noGrp="1"/>
          </p:cNvSpPr>
          <p:nvPr>
            <p:ph type="subTitle" idx="17"/>
          </p:nvPr>
        </p:nvSpPr>
        <p:spPr>
          <a:xfrm>
            <a:off x="3636885" y="1759801"/>
            <a:ext cx="1514700" cy="288300"/>
          </a:xfrm>
          <a:prstGeom prst="rect">
            <a:avLst/>
          </a:prstGeom>
        </p:spPr>
        <p:txBody>
          <a:bodyPr spcFirstLastPara="1" wrap="square" lIns="0" tIns="91425" rIns="91425" bIns="0" anchor="b" anchorCtr="0">
            <a:noAutofit/>
          </a:bodyPr>
          <a:lstStyle>
            <a:lvl1pPr lvl="0">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1pPr>
            <a:lvl2pPr lvl="1">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2pPr>
            <a:lvl3pPr lvl="2">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3pPr>
            <a:lvl4pPr lvl="3">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4pPr>
            <a:lvl5pPr lvl="4">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5pPr>
            <a:lvl6pPr lvl="5">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6pPr>
            <a:lvl7pPr lvl="6">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7pPr>
            <a:lvl8pPr lvl="7">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8pPr>
            <a:lvl9pPr lvl="8">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9pPr>
          </a:lstStyle>
          <a:p>
            <a:endParaRPr/>
          </a:p>
        </p:txBody>
      </p:sp>
      <p:sp>
        <p:nvSpPr>
          <p:cNvPr id="385" name="Google Shape;385;p27"/>
          <p:cNvSpPr txBox="1">
            <a:spLocks noGrp="1"/>
          </p:cNvSpPr>
          <p:nvPr>
            <p:ph type="subTitle" idx="18"/>
          </p:nvPr>
        </p:nvSpPr>
        <p:spPr>
          <a:xfrm>
            <a:off x="3636885" y="2074078"/>
            <a:ext cx="1230000" cy="369300"/>
          </a:xfrm>
          <a:prstGeom prst="rect">
            <a:avLst/>
          </a:prstGeom>
        </p:spPr>
        <p:txBody>
          <a:bodyPr spcFirstLastPara="1" wrap="square" lIns="0" tIns="0" rIns="91425" bIns="91425" anchor="t" anchorCtr="0">
            <a:noAutofit/>
          </a:bodyPr>
          <a:lstStyle>
            <a:lvl1pPr lvl="0">
              <a:spcBef>
                <a:spcPts val="0"/>
              </a:spcBef>
              <a:spcAft>
                <a:spcPts val="0"/>
              </a:spcAft>
              <a:buClr>
                <a:schemeClr val="dk1"/>
              </a:buClr>
              <a:buSzPts val="900"/>
              <a:buFont typeface="Urbanist Medium"/>
              <a:buNone/>
              <a:defRPr sz="900">
                <a:solidFill>
                  <a:schemeClr val="dk1"/>
                </a:solidFill>
              </a:defRPr>
            </a:lvl1pPr>
            <a:lvl2pPr lvl="1">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2pPr>
            <a:lvl3pPr lvl="2">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3pPr>
            <a:lvl4pPr lvl="3">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4pPr>
            <a:lvl5pPr lvl="4">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5pPr>
            <a:lvl6pPr lvl="5">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6pPr>
            <a:lvl7pPr lvl="6">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7pPr>
            <a:lvl8pPr lvl="7">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8pPr>
            <a:lvl9pPr lvl="8">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9pPr>
          </a:lstStyle>
          <a:p>
            <a:endParaRPr/>
          </a:p>
        </p:txBody>
      </p:sp>
      <p:sp>
        <p:nvSpPr>
          <p:cNvPr id="386" name="Google Shape;386;p27"/>
          <p:cNvSpPr>
            <a:spLocks noGrp="1"/>
          </p:cNvSpPr>
          <p:nvPr>
            <p:ph type="pic" idx="19"/>
          </p:nvPr>
        </p:nvSpPr>
        <p:spPr>
          <a:xfrm>
            <a:off x="4913135" y="2709697"/>
            <a:ext cx="653100" cy="653100"/>
          </a:xfrm>
          <a:prstGeom prst="ellipse">
            <a:avLst/>
          </a:prstGeom>
          <a:noFill/>
          <a:ln>
            <a:noFill/>
          </a:ln>
        </p:spPr>
      </p:sp>
      <p:sp>
        <p:nvSpPr>
          <p:cNvPr id="387" name="Google Shape;387;p27"/>
          <p:cNvSpPr txBox="1">
            <a:spLocks noGrp="1"/>
          </p:cNvSpPr>
          <p:nvPr>
            <p:ph type="subTitle" idx="20"/>
          </p:nvPr>
        </p:nvSpPr>
        <p:spPr>
          <a:xfrm>
            <a:off x="3636885" y="2782001"/>
            <a:ext cx="1514700" cy="288300"/>
          </a:xfrm>
          <a:prstGeom prst="rect">
            <a:avLst/>
          </a:prstGeom>
        </p:spPr>
        <p:txBody>
          <a:bodyPr spcFirstLastPara="1" wrap="square" lIns="0" tIns="91425" rIns="91425" bIns="0" anchor="b" anchorCtr="0">
            <a:noAutofit/>
          </a:bodyPr>
          <a:lstStyle>
            <a:lvl1pPr lvl="0">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1pPr>
            <a:lvl2pPr lvl="1">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2pPr>
            <a:lvl3pPr lvl="2">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3pPr>
            <a:lvl4pPr lvl="3">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4pPr>
            <a:lvl5pPr lvl="4">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5pPr>
            <a:lvl6pPr lvl="5">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6pPr>
            <a:lvl7pPr lvl="6">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7pPr>
            <a:lvl8pPr lvl="7">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8pPr>
            <a:lvl9pPr lvl="8">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9pPr>
          </a:lstStyle>
          <a:p>
            <a:endParaRPr/>
          </a:p>
        </p:txBody>
      </p:sp>
      <p:sp>
        <p:nvSpPr>
          <p:cNvPr id="388" name="Google Shape;388;p27"/>
          <p:cNvSpPr txBox="1">
            <a:spLocks noGrp="1"/>
          </p:cNvSpPr>
          <p:nvPr>
            <p:ph type="subTitle" idx="21"/>
          </p:nvPr>
        </p:nvSpPr>
        <p:spPr>
          <a:xfrm>
            <a:off x="3636885" y="3096278"/>
            <a:ext cx="1230000" cy="369300"/>
          </a:xfrm>
          <a:prstGeom prst="rect">
            <a:avLst/>
          </a:prstGeom>
        </p:spPr>
        <p:txBody>
          <a:bodyPr spcFirstLastPara="1" wrap="square" lIns="0" tIns="0" rIns="91425" bIns="91425" anchor="t" anchorCtr="0">
            <a:noAutofit/>
          </a:bodyPr>
          <a:lstStyle>
            <a:lvl1pPr lvl="0">
              <a:spcBef>
                <a:spcPts val="0"/>
              </a:spcBef>
              <a:spcAft>
                <a:spcPts val="0"/>
              </a:spcAft>
              <a:buClr>
                <a:schemeClr val="dk1"/>
              </a:buClr>
              <a:buSzPts val="900"/>
              <a:buFont typeface="Urbanist Medium"/>
              <a:buNone/>
              <a:defRPr sz="900">
                <a:solidFill>
                  <a:schemeClr val="dk1"/>
                </a:solidFill>
              </a:defRPr>
            </a:lvl1pPr>
            <a:lvl2pPr lvl="1">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2pPr>
            <a:lvl3pPr lvl="2">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3pPr>
            <a:lvl4pPr lvl="3">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4pPr>
            <a:lvl5pPr lvl="4">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5pPr>
            <a:lvl6pPr lvl="5">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6pPr>
            <a:lvl7pPr lvl="6">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7pPr>
            <a:lvl8pPr lvl="7">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8pPr>
            <a:lvl9pPr lvl="8">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9pPr>
          </a:lstStyle>
          <a:p>
            <a:endParaRPr/>
          </a:p>
        </p:txBody>
      </p:sp>
      <p:sp>
        <p:nvSpPr>
          <p:cNvPr id="389" name="Google Shape;389;p27"/>
          <p:cNvSpPr>
            <a:spLocks noGrp="1"/>
          </p:cNvSpPr>
          <p:nvPr>
            <p:ph type="pic" idx="22"/>
          </p:nvPr>
        </p:nvSpPr>
        <p:spPr>
          <a:xfrm>
            <a:off x="4913135" y="3731897"/>
            <a:ext cx="653100" cy="653100"/>
          </a:xfrm>
          <a:prstGeom prst="ellipse">
            <a:avLst/>
          </a:prstGeom>
          <a:noFill/>
          <a:ln>
            <a:noFill/>
          </a:ln>
        </p:spPr>
      </p:sp>
      <p:sp>
        <p:nvSpPr>
          <p:cNvPr id="390" name="Google Shape;390;p27"/>
          <p:cNvSpPr txBox="1">
            <a:spLocks noGrp="1"/>
          </p:cNvSpPr>
          <p:nvPr>
            <p:ph type="subTitle" idx="23"/>
          </p:nvPr>
        </p:nvSpPr>
        <p:spPr>
          <a:xfrm>
            <a:off x="3636885" y="3804201"/>
            <a:ext cx="1514700" cy="288300"/>
          </a:xfrm>
          <a:prstGeom prst="rect">
            <a:avLst/>
          </a:prstGeom>
        </p:spPr>
        <p:txBody>
          <a:bodyPr spcFirstLastPara="1" wrap="square" lIns="0" tIns="91425" rIns="91425" bIns="0" anchor="b" anchorCtr="0">
            <a:noAutofit/>
          </a:bodyPr>
          <a:lstStyle>
            <a:lvl1pPr lvl="0">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1pPr>
            <a:lvl2pPr lvl="1">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2pPr>
            <a:lvl3pPr lvl="2">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3pPr>
            <a:lvl4pPr lvl="3">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4pPr>
            <a:lvl5pPr lvl="4">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5pPr>
            <a:lvl6pPr lvl="5">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6pPr>
            <a:lvl7pPr lvl="6">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7pPr>
            <a:lvl8pPr lvl="7">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8pPr>
            <a:lvl9pPr lvl="8">
              <a:spcBef>
                <a:spcPts val="0"/>
              </a:spcBef>
              <a:spcAft>
                <a:spcPts val="0"/>
              </a:spcAft>
              <a:buClr>
                <a:schemeClr val="dk1"/>
              </a:buClr>
              <a:buSzPts val="1200"/>
              <a:buFont typeface="Poppins"/>
              <a:buNone/>
              <a:defRPr b="1">
                <a:solidFill>
                  <a:schemeClr val="dk1"/>
                </a:solidFill>
                <a:latin typeface="Poppins"/>
                <a:ea typeface="Poppins"/>
                <a:cs typeface="Poppins"/>
                <a:sym typeface="Poppins"/>
              </a:defRPr>
            </a:lvl9pPr>
          </a:lstStyle>
          <a:p>
            <a:endParaRPr/>
          </a:p>
        </p:txBody>
      </p:sp>
      <p:sp>
        <p:nvSpPr>
          <p:cNvPr id="391" name="Google Shape;391;p27"/>
          <p:cNvSpPr txBox="1">
            <a:spLocks noGrp="1"/>
          </p:cNvSpPr>
          <p:nvPr>
            <p:ph type="subTitle" idx="24"/>
          </p:nvPr>
        </p:nvSpPr>
        <p:spPr>
          <a:xfrm>
            <a:off x="3636885" y="4118478"/>
            <a:ext cx="1230000" cy="369300"/>
          </a:xfrm>
          <a:prstGeom prst="rect">
            <a:avLst/>
          </a:prstGeom>
        </p:spPr>
        <p:txBody>
          <a:bodyPr spcFirstLastPara="1" wrap="square" lIns="0" tIns="0" rIns="91425" bIns="91425" anchor="t" anchorCtr="0">
            <a:noAutofit/>
          </a:bodyPr>
          <a:lstStyle>
            <a:lvl1pPr lvl="0">
              <a:spcBef>
                <a:spcPts val="0"/>
              </a:spcBef>
              <a:spcAft>
                <a:spcPts val="0"/>
              </a:spcAft>
              <a:buClr>
                <a:schemeClr val="dk1"/>
              </a:buClr>
              <a:buSzPts val="900"/>
              <a:buFont typeface="Urbanist Medium"/>
              <a:buNone/>
              <a:defRPr sz="900">
                <a:solidFill>
                  <a:schemeClr val="dk1"/>
                </a:solidFill>
              </a:defRPr>
            </a:lvl1pPr>
            <a:lvl2pPr lvl="1">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2pPr>
            <a:lvl3pPr lvl="2">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3pPr>
            <a:lvl4pPr lvl="3">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4pPr>
            <a:lvl5pPr lvl="4">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5pPr>
            <a:lvl6pPr lvl="5">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6pPr>
            <a:lvl7pPr lvl="6">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7pPr>
            <a:lvl8pPr lvl="7">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8pPr>
            <a:lvl9pPr lvl="8">
              <a:spcBef>
                <a:spcPts val="0"/>
              </a:spcBef>
              <a:spcAft>
                <a:spcPts val="0"/>
              </a:spcAft>
              <a:buClr>
                <a:schemeClr val="dk1"/>
              </a:buClr>
              <a:buSzPts val="900"/>
              <a:buFont typeface="Urbanist Medium"/>
              <a:buNone/>
              <a:defRPr sz="900">
                <a:solidFill>
                  <a:schemeClr val="dk1"/>
                </a:solidFill>
                <a:latin typeface="Urbanist Medium"/>
                <a:ea typeface="Urbanist Medium"/>
                <a:cs typeface="Urbanist Medium"/>
                <a:sym typeface="Urbanist Medium"/>
              </a:defRPr>
            </a:lvl9pPr>
          </a:lstStyle>
          <a:p>
            <a:endParaRPr/>
          </a:p>
        </p:txBody>
      </p:sp>
      <p:sp>
        <p:nvSpPr>
          <p:cNvPr id="392" name="Google Shape;392;p27"/>
          <p:cNvSpPr>
            <a:spLocks noGrp="1"/>
          </p:cNvSpPr>
          <p:nvPr>
            <p:ph type="pic" idx="25"/>
          </p:nvPr>
        </p:nvSpPr>
        <p:spPr>
          <a:xfrm>
            <a:off x="7877122" y="1687497"/>
            <a:ext cx="653100" cy="653100"/>
          </a:xfrm>
          <a:prstGeom prst="ellipse">
            <a:avLst/>
          </a:prstGeom>
          <a:noFill/>
          <a:ln>
            <a:noFill/>
          </a:ln>
        </p:spPr>
      </p:sp>
      <p:sp>
        <p:nvSpPr>
          <p:cNvPr id="393" name="Google Shape;393;p27"/>
          <p:cNvSpPr txBox="1">
            <a:spLocks noGrp="1"/>
          </p:cNvSpPr>
          <p:nvPr>
            <p:ph type="subTitle" idx="26"/>
          </p:nvPr>
        </p:nvSpPr>
        <p:spPr>
          <a:xfrm>
            <a:off x="6600872" y="1759801"/>
            <a:ext cx="1514700" cy="288300"/>
          </a:xfrm>
          <a:prstGeom prst="rect">
            <a:avLst/>
          </a:prstGeom>
        </p:spPr>
        <p:txBody>
          <a:bodyPr spcFirstLastPara="1" wrap="square" lIns="0" tIns="91425" rIns="91425" bIns="0" anchor="b" anchorCtr="0">
            <a:noAutofit/>
          </a:bodyPr>
          <a:lstStyle>
            <a:lvl1pPr lvl="0">
              <a:spcBef>
                <a:spcPts val="0"/>
              </a:spcBef>
              <a:spcAft>
                <a:spcPts val="0"/>
              </a:spcAft>
              <a:buSzPts val="1200"/>
              <a:buFont typeface="Poppins"/>
              <a:buNone/>
              <a:defRPr b="1">
                <a:latin typeface="Poppins"/>
                <a:ea typeface="Poppins"/>
                <a:cs typeface="Poppins"/>
                <a:sym typeface="Poppins"/>
              </a:defRPr>
            </a:lvl1pPr>
            <a:lvl2pPr lvl="1">
              <a:spcBef>
                <a:spcPts val="0"/>
              </a:spcBef>
              <a:spcAft>
                <a:spcPts val="0"/>
              </a:spcAft>
              <a:buSzPts val="1200"/>
              <a:buFont typeface="Poppins"/>
              <a:buNone/>
              <a:defRPr b="1">
                <a:latin typeface="Poppins"/>
                <a:ea typeface="Poppins"/>
                <a:cs typeface="Poppins"/>
                <a:sym typeface="Poppins"/>
              </a:defRPr>
            </a:lvl2pPr>
            <a:lvl3pPr lvl="2">
              <a:spcBef>
                <a:spcPts val="0"/>
              </a:spcBef>
              <a:spcAft>
                <a:spcPts val="0"/>
              </a:spcAft>
              <a:buSzPts val="1200"/>
              <a:buFont typeface="Poppins"/>
              <a:buNone/>
              <a:defRPr b="1">
                <a:latin typeface="Poppins"/>
                <a:ea typeface="Poppins"/>
                <a:cs typeface="Poppins"/>
                <a:sym typeface="Poppins"/>
              </a:defRPr>
            </a:lvl3pPr>
            <a:lvl4pPr lvl="3">
              <a:spcBef>
                <a:spcPts val="0"/>
              </a:spcBef>
              <a:spcAft>
                <a:spcPts val="0"/>
              </a:spcAft>
              <a:buSzPts val="1200"/>
              <a:buFont typeface="Poppins"/>
              <a:buNone/>
              <a:defRPr b="1">
                <a:latin typeface="Poppins"/>
                <a:ea typeface="Poppins"/>
                <a:cs typeface="Poppins"/>
                <a:sym typeface="Poppins"/>
              </a:defRPr>
            </a:lvl4pPr>
            <a:lvl5pPr lvl="4">
              <a:spcBef>
                <a:spcPts val="0"/>
              </a:spcBef>
              <a:spcAft>
                <a:spcPts val="0"/>
              </a:spcAft>
              <a:buSzPts val="1200"/>
              <a:buFont typeface="Poppins"/>
              <a:buNone/>
              <a:defRPr b="1">
                <a:latin typeface="Poppins"/>
                <a:ea typeface="Poppins"/>
                <a:cs typeface="Poppins"/>
                <a:sym typeface="Poppins"/>
              </a:defRPr>
            </a:lvl5pPr>
            <a:lvl6pPr lvl="5">
              <a:spcBef>
                <a:spcPts val="0"/>
              </a:spcBef>
              <a:spcAft>
                <a:spcPts val="0"/>
              </a:spcAft>
              <a:buSzPts val="1200"/>
              <a:buFont typeface="Poppins"/>
              <a:buNone/>
              <a:defRPr b="1">
                <a:latin typeface="Poppins"/>
                <a:ea typeface="Poppins"/>
                <a:cs typeface="Poppins"/>
                <a:sym typeface="Poppins"/>
              </a:defRPr>
            </a:lvl6pPr>
            <a:lvl7pPr lvl="6">
              <a:spcBef>
                <a:spcPts val="0"/>
              </a:spcBef>
              <a:spcAft>
                <a:spcPts val="0"/>
              </a:spcAft>
              <a:buSzPts val="1200"/>
              <a:buFont typeface="Poppins"/>
              <a:buNone/>
              <a:defRPr b="1">
                <a:latin typeface="Poppins"/>
                <a:ea typeface="Poppins"/>
                <a:cs typeface="Poppins"/>
                <a:sym typeface="Poppins"/>
              </a:defRPr>
            </a:lvl7pPr>
            <a:lvl8pPr lvl="7">
              <a:spcBef>
                <a:spcPts val="0"/>
              </a:spcBef>
              <a:spcAft>
                <a:spcPts val="0"/>
              </a:spcAft>
              <a:buSzPts val="1200"/>
              <a:buFont typeface="Poppins"/>
              <a:buNone/>
              <a:defRPr b="1">
                <a:latin typeface="Poppins"/>
                <a:ea typeface="Poppins"/>
                <a:cs typeface="Poppins"/>
                <a:sym typeface="Poppins"/>
              </a:defRPr>
            </a:lvl8pPr>
            <a:lvl9pPr lvl="8">
              <a:spcBef>
                <a:spcPts val="0"/>
              </a:spcBef>
              <a:spcAft>
                <a:spcPts val="0"/>
              </a:spcAft>
              <a:buSzPts val="1200"/>
              <a:buFont typeface="Poppins"/>
              <a:buNone/>
              <a:defRPr b="1">
                <a:latin typeface="Poppins"/>
                <a:ea typeface="Poppins"/>
                <a:cs typeface="Poppins"/>
                <a:sym typeface="Poppins"/>
              </a:defRPr>
            </a:lvl9pPr>
          </a:lstStyle>
          <a:p>
            <a:endParaRPr/>
          </a:p>
        </p:txBody>
      </p:sp>
      <p:sp>
        <p:nvSpPr>
          <p:cNvPr id="394" name="Google Shape;394;p27"/>
          <p:cNvSpPr txBox="1">
            <a:spLocks noGrp="1"/>
          </p:cNvSpPr>
          <p:nvPr>
            <p:ph type="subTitle" idx="27"/>
          </p:nvPr>
        </p:nvSpPr>
        <p:spPr>
          <a:xfrm>
            <a:off x="6600872" y="2074078"/>
            <a:ext cx="1230000" cy="369300"/>
          </a:xfrm>
          <a:prstGeom prst="rect">
            <a:avLst/>
          </a:prstGeom>
        </p:spPr>
        <p:txBody>
          <a:bodyPr spcFirstLastPara="1" wrap="square" lIns="0" tIns="0" rIns="91425" bIns="91425" anchor="t" anchorCtr="0">
            <a:noAutofit/>
          </a:bodyPr>
          <a:lstStyle>
            <a:lvl1pPr lvl="0">
              <a:spcBef>
                <a:spcPts val="0"/>
              </a:spcBef>
              <a:spcAft>
                <a:spcPts val="0"/>
              </a:spcAft>
              <a:buSzPts val="900"/>
              <a:buFont typeface="Urbanist Medium"/>
              <a:buNone/>
              <a:defRPr sz="900"/>
            </a:lvl1pPr>
            <a:lvl2pPr lvl="1">
              <a:spcBef>
                <a:spcPts val="0"/>
              </a:spcBef>
              <a:spcAft>
                <a:spcPts val="0"/>
              </a:spcAft>
              <a:buSzPts val="900"/>
              <a:buFont typeface="Urbanist Medium"/>
              <a:buNone/>
              <a:defRPr sz="900">
                <a:latin typeface="Urbanist Medium"/>
                <a:ea typeface="Urbanist Medium"/>
                <a:cs typeface="Urbanist Medium"/>
                <a:sym typeface="Urbanist Medium"/>
              </a:defRPr>
            </a:lvl2pPr>
            <a:lvl3pPr lvl="2">
              <a:spcBef>
                <a:spcPts val="0"/>
              </a:spcBef>
              <a:spcAft>
                <a:spcPts val="0"/>
              </a:spcAft>
              <a:buSzPts val="900"/>
              <a:buFont typeface="Urbanist Medium"/>
              <a:buNone/>
              <a:defRPr sz="900">
                <a:latin typeface="Urbanist Medium"/>
                <a:ea typeface="Urbanist Medium"/>
                <a:cs typeface="Urbanist Medium"/>
                <a:sym typeface="Urbanist Medium"/>
              </a:defRPr>
            </a:lvl3pPr>
            <a:lvl4pPr lvl="3">
              <a:spcBef>
                <a:spcPts val="0"/>
              </a:spcBef>
              <a:spcAft>
                <a:spcPts val="0"/>
              </a:spcAft>
              <a:buSzPts val="900"/>
              <a:buFont typeface="Urbanist Medium"/>
              <a:buNone/>
              <a:defRPr sz="900">
                <a:latin typeface="Urbanist Medium"/>
                <a:ea typeface="Urbanist Medium"/>
                <a:cs typeface="Urbanist Medium"/>
                <a:sym typeface="Urbanist Medium"/>
              </a:defRPr>
            </a:lvl4pPr>
            <a:lvl5pPr lvl="4">
              <a:spcBef>
                <a:spcPts val="0"/>
              </a:spcBef>
              <a:spcAft>
                <a:spcPts val="0"/>
              </a:spcAft>
              <a:buSzPts val="900"/>
              <a:buFont typeface="Urbanist Medium"/>
              <a:buNone/>
              <a:defRPr sz="900">
                <a:latin typeface="Urbanist Medium"/>
                <a:ea typeface="Urbanist Medium"/>
                <a:cs typeface="Urbanist Medium"/>
                <a:sym typeface="Urbanist Medium"/>
              </a:defRPr>
            </a:lvl5pPr>
            <a:lvl6pPr lvl="5">
              <a:spcBef>
                <a:spcPts val="0"/>
              </a:spcBef>
              <a:spcAft>
                <a:spcPts val="0"/>
              </a:spcAft>
              <a:buSzPts val="900"/>
              <a:buFont typeface="Urbanist Medium"/>
              <a:buNone/>
              <a:defRPr sz="900">
                <a:latin typeface="Urbanist Medium"/>
                <a:ea typeface="Urbanist Medium"/>
                <a:cs typeface="Urbanist Medium"/>
                <a:sym typeface="Urbanist Medium"/>
              </a:defRPr>
            </a:lvl6pPr>
            <a:lvl7pPr lvl="6">
              <a:spcBef>
                <a:spcPts val="0"/>
              </a:spcBef>
              <a:spcAft>
                <a:spcPts val="0"/>
              </a:spcAft>
              <a:buSzPts val="900"/>
              <a:buFont typeface="Urbanist Medium"/>
              <a:buNone/>
              <a:defRPr sz="900">
                <a:latin typeface="Urbanist Medium"/>
                <a:ea typeface="Urbanist Medium"/>
                <a:cs typeface="Urbanist Medium"/>
                <a:sym typeface="Urbanist Medium"/>
              </a:defRPr>
            </a:lvl7pPr>
            <a:lvl8pPr lvl="7">
              <a:spcBef>
                <a:spcPts val="0"/>
              </a:spcBef>
              <a:spcAft>
                <a:spcPts val="0"/>
              </a:spcAft>
              <a:buSzPts val="900"/>
              <a:buFont typeface="Urbanist Medium"/>
              <a:buNone/>
              <a:defRPr sz="900">
                <a:latin typeface="Urbanist Medium"/>
                <a:ea typeface="Urbanist Medium"/>
                <a:cs typeface="Urbanist Medium"/>
                <a:sym typeface="Urbanist Medium"/>
              </a:defRPr>
            </a:lvl8pPr>
            <a:lvl9pPr lvl="8">
              <a:spcBef>
                <a:spcPts val="0"/>
              </a:spcBef>
              <a:spcAft>
                <a:spcPts val="0"/>
              </a:spcAft>
              <a:buSzPts val="900"/>
              <a:buFont typeface="Urbanist Medium"/>
              <a:buNone/>
              <a:defRPr sz="900">
                <a:latin typeface="Urbanist Medium"/>
                <a:ea typeface="Urbanist Medium"/>
                <a:cs typeface="Urbanist Medium"/>
                <a:sym typeface="Urbanist Medium"/>
              </a:defRPr>
            </a:lvl9pPr>
          </a:lstStyle>
          <a:p>
            <a:endParaRPr/>
          </a:p>
        </p:txBody>
      </p:sp>
      <p:sp>
        <p:nvSpPr>
          <p:cNvPr id="395" name="Google Shape;395;p27"/>
          <p:cNvSpPr>
            <a:spLocks noGrp="1"/>
          </p:cNvSpPr>
          <p:nvPr>
            <p:ph type="pic" idx="28"/>
          </p:nvPr>
        </p:nvSpPr>
        <p:spPr>
          <a:xfrm>
            <a:off x="7877122" y="2709697"/>
            <a:ext cx="653100" cy="653100"/>
          </a:xfrm>
          <a:prstGeom prst="ellipse">
            <a:avLst/>
          </a:prstGeom>
          <a:noFill/>
          <a:ln>
            <a:noFill/>
          </a:ln>
        </p:spPr>
      </p:sp>
      <p:sp>
        <p:nvSpPr>
          <p:cNvPr id="396" name="Google Shape;396;p27"/>
          <p:cNvSpPr txBox="1">
            <a:spLocks noGrp="1"/>
          </p:cNvSpPr>
          <p:nvPr>
            <p:ph type="subTitle" idx="29"/>
          </p:nvPr>
        </p:nvSpPr>
        <p:spPr>
          <a:xfrm>
            <a:off x="6600872" y="2782001"/>
            <a:ext cx="1514700" cy="288300"/>
          </a:xfrm>
          <a:prstGeom prst="rect">
            <a:avLst/>
          </a:prstGeom>
        </p:spPr>
        <p:txBody>
          <a:bodyPr spcFirstLastPara="1" wrap="square" lIns="0" tIns="91425" rIns="91425" bIns="0" anchor="b" anchorCtr="0">
            <a:noAutofit/>
          </a:bodyPr>
          <a:lstStyle>
            <a:lvl1pPr lvl="0">
              <a:spcBef>
                <a:spcPts val="0"/>
              </a:spcBef>
              <a:spcAft>
                <a:spcPts val="0"/>
              </a:spcAft>
              <a:buSzPts val="1200"/>
              <a:buFont typeface="Poppins"/>
              <a:buNone/>
              <a:defRPr b="1">
                <a:latin typeface="Poppins"/>
                <a:ea typeface="Poppins"/>
                <a:cs typeface="Poppins"/>
                <a:sym typeface="Poppins"/>
              </a:defRPr>
            </a:lvl1pPr>
            <a:lvl2pPr lvl="1">
              <a:spcBef>
                <a:spcPts val="0"/>
              </a:spcBef>
              <a:spcAft>
                <a:spcPts val="0"/>
              </a:spcAft>
              <a:buSzPts val="1200"/>
              <a:buFont typeface="Poppins"/>
              <a:buNone/>
              <a:defRPr b="1">
                <a:latin typeface="Poppins"/>
                <a:ea typeface="Poppins"/>
                <a:cs typeface="Poppins"/>
                <a:sym typeface="Poppins"/>
              </a:defRPr>
            </a:lvl2pPr>
            <a:lvl3pPr lvl="2">
              <a:spcBef>
                <a:spcPts val="0"/>
              </a:spcBef>
              <a:spcAft>
                <a:spcPts val="0"/>
              </a:spcAft>
              <a:buSzPts val="1200"/>
              <a:buFont typeface="Poppins"/>
              <a:buNone/>
              <a:defRPr b="1">
                <a:latin typeface="Poppins"/>
                <a:ea typeface="Poppins"/>
                <a:cs typeface="Poppins"/>
                <a:sym typeface="Poppins"/>
              </a:defRPr>
            </a:lvl3pPr>
            <a:lvl4pPr lvl="3">
              <a:spcBef>
                <a:spcPts val="0"/>
              </a:spcBef>
              <a:spcAft>
                <a:spcPts val="0"/>
              </a:spcAft>
              <a:buSzPts val="1200"/>
              <a:buFont typeface="Poppins"/>
              <a:buNone/>
              <a:defRPr b="1">
                <a:latin typeface="Poppins"/>
                <a:ea typeface="Poppins"/>
                <a:cs typeface="Poppins"/>
                <a:sym typeface="Poppins"/>
              </a:defRPr>
            </a:lvl4pPr>
            <a:lvl5pPr lvl="4">
              <a:spcBef>
                <a:spcPts val="0"/>
              </a:spcBef>
              <a:spcAft>
                <a:spcPts val="0"/>
              </a:spcAft>
              <a:buSzPts val="1200"/>
              <a:buFont typeface="Poppins"/>
              <a:buNone/>
              <a:defRPr b="1">
                <a:latin typeface="Poppins"/>
                <a:ea typeface="Poppins"/>
                <a:cs typeface="Poppins"/>
                <a:sym typeface="Poppins"/>
              </a:defRPr>
            </a:lvl5pPr>
            <a:lvl6pPr lvl="5">
              <a:spcBef>
                <a:spcPts val="0"/>
              </a:spcBef>
              <a:spcAft>
                <a:spcPts val="0"/>
              </a:spcAft>
              <a:buSzPts val="1200"/>
              <a:buFont typeface="Poppins"/>
              <a:buNone/>
              <a:defRPr b="1">
                <a:latin typeface="Poppins"/>
                <a:ea typeface="Poppins"/>
                <a:cs typeface="Poppins"/>
                <a:sym typeface="Poppins"/>
              </a:defRPr>
            </a:lvl6pPr>
            <a:lvl7pPr lvl="6">
              <a:spcBef>
                <a:spcPts val="0"/>
              </a:spcBef>
              <a:spcAft>
                <a:spcPts val="0"/>
              </a:spcAft>
              <a:buSzPts val="1200"/>
              <a:buFont typeface="Poppins"/>
              <a:buNone/>
              <a:defRPr b="1">
                <a:latin typeface="Poppins"/>
                <a:ea typeface="Poppins"/>
                <a:cs typeface="Poppins"/>
                <a:sym typeface="Poppins"/>
              </a:defRPr>
            </a:lvl7pPr>
            <a:lvl8pPr lvl="7">
              <a:spcBef>
                <a:spcPts val="0"/>
              </a:spcBef>
              <a:spcAft>
                <a:spcPts val="0"/>
              </a:spcAft>
              <a:buSzPts val="1200"/>
              <a:buFont typeface="Poppins"/>
              <a:buNone/>
              <a:defRPr b="1">
                <a:latin typeface="Poppins"/>
                <a:ea typeface="Poppins"/>
                <a:cs typeface="Poppins"/>
                <a:sym typeface="Poppins"/>
              </a:defRPr>
            </a:lvl8pPr>
            <a:lvl9pPr lvl="8">
              <a:spcBef>
                <a:spcPts val="0"/>
              </a:spcBef>
              <a:spcAft>
                <a:spcPts val="0"/>
              </a:spcAft>
              <a:buSzPts val="1200"/>
              <a:buFont typeface="Poppins"/>
              <a:buNone/>
              <a:defRPr b="1">
                <a:latin typeface="Poppins"/>
                <a:ea typeface="Poppins"/>
                <a:cs typeface="Poppins"/>
                <a:sym typeface="Poppins"/>
              </a:defRPr>
            </a:lvl9pPr>
          </a:lstStyle>
          <a:p>
            <a:endParaRPr/>
          </a:p>
        </p:txBody>
      </p:sp>
      <p:sp>
        <p:nvSpPr>
          <p:cNvPr id="397" name="Google Shape;397;p27"/>
          <p:cNvSpPr txBox="1">
            <a:spLocks noGrp="1"/>
          </p:cNvSpPr>
          <p:nvPr>
            <p:ph type="subTitle" idx="30"/>
          </p:nvPr>
        </p:nvSpPr>
        <p:spPr>
          <a:xfrm>
            <a:off x="6600872" y="3096278"/>
            <a:ext cx="1230000" cy="369300"/>
          </a:xfrm>
          <a:prstGeom prst="rect">
            <a:avLst/>
          </a:prstGeom>
        </p:spPr>
        <p:txBody>
          <a:bodyPr spcFirstLastPara="1" wrap="square" lIns="0" tIns="0" rIns="91425" bIns="91425" anchor="t" anchorCtr="0">
            <a:noAutofit/>
          </a:bodyPr>
          <a:lstStyle>
            <a:lvl1pPr lvl="0">
              <a:spcBef>
                <a:spcPts val="0"/>
              </a:spcBef>
              <a:spcAft>
                <a:spcPts val="0"/>
              </a:spcAft>
              <a:buSzPts val="900"/>
              <a:buFont typeface="Urbanist Medium"/>
              <a:buNone/>
              <a:defRPr sz="900"/>
            </a:lvl1pPr>
            <a:lvl2pPr lvl="1">
              <a:spcBef>
                <a:spcPts val="0"/>
              </a:spcBef>
              <a:spcAft>
                <a:spcPts val="0"/>
              </a:spcAft>
              <a:buSzPts val="900"/>
              <a:buFont typeface="Urbanist Medium"/>
              <a:buNone/>
              <a:defRPr sz="900">
                <a:latin typeface="Urbanist Medium"/>
                <a:ea typeface="Urbanist Medium"/>
                <a:cs typeface="Urbanist Medium"/>
                <a:sym typeface="Urbanist Medium"/>
              </a:defRPr>
            </a:lvl2pPr>
            <a:lvl3pPr lvl="2">
              <a:spcBef>
                <a:spcPts val="0"/>
              </a:spcBef>
              <a:spcAft>
                <a:spcPts val="0"/>
              </a:spcAft>
              <a:buSzPts val="900"/>
              <a:buFont typeface="Urbanist Medium"/>
              <a:buNone/>
              <a:defRPr sz="900">
                <a:latin typeface="Urbanist Medium"/>
                <a:ea typeface="Urbanist Medium"/>
                <a:cs typeface="Urbanist Medium"/>
                <a:sym typeface="Urbanist Medium"/>
              </a:defRPr>
            </a:lvl3pPr>
            <a:lvl4pPr lvl="3">
              <a:spcBef>
                <a:spcPts val="0"/>
              </a:spcBef>
              <a:spcAft>
                <a:spcPts val="0"/>
              </a:spcAft>
              <a:buSzPts val="900"/>
              <a:buFont typeface="Urbanist Medium"/>
              <a:buNone/>
              <a:defRPr sz="900">
                <a:latin typeface="Urbanist Medium"/>
                <a:ea typeface="Urbanist Medium"/>
                <a:cs typeface="Urbanist Medium"/>
                <a:sym typeface="Urbanist Medium"/>
              </a:defRPr>
            </a:lvl4pPr>
            <a:lvl5pPr lvl="4">
              <a:spcBef>
                <a:spcPts val="0"/>
              </a:spcBef>
              <a:spcAft>
                <a:spcPts val="0"/>
              </a:spcAft>
              <a:buSzPts val="900"/>
              <a:buFont typeface="Urbanist Medium"/>
              <a:buNone/>
              <a:defRPr sz="900">
                <a:latin typeface="Urbanist Medium"/>
                <a:ea typeface="Urbanist Medium"/>
                <a:cs typeface="Urbanist Medium"/>
                <a:sym typeface="Urbanist Medium"/>
              </a:defRPr>
            </a:lvl5pPr>
            <a:lvl6pPr lvl="5">
              <a:spcBef>
                <a:spcPts val="0"/>
              </a:spcBef>
              <a:spcAft>
                <a:spcPts val="0"/>
              </a:spcAft>
              <a:buSzPts val="900"/>
              <a:buFont typeface="Urbanist Medium"/>
              <a:buNone/>
              <a:defRPr sz="900">
                <a:latin typeface="Urbanist Medium"/>
                <a:ea typeface="Urbanist Medium"/>
                <a:cs typeface="Urbanist Medium"/>
                <a:sym typeface="Urbanist Medium"/>
              </a:defRPr>
            </a:lvl6pPr>
            <a:lvl7pPr lvl="6">
              <a:spcBef>
                <a:spcPts val="0"/>
              </a:spcBef>
              <a:spcAft>
                <a:spcPts val="0"/>
              </a:spcAft>
              <a:buSzPts val="900"/>
              <a:buFont typeface="Urbanist Medium"/>
              <a:buNone/>
              <a:defRPr sz="900">
                <a:latin typeface="Urbanist Medium"/>
                <a:ea typeface="Urbanist Medium"/>
                <a:cs typeface="Urbanist Medium"/>
                <a:sym typeface="Urbanist Medium"/>
              </a:defRPr>
            </a:lvl7pPr>
            <a:lvl8pPr lvl="7">
              <a:spcBef>
                <a:spcPts val="0"/>
              </a:spcBef>
              <a:spcAft>
                <a:spcPts val="0"/>
              </a:spcAft>
              <a:buSzPts val="900"/>
              <a:buFont typeface="Urbanist Medium"/>
              <a:buNone/>
              <a:defRPr sz="900">
                <a:latin typeface="Urbanist Medium"/>
                <a:ea typeface="Urbanist Medium"/>
                <a:cs typeface="Urbanist Medium"/>
                <a:sym typeface="Urbanist Medium"/>
              </a:defRPr>
            </a:lvl8pPr>
            <a:lvl9pPr lvl="8">
              <a:spcBef>
                <a:spcPts val="0"/>
              </a:spcBef>
              <a:spcAft>
                <a:spcPts val="0"/>
              </a:spcAft>
              <a:buSzPts val="900"/>
              <a:buFont typeface="Urbanist Medium"/>
              <a:buNone/>
              <a:defRPr sz="900">
                <a:latin typeface="Urbanist Medium"/>
                <a:ea typeface="Urbanist Medium"/>
                <a:cs typeface="Urbanist Medium"/>
                <a:sym typeface="Urbanist Medium"/>
              </a:defRPr>
            </a:lvl9pPr>
          </a:lstStyle>
          <a:p>
            <a:endParaRPr/>
          </a:p>
        </p:txBody>
      </p:sp>
      <p:sp>
        <p:nvSpPr>
          <p:cNvPr id="398" name="Google Shape;398;p27"/>
          <p:cNvSpPr>
            <a:spLocks noGrp="1"/>
          </p:cNvSpPr>
          <p:nvPr>
            <p:ph type="pic" idx="31"/>
          </p:nvPr>
        </p:nvSpPr>
        <p:spPr>
          <a:xfrm>
            <a:off x="7877122" y="3731897"/>
            <a:ext cx="653100" cy="653100"/>
          </a:xfrm>
          <a:prstGeom prst="ellipse">
            <a:avLst/>
          </a:prstGeom>
          <a:noFill/>
          <a:ln>
            <a:noFill/>
          </a:ln>
        </p:spPr>
      </p:sp>
      <p:sp>
        <p:nvSpPr>
          <p:cNvPr id="399" name="Google Shape;399;p27"/>
          <p:cNvSpPr txBox="1">
            <a:spLocks noGrp="1"/>
          </p:cNvSpPr>
          <p:nvPr>
            <p:ph type="subTitle" idx="32"/>
          </p:nvPr>
        </p:nvSpPr>
        <p:spPr>
          <a:xfrm>
            <a:off x="6600872" y="3804201"/>
            <a:ext cx="1514700" cy="288300"/>
          </a:xfrm>
          <a:prstGeom prst="rect">
            <a:avLst/>
          </a:prstGeom>
        </p:spPr>
        <p:txBody>
          <a:bodyPr spcFirstLastPara="1" wrap="square" lIns="0" tIns="91425" rIns="91425" bIns="0" anchor="b" anchorCtr="0">
            <a:noAutofit/>
          </a:bodyPr>
          <a:lstStyle>
            <a:lvl1pPr lvl="0">
              <a:spcBef>
                <a:spcPts val="0"/>
              </a:spcBef>
              <a:spcAft>
                <a:spcPts val="0"/>
              </a:spcAft>
              <a:buSzPts val="1200"/>
              <a:buFont typeface="Poppins"/>
              <a:buNone/>
              <a:defRPr b="1">
                <a:latin typeface="Poppins"/>
                <a:ea typeface="Poppins"/>
                <a:cs typeface="Poppins"/>
                <a:sym typeface="Poppins"/>
              </a:defRPr>
            </a:lvl1pPr>
            <a:lvl2pPr lvl="1">
              <a:spcBef>
                <a:spcPts val="0"/>
              </a:spcBef>
              <a:spcAft>
                <a:spcPts val="0"/>
              </a:spcAft>
              <a:buSzPts val="1200"/>
              <a:buFont typeface="Poppins"/>
              <a:buNone/>
              <a:defRPr b="1">
                <a:latin typeface="Poppins"/>
                <a:ea typeface="Poppins"/>
                <a:cs typeface="Poppins"/>
                <a:sym typeface="Poppins"/>
              </a:defRPr>
            </a:lvl2pPr>
            <a:lvl3pPr lvl="2">
              <a:spcBef>
                <a:spcPts val="0"/>
              </a:spcBef>
              <a:spcAft>
                <a:spcPts val="0"/>
              </a:spcAft>
              <a:buSzPts val="1200"/>
              <a:buFont typeface="Poppins"/>
              <a:buNone/>
              <a:defRPr b="1">
                <a:latin typeface="Poppins"/>
                <a:ea typeface="Poppins"/>
                <a:cs typeface="Poppins"/>
                <a:sym typeface="Poppins"/>
              </a:defRPr>
            </a:lvl3pPr>
            <a:lvl4pPr lvl="3">
              <a:spcBef>
                <a:spcPts val="0"/>
              </a:spcBef>
              <a:spcAft>
                <a:spcPts val="0"/>
              </a:spcAft>
              <a:buSzPts val="1200"/>
              <a:buFont typeface="Poppins"/>
              <a:buNone/>
              <a:defRPr b="1">
                <a:latin typeface="Poppins"/>
                <a:ea typeface="Poppins"/>
                <a:cs typeface="Poppins"/>
                <a:sym typeface="Poppins"/>
              </a:defRPr>
            </a:lvl4pPr>
            <a:lvl5pPr lvl="4">
              <a:spcBef>
                <a:spcPts val="0"/>
              </a:spcBef>
              <a:spcAft>
                <a:spcPts val="0"/>
              </a:spcAft>
              <a:buSzPts val="1200"/>
              <a:buFont typeface="Poppins"/>
              <a:buNone/>
              <a:defRPr b="1">
                <a:latin typeface="Poppins"/>
                <a:ea typeface="Poppins"/>
                <a:cs typeface="Poppins"/>
                <a:sym typeface="Poppins"/>
              </a:defRPr>
            </a:lvl5pPr>
            <a:lvl6pPr lvl="5">
              <a:spcBef>
                <a:spcPts val="0"/>
              </a:spcBef>
              <a:spcAft>
                <a:spcPts val="0"/>
              </a:spcAft>
              <a:buSzPts val="1200"/>
              <a:buFont typeface="Poppins"/>
              <a:buNone/>
              <a:defRPr b="1">
                <a:latin typeface="Poppins"/>
                <a:ea typeface="Poppins"/>
                <a:cs typeface="Poppins"/>
                <a:sym typeface="Poppins"/>
              </a:defRPr>
            </a:lvl6pPr>
            <a:lvl7pPr lvl="6">
              <a:spcBef>
                <a:spcPts val="0"/>
              </a:spcBef>
              <a:spcAft>
                <a:spcPts val="0"/>
              </a:spcAft>
              <a:buSzPts val="1200"/>
              <a:buFont typeface="Poppins"/>
              <a:buNone/>
              <a:defRPr b="1">
                <a:latin typeface="Poppins"/>
                <a:ea typeface="Poppins"/>
                <a:cs typeface="Poppins"/>
                <a:sym typeface="Poppins"/>
              </a:defRPr>
            </a:lvl7pPr>
            <a:lvl8pPr lvl="7">
              <a:spcBef>
                <a:spcPts val="0"/>
              </a:spcBef>
              <a:spcAft>
                <a:spcPts val="0"/>
              </a:spcAft>
              <a:buSzPts val="1200"/>
              <a:buFont typeface="Poppins"/>
              <a:buNone/>
              <a:defRPr b="1">
                <a:latin typeface="Poppins"/>
                <a:ea typeface="Poppins"/>
                <a:cs typeface="Poppins"/>
                <a:sym typeface="Poppins"/>
              </a:defRPr>
            </a:lvl8pPr>
            <a:lvl9pPr lvl="8">
              <a:spcBef>
                <a:spcPts val="0"/>
              </a:spcBef>
              <a:spcAft>
                <a:spcPts val="0"/>
              </a:spcAft>
              <a:buSzPts val="1200"/>
              <a:buFont typeface="Poppins"/>
              <a:buNone/>
              <a:defRPr b="1">
                <a:latin typeface="Poppins"/>
                <a:ea typeface="Poppins"/>
                <a:cs typeface="Poppins"/>
                <a:sym typeface="Poppins"/>
              </a:defRPr>
            </a:lvl9pPr>
          </a:lstStyle>
          <a:p>
            <a:endParaRPr/>
          </a:p>
        </p:txBody>
      </p:sp>
      <p:sp>
        <p:nvSpPr>
          <p:cNvPr id="400" name="Google Shape;400;p27"/>
          <p:cNvSpPr txBox="1">
            <a:spLocks noGrp="1"/>
          </p:cNvSpPr>
          <p:nvPr>
            <p:ph type="subTitle" idx="33"/>
          </p:nvPr>
        </p:nvSpPr>
        <p:spPr>
          <a:xfrm>
            <a:off x="6600872" y="4118478"/>
            <a:ext cx="1230000" cy="369300"/>
          </a:xfrm>
          <a:prstGeom prst="rect">
            <a:avLst/>
          </a:prstGeom>
        </p:spPr>
        <p:txBody>
          <a:bodyPr spcFirstLastPara="1" wrap="square" lIns="0" tIns="0" rIns="91425" bIns="91425" anchor="t" anchorCtr="0">
            <a:noAutofit/>
          </a:bodyPr>
          <a:lstStyle>
            <a:lvl1pPr lvl="0">
              <a:spcBef>
                <a:spcPts val="0"/>
              </a:spcBef>
              <a:spcAft>
                <a:spcPts val="0"/>
              </a:spcAft>
              <a:buSzPts val="900"/>
              <a:buFont typeface="Urbanist Medium"/>
              <a:buNone/>
              <a:defRPr sz="900"/>
            </a:lvl1pPr>
            <a:lvl2pPr lvl="1">
              <a:spcBef>
                <a:spcPts val="0"/>
              </a:spcBef>
              <a:spcAft>
                <a:spcPts val="0"/>
              </a:spcAft>
              <a:buSzPts val="900"/>
              <a:buFont typeface="Urbanist Medium"/>
              <a:buNone/>
              <a:defRPr sz="900">
                <a:latin typeface="Urbanist Medium"/>
                <a:ea typeface="Urbanist Medium"/>
                <a:cs typeface="Urbanist Medium"/>
                <a:sym typeface="Urbanist Medium"/>
              </a:defRPr>
            </a:lvl2pPr>
            <a:lvl3pPr lvl="2">
              <a:spcBef>
                <a:spcPts val="0"/>
              </a:spcBef>
              <a:spcAft>
                <a:spcPts val="0"/>
              </a:spcAft>
              <a:buSzPts val="900"/>
              <a:buFont typeface="Urbanist Medium"/>
              <a:buNone/>
              <a:defRPr sz="900">
                <a:latin typeface="Urbanist Medium"/>
                <a:ea typeface="Urbanist Medium"/>
                <a:cs typeface="Urbanist Medium"/>
                <a:sym typeface="Urbanist Medium"/>
              </a:defRPr>
            </a:lvl3pPr>
            <a:lvl4pPr lvl="3">
              <a:spcBef>
                <a:spcPts val="0"/>
              </a:spcBef>
              <a:spcAft>
                <a:spcPts val="0"/>
              </a:spcAft>
              <a:buSzPts val="900"/>
              <a:buFont typeface="Urbanist Medium"/>
              <a:buNone/>
              <a:defRPr sz="900">
                <a:latin typeface="Urbanist Medium"/>
                <a:ea typeface="Urbanist Medium"/>
                <a:cs typeface="Urbanist Medium"/>
                <a:sym typeface="Urbanist Medium"/>
              </a:defRPr>
            </a:lvl4pPr>
            <a:lvl5pPr lvl="4">
              <a:spcBef>
                <a:spcPts val="0"/>
              </a:spcBef>
              <a:spcAft>
                <a:spcPts val="0"/>
              </a:spcAft>
              <a:buSzPts val="900"/>
              <a:buFont typeface="Urbanist Medium"/>
              <a:buNone/>
              <a:defRPr sz="900">
                <a:latin typeface="Urbanist Medium"/>
                <a:ea typeface="Urbanist Medium"/>
                <a:cs typeface="Urbanist Medium"/>
                <a:sym typeface="Urbanist Medium"/>
              </a:defRPr>
            </a:lvl5pPr>
            <a:lvl6pPr lvl="5">
              <a:spcBef>
                <a:spcPts val="0"/>
              </a:spcBef>
              <a:spcAft>
                <a:spcPts val="0"/>
              </a:spcAft>
              <a:buSzPts val="900"/>
              <a:buFont typeface="Urbanist Medium"/>
              <a:buNone/>
              <a:defRPr sz="900">
                <a:latin typeface="Urbanist Medium"/>
                <a:ea typeface="Urbanist Medium"/>
                <a:cs typeface="Urbanist Medium"/>
                <a:sym typeface="Urbanist Medium"/>
              </a:defRPr>
            </a:lvl6pPr>
            <a:lvl7pPr lvl="6">
              <a:spcBef>
                <a:spcPts val="0"/>
              </a:spcBef>
              <a:spcAft>
                <a:spcPts val="0"/>
              </a:spcAft>
              <a:buSzPts val="900"/>
              <a:buFont typeface="Urbanist Medium"/>
              <a:buNone/>
              <a:defRPr sz="900">
                <a:latin typeface="Urbanist Medium"/>
                <a:ea typeface="Urbanist Medium"/>
                <a:cs typeface="Urbanist Medium"/>
                <a:sym typeface="Urbanist Medium"/>
              </a:defRPr>
            </a:lvl7pPr>
            <a:lvl8pPr lvl="7">
              <a:spcBef>
                <a:spcPts val="0"/>
              </a:spcBef>
              <a:spcAft>
                <a:spcPts val="0"/>
              </a:spcAft>
              <a:buSzPts val="900"/>
              <a:buFont typeface="Urbanist Medium"/>
              <a:buNone/>
              <a:defRPr sz="900">
                <a:latin typeface="Urbanist Medium"/>
                <a:ea typeface="Urbanist Medium"/>
                <a:cs typeface="Urbanist Medium"/>
                <a:sym typeface="Urbanist Medium"/>
              </a:defRPr>
            </a:lvl8pPr>
            <a:lvl9pPr lvl="8">
              <a:spcBef>
                <a:spcPts val="0"/>
              </a:spcBef>
              <a:spcAft>
                <a:spcPts val="0"/>
              </a:spcAft>
              <a:buSzPts val="900"/>
              <a:buFont typeface="Urbanist Medium"/>
              <a:buNone/>
              <a:defRPr sz="900">
                <a:latin typeface="Urbanist Medium"/>
                <a:ea typeface="Urbanist Medium"/>
                <a:cs typeface="Urbanist Medium"/>
                <a:sym typeface="Urbanist Medium"/>
              </a:defRPr>
            </a:lvl9pPr>
          </a:lstStyle>
          <a:p>
            <a:endParaRPr/>
          </a:p>
        </p:txBody>
      </p:sp>
      <p:sp>
        <p:nvSpPr>
          <p:cNvPr id="401" name="Google Shape;401;p27"/>
          <p:cNvSpPr txBox="1">
            <a:spLocks noGrp="1"/>
          </p:cNvSpPr>
          <p:nvPr>
            <p:ph type="title"/>
          </p:nvPr>
        </p:nvSpPr>
        <p:spPr>
          <a:xfrm>
            <a:off x="283475" y="433737"/>
            <a:ext cx="4382400" cy="433800"/>
          </a:xfrm>
          <a:prstGeom prst="rect">
            <a:avLst/>
          </a:prstGeom>
        </p:spPr>
        <p:txBody>
          <a:bodyPr spcFirstLastPara="1" wrap="square" lIns="0" tIns="0" rIns="91425" bIns="0" anchor="t" anchorCtr="0">
            <a:noAutofit/>
          </a:bodyPr>
          <a:lstStyle>
            <a:lvl1pPr lvl="0">
              <a:lnSpc>
                <a:spcPct val="90000"/>
              </a:lnSpc>
              <a:spcBef>
                <a:spcPts val="0"/>
              </a:spcBef>
              <a:spcAft>
                <a:spcPts val="0"/>
              </a:spcAft>
              <a:buClr>
                <a:schemeClr val="lt1"/>
              </a:buClr>
              <a:buSzPts val="2400"/>
              <a:buNone/>
              <a:defRPr sz="2400"/>
            </a:lvl1pPr>
            <a:lvl2pPr lvl="1">
              <a:lnSpc>
                <a:spcPct val="90000"/>
              </a:lnSpc>
              <a:spcBef>
                <a:spcPts val="0"/>
              </a:spcBef>
              <a:spcAft>
                <a:spcPts val="0"/>
              </a:spcAft>
              <a:buSzPts val="2400"/>
              <a:buNone/>
              <a:defRPr sz="2400"/>
            </a:lvl2pPr>
            <a:lvl3pPr lvl="2">
              <a:lnSpc>
                <a:spcPct val="90000"/>
              </a:lnSpc>
              <a:spcBef>
                <a:spcPts val="0"/>
              </a:spcBef>
              <a:spcAft>
                <a:spcPts val="0"/>
              </a:spcAft>
              <a:buSzPts val="2400"/>
              <a:buNone/>
              <a:defRPr sz="2400"/>
            </a:lvl3pPr>
            <a:lvl4pPr lvl="3">
              <a:lnSpc>
                <a:spcPct val="90000"/>
              </a:lnSpc>
              <a:spcBef>
                <a:spcPts val="0"/>
              </a:spcBef>
              <a:spcAft>
                <a:spcPts val="0"/>
              </a:spcAft>
              <a:buSzPts val="2400"/>
              <a:buNone/>
              <a:defRPr sz="2400"/>
            </a:lvl4pPr>
            <a:lvl5pPr lvl="4">
              <a:lnSpc>
                <a:spcPct val="90000"/>
              </a:lnSpc>
              <a:spcBef>
                <a:spcPts val="0"/>
              </a:spcBef>
              <a:spcAft>
                <a:spcPts val="0"/>
              </a:spcAft>
              <a:buSzPts val="2400"/>
              <a:buNone/>
              <a:defRPr sz="2400"/>
            </a:lvl5pPr>
            <a:lvl6pPr lvl="5">
              <a:lnSpc>
                <a:spcPct val="90000"/>
              </a:lnSpc>
              <a:spcBef>
                <a:spcPts val="0"/>
              </a:spcBef>
              <a:spcAft>
                <a:spcPts val="0"/>
              </a:spcAft>
              <a:buSzPts val="2400"/>
              <a:buNone/>
              <a:defRPr sz="2400"/>
            </a:lvl6pPr>
            <a:lvl7pPr lvl="6">
              <a:lnSpc>
                <a:spcPct val="90000"/>
              </a:lnSpc>
              <a:spcBef>
                <a:spcPts val="0"/>
              </a:spcBef>
              <a:spcAft>
                <a:spcPts val="0"/>
              </a:spcAft>
              <a:buSzPts val="2400"/>
              <a:buNone/>
              <a:defRPr sz="2400"/>
            </a:lvl7pPr>
            <a:lvl8pPr lvl="7">
              <a:lnSpc>
                <a:spcPct val="90000"/>
              </a:lnSpc>
              <a:spcBef>
                <a:spcPts val="0"/>
              </a:spcBef>
              <a:spcAft>
                <a:spcPts val="0"/>
              </a:spcAft>
              <a:buSzPts val="2400"/>
              <a:buNone/>
              <a:defRPr sz="2400"/>
            </a:lvl8pPr>
            <a:lvl9pPr lvl="8">
              <a:lnSpc>
                <a:spcPct val="90000"/>
              </a:lnSpc>
              <a:spcBef>
                <a:spcPts val="0"/>
              </a:spcBef>
              <a:spcAft>
                <a:spcPts val="0"/>
              </a:spcAft>
              <a:buSzPts val="2400"/>
              <a:buNone/>
              <a:defRPr sz="2400"/>
            </a:lvl9pPr>
          </a:lstStyle>
          <a:p>
            <a:endParaRPr/>
          </a:p>
        </p:txBody>
      </p:sp>
      <p:sp>
        <p:nvSpPr>
          <p:cNvPr id="402" name="Google Shape;402;p27"/>
          <p:cNvSpPr txBox="1">
            <a:spLocks noGrp="1"/>
          </p:cNvSpPr>
          <p:nvPr>
            <p:ph type="subTitle" idx="34"/>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03" name="Google Shape;403;p27"/>
          <p:cNvSpPr txBox="1">
            <a:spLocks noGrp="1"/>
          </p:cNvSpPr>
          <p:nvPr>
            <p:ph type="subTitle" idx="35"/>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04" name="Google Shape;404;p27"/>
          <p:cNvSpPr txBox="1">
            <a:spLocks noGrp="1"/>
          </p:cNvSpPr>
          <p:nvPr>
            <p:ph type="subTitle" idx="36"/>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405" name="Google Shape;405;p27"/>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mall title only">
  <p:cSld name="TITLE_1_1_4_2">
    <p:spTree>
      <p:nvGrpSpPr>
        <p:cNvPr id="1" name="Shape 406"/>
        <p:cNvGrpSpPr/>
        <p:nvPr/>
      </p:nvGrpSpPr>
      <p:grpSpPr>
        <a:xfrm>
          <a:off x="0" y="0"/>
          <a:ext cx="0" cy="0"/>
          <a:chOff x="0" y="0"/>
          <a:chExt cx="0" cy="0"/>
        </a:xfrm>
      </p:grpSpPr>
      <p:sp>
        <p:nvSpPr>
          <p:cNvPr id="407" name="Google Shape;407;p28"/>
          <p:cNvSpPr txBox="1">
            <a:spLocks noGrp="1"/>
          </p:cNvSpPr>
          <p:nvPr>
            <p:ph type="title"/>
          </p:nvPr>
        </p:nvSpPr>
        <p:spPr>
          <a:xfrm>
            <a:off x="283475" y="300013"/>
            <a:ext cx="4382400" cy="433800"/>
          </a:xfrm>
          <a:prstGeom prst="rect">
            <a:avLst/>
          </a:prstGeom>
        </p:spPr>
        <p:txBody>
          <a:bodyPr spcFirstLastPara="1" wrap="square" lIns="0" tIns="0" rIns="91425" bIns="0" anchor="b" anchorCtr="0">
            <a:noAutofit/>
          </a:bodyPr>
          <a:lstStyle>
            <a:lvl1pPr lvl="0">
              <a:lnSpc>
                <a:spcPct val="90000"/>
              </a:lnSpc>
              <a:spcBef>
                <a:spcPts val="0"/>
              </a:spcBef>
              <a:spcAft>
                <a:spcPts val="0"/>
              </a:spcAft>
              <a:buClr>
                <a:schemeClr val="lt1"/>
              </a:buClr>
              <a:buSzPts val="1400"/>
              <a:buNone/>
              <a:defRPr sz="1400"/>
            </a:lvl1pPr>
            <a:lvl2pPr lvl="1">
              <a:spcBef>
                <a:spcPts val="0"/>
              </a:spcBef>
              <a:spcAft>
                <a:spcPts val="0"/>
              </a:spcAft>
              <a:buSzPts val="1400"/>
              <a:buNone/>
              <a:defRPr sz="1400"/>
            </a:lvl2pPr>
            <a:lvl3pPr lvl="2">
              <a:spcBef>
                <a:spcPts val="0"/>
              </a:spcBef>
              <a:spcAft>
                <a:spcPts val="0"/>
              </a:spcAft>
              <a:buSzPts val="1400"/>
              <a:buNone/>
              <a:defRPr sz="1400"/>
            </a:lvl3pPr>
            <a:lvl4pPr lvl="3">
              <a:spcBef>
                <a:spcPts val="0"/>
              </a:spcBef>
              <a:spcAft>
                <a:spcPts val="0"/>
              </a:spcAft>
              <a:buSzPts val="1400"/>
              <a:buNone/>
              <a:defRPr sz="1400"/>
            </a:lvl4pPr>
            <a:lvl5pPr lvl="4">
              <a:spcBef>
                <a:spcPts val="0"/>
              </a:spcBef>
              <a:spcAft>
                <a:spcPts val="0"/>
              </a:spcAft>
              <a:buSzPts val="1400"/>
              <a:buNone/>
              <a:defRPr sz="1400"/>
            </a:lvl5pPr>
            <a:lvl6pPr lvl="5">
              <a:spcBef>
                <a:spcPts val="0"/>
              </a:spcBef>
              <a:spcAft>
                <a:spcPts val="0"/>
              </a:spcAft>
              <a:buSzPts val="1400"/>
              <a:buNone/>
              <a:defRPr sz="1400"/>
            </a:lvl6pPr>
            <a:lvl7pPr lvl="6">
              <a:spcBef>
                <a:spcPts val="0"/>
              </a:spcBef>
              <a:spcAft>
                <a:spcPts val="0"/>
              </a:spcAft>
              <a:buSzPts val="1400"/>
              <a:buNone/>
              <a:defRPr sz="1400"/>
            </a:lvl7pPr>
            <a:lvl8pPr lvl="7">
              <a:spcBef>
                <a:spcPts val="0"/>
              </a:spcBef>
              <a:spcAft>
                <a:spcPts val="0"/>
              </a:spcAft>
              <a:buSzPts val="1400"/>
              <a:buNone/>
              <a:defRPr sz="1400"/>
            </a:lvl8pPr>
            <a:lvl9pPr lvl="8">
              <a:spcBef>
                <a:spcPts val="0"/>
              </a:spcBef>
              <a:spcAft>
                <a:spcPts val="0"/>
              </a:spcAft>
              <a:buSzPts val="1400"/>
              <a:buNone/>
              <a:defRPr sz="1400"/>
            </a:lvl9pPr>
          </a:lstStyle>
          <a:p>
            <a:endParaRPr/>
          </a:p>
        </p:txBody>
      </p:sp>
      <p:sp>
        <p:nvSpPr>
          <p:cNvPr id="408" name="Google Shape;408;p28"/>
          <p:cNvSpPr txBox="1">
            <a:spLocks noGrp="1"/>
          </p:cNvSpPr>
          <p:nvPr>
            <p:ph type="subTitle" idx="1"/>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09" name="Google Shape;409;p28"/>
          <p:cNvSpPr txBox="1">
            <a:spLocks noGrp="1"/>
          </p:cNvSpPr>
          <p:nvPr>
            <p:ph type="subTitle" idx="2"/>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10" name="Google Shape;410;p28"/>
          <p:cNvSpPr txBox="1">
            <a:spLocks noGrp="1"/>
          </p:cNvSpPr>
          <p:nvPr>
            <p:ph type="subTitle" idx="3"/>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411" name="Google Shape;411;p28"/>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ree objectives">
  <p:cSld name="TITLE_1_1_4_1">
    <p:spTree>
      <p:nvGrpSpPr>
        <p:cNvPr id="1" name="Shape 412"/>
        <p:cNvGrpSpPr/>
        <p:nvPr/>
      </p:nvGrpSpPr>
      <p:grpSpPr>
        <a:xfrm>
          <a:off x="0" y="0"/>
          <a:ext cx="0" cy="0"/>
          <a:chOff x="0" y="0"/>
          <a:chExt cx="0" cy="0"/>
        </a:xfrm>
      </p:grpSpPr>
      <p:sp>
        <p:nvSpPr>
          <p:cNvPr id="413" name="Google Shape;413;p29"/>
          <p:cNvSpPr txBox="1">
            <a:spLocks noGrp="1"/>
          </p:cNvSpPr>
          <p:nvPr>
            <p:ph type="subTitle" idx="1"/>
          </p:nvPr>
        </p:nvSpPr>
        <p:spPr>
          <a:xfrm>
            <a:off x="284700" y="3016803"/>
            <a:ext cx="1970400" cy="466800"/>
          </a:xfrm>
          <a:prstGeom prst="rect">
            <a:avLst/>
          </a:prstGeom>
        </p:spPr>
        <p:txBody>
          <a:bodyPr spcFirstLastPara="1" wrap="square" lIns="0" tIns="91425" rIns="91425" bIns="91425" anchor="b" anchorCtr="0">
            <a:noAutofit/>
          </a:bodyPr>
          <a:lstStyle>
            <a:lvl1pPr lvl="0">
              <a:spcBef>
                <a:spcPts val="0"/>
              </a:spcBef>
              <a:spcAft>
                <a:spcPts val="0"/>
              </a:spcAft>
              <a:buSzPts val="1100"/>
              <a:buFont typeface="Poppins"/>
              <a:buNone/>
              <a:defRPr sz="1100" b="1">
                <a:latin typeface="Poppins"/>
                <a:ea typeface="Poppins"/>
                <a:cs typeface="Poppins"/>
                <a:sym typeface="Poppins"/>
              </a:defRPr>
            </a:lvl1pPr>
            <a:lvl2pPr lvl="1">
              <a:spcBef>
                <a:spcPts val="0"/>
              </a:spcBef>
              <a:spcAft>
                <a:spcPts val="0"/>
              </a:spcAft>
              <a:buSzPts val="1100"/>
              <a:buFont typeface="Poppins"/>
              <a:buNone/>
              <a:defRPr sz="1100" b="1">
                <a:latin typeface="Poppins"/>
                <a:ea typeface="Poppins"/>
                <a:cs typeface="Poppins"/>
                <a:sym typeface="Poppins"/>
              </a:defRPr>
            </a:lvl2pPr>
            <a:lvl3pPr lvl="2">
              <a:spcBef>
                <a:spcPts val="0"/>
              </a:spcBef>
              <a:spcAft>
                <a:spcPts val="0"/>
              </a:spcAft>
              <a:buSzPts val="1100"/>
              <a:buFont typeface="Poppins"/>
              <a:buNone/>
              <a:defRPr sz="1100" b="1">
                <a:latin typeface="Poppins"/>
                <a:ea typeface="Poppins"/>
                <a:cs typeface="Poppins"/>
                <a:sym typeface="Poppins"/>
              </a:defRPr>
            </a:lvl3pPr>
            <a:lvl4pPr lvl="3">
              <a:spcBef>
                <a:spcPts val="0"/>
              </a:spcBef>
              <a:spcAft>
                <a:spcPts val="0"/>
              </a:spcAft>
              <a:buSzPts val="1100"/>
              <a:buFont typeface="Poppins"/>
              <a:buNone/>
              <a:defRPr sz="1100" b="1">
                <a:latin typeface="Poppins"/>
                <a:ea typeface="Poppins"/>
                <a:cs typeface="Poppins"/>
                <a:sym typeface="Poppins"/>
              </a:defRPr>
            </a:lvl4pPr>
            <a:lvl5pPr lvl="4">
              <a:spcBef>
                <a:spcPts val="0"/>
              </a:spcBef>
              <a:spcAft>
                <a:spcPts val="0"/>
              </a:spcAft>
              <a:buSzPts val="1100"/>
              <a:buFont typeface="Poppins"/>
              <a:buNone/>
              <a:defRPr sz="1100" b="1">
                <a:latin typeface="Poppins"/>
                <a:ea typeface="Poppins"/>
                <a:cs typeface="Poppins"/>
                <a:sym typeface="Poppins"/>
              </a:defRPr>
            </a:lvl5pPr>
            <a:lvl6pPr lvl="5">
              <a:spcBef>
                <a:spcPts val="0"/>
              </a:spcBef>
              <a:spcAft>
                <a:spcPts val="0"/>
              </a:spcAft>
              <a:buSzPts val="1100"/>
              <a:buFont typeface="Poppins"/>
              <a:buNone/>
              <a:defRPr sz="1100" b="1">
                <a:latin typeface="Poppins"/>
                <a:ea typeface="Poppins"/>
                <a:cs typeface="Poppins"/>
                <a:sym typeface="Poppins"/>
              </a:defRPr>
            </a:lvl6pPr>
            <a:lvl7pPr lvl="6">
              <a:spcBef>
                <a:spcPts val="0"/>
              </a:spcBef>
              <a:spcAft>
                <a:spcPts val="0"/>
              </a:spcAft>
              <a:buSzPts val="1100"/>
              <a:buFont typeface="Poppins"/>
              <a:buNone/>
              <a:defRPr sz="1100" b="1">
                <a:latin typeface="Poppins"/>
                <a:ea typeface="Poppins"/>
                <a:cs typeface="Poppins"/>
                <a:sym typeface="Poppins"/>
              </a:defRPr>
            </a:lvl7pPr>
            <a:lvl8pPr lvl="7">
              <a:spcBef>
                <a:spcPts val="0"/>
              </a:spcBef>
              <a:spcAft>
                <a:spcPts val="0"/>
              </a:spcAft>
              <a:buSzPts val="1100"/>
              <a:buFont typeface="Poppins"/>
              <a:buNone/>
              <a:defRPr sz="1100" b="1">
                <a:latin typeface="Poppins"/>
                <a:ea typeface="Poppins"/>
                <a:cs typeface="Poppins"/>
                <a:sym typeface="Poppins"/>
              </a:defRPr>
            </a:lvl8pPr>
            <a:lvl9pPr lvl="8">
              <a:spcBef>
                <a:spcPts val="0"/>
              </a:spcBef>
              <a:spcAft>
                <a:spcPts val="0"/>
              </a:spcAft>
              <a:buSzPts val="1100"/>
              <a:buFont typeface="Poppins"/>
              <a:buNone/>
              <a:defRPr sz="1100" b="1">
                <a:latin typeface="Poppins"/>
                <a:ea typeface="Poppins"/>
                <a:cs typeface="Poppins"/>
                <a:sym typeface="Poppins"/>
              </a:defRPr>
            </a:lvl9pPr>
          </a:lstStyle>
          <a:p>
            <a:endParaRPr/>
          </a:p>
        </p:txBody>
      </p:sp>
      <p:sp>
        <p:nvSpPr>
          <p:cNvPr id="414" name="Google Shape;414;p29"/>
          <p:cNvSpPr txBox="1">
            <a:spLocks noGrp="1"/>
          </p:cNvSpPr>
          <p:nvPr>
            <p:ph type="subTitle" idx="2"/>
          </p:nvPr>
        </p:nvSpPr>
        <p:spPr>
          <a:xfrm>
            <a:off x="284700" y="3432410"/>
            <a:ext cx="1970400" cy="1219800"/>
          </a:xfrm>
          <a:prstGeom prst="rect">
            <a:avLst/>
          </a:prstGeom>
        </p:spPr>
        <p:txBody>
          <a:bodyPr spcFirstLastPara="1" wrap="square" lIns="0" tIns="91425" rIns="91425" bIns="91425" anchor="t" anchorCtr="0">
            <a:spAutoFit/>
          </a:bodyPr>
          <a:lstStyle>
            <a:lvl1pPr lvl="0">
              <a:spcBef>
                <a:spcPts val="0"/>
              </a:spcBef>
              <a:spcAft>
                <a:spcPts val="0"/>
              </a:spcAft>
              <a:buSzPts val="1000"/>
              <a:buFont typeface="Urbanist"/>
              <a:buNone/>
              <a:defRPr sz="1000"/>
            </a:lvl1pPr>
            <a:lvl2pPr lvl="1">
              <a:spcBef>
                <a:spcPts val="0"/>
              </a:spcBef>
              <a:spcAft>
                <a:spcPts val="0"/>
              </a:spcAft>
              <a:buSzPts val="1000"/>
              <a:buFont typeface="Urbanist Medium"/>
              <a:buNone/>
              <a:defRPr sz="1000">
                <a:latin typeface="Urbanist Medium"/>
                <a:ea typeface="Urbanist Medium"/>
                <a:cs typeface="Urbanist Medium"/>
                <a:sym typeface="Urbanist Medium"/>
              </a:defRPr>
            </a:lvl2pPr>
            <a:lvl3pPr lvl="2">
              <a:spcBef>
                <a:spcPts val="0"/>
              </a:spcBef>
              <a:spcAft>
                <a:spcPts val="0"/>
              </a:spcAft>
              <a:buSzPts val="1000"/>
              <a:buFont typeface="Urbanist Medium"/>
              <a:buNone/>
              <a:defRPr sz="1000">
                <a:latin typeface="Urbanist Medium"/>
                <a:ea typeface="Urbanist Medium"/>
                <a:cs typeface="Urbanist Medium"/>
                <a:sym typeface="Urbanist Medium"/>
              </a:defRPr>
            </a:lvl3pPr>
            <a:lvl4pPr lvl="3">
              <a:spcBef>
                <a:spcPts val="0"/>
              </a:spcBef>
              <a:spcAft>
                <a:spcPts val="0"/>
              </a:spcAft>
              <a:buSzPts val="1000"/>
              <a:buFont typeface="Urbanist Medium"/>
              <a:buNone/>
              <a:defRPr sz="1000">
                <a:latin typeface="Urbanist Medium"/>
                <a:ea typeface="Urbanist Medium"/>
                <a:cs typeface="Urbanist Medium"/>
                <a:sym typeface="Urbanist Medium"/>
              </a:defRPr>
            </a:lvl4pPr>
            <a:lvl5pPr lvl="4">
              <a:spcBef>
                <a:spcPts val="0"/>
              </a:spcBef>
              <a:spcAft>
                <a:spcPts val="0"/>
              </a:spcAft>
              <a:buSzPts val="1000"/>
              <a:buFont typeface="Urbanist Medium"/>
              <a:buNone/>
              <a:defRPr sz="1000">
                <a:latin typeface="Urbanist Medium"/>
                <a:ea typeface="Urbanist Medium"/>
                <a:cs typeface="Urbanist Medium"/>
                <a:sym typeface="Urbanist Medium"/>
              </a:defRPr>
            </a:lvl5pPr>
            <a:lvl6pPr lvl="5">
              <a:spcBef>
                <a:spcPts val="0"/>
              </a:spcBef>
              <a:spcAft>
                <a:spcPts val="0"/>
              </a:spcAft>
              <a:buSzPts val="1000"/>
              <a:buFont typeface="Urbanist Medium"/>
              <a:buNone/>
              <a:defRPr sz="1000">
                <a:latin typeface="Urbanist Medium"/>
                <a:ea typeface="Urbanist Medium"/>
                <a:cs typeface="Urbanist Medium"/>
                <a:sym typeface="Urbanist Medium"/>
              </a:defRPr>
            </a:lvl6pPr>
            <a:lvl7pPr lvl="6">
              <a:spcBef>
                <a:spcPts val="0"/>
              </a:spcBef>
              <a:spcAft>
                <a:spcPts val="0"/>
              </a:spcAft>
              <a:buSzPts val="1000"/>
              <a:buFont typeface="Urbanist Medium"/>
              <a:buNone/>
              <a:defRPr sz="1000">
                <a:latin typeface="Urbanist Medium"/>
                <a:ea typeface="Urbanist Medium"/>
                <a:cs typeface="Urbanist Medium"/>
                <a:sym typeface="Urbanist Medium"/>
              </a:defRPr>
            </a:lvl7pPr>
            <a:lvl8pPr lvl="7">
              <a:spcBef>
                <a:spcPts val="0"/>
              </a:spcBef>
              <a:spcAft>
                <a:spcPts val="0"/>
              </a:spcAft>
              <a:buSzPts val="1000"/>
              <a:buFont typeface="Urbanist Medium"/>
              <a:buNone/>
              <a:defRPr sz="1000">
                <a:latin typeface="Urbanist Medium"/>
                <a:ea typeface="Urbanist Medium"/>
                <a:cs typeface="Urbanist Medium"/>
                <a:sym typeface="Urbanist Medium"/>
              </a:defRPr>
            </a:lvl8pPr>
            <a:lvl9pPr lvl="8">
              <a:spcBef>
                <a:spcPts val="0"/>
              </a:spcBef>
              <a:spcAft>
                <a:spcPts val="0"/>
              </a:spcAft>
              <a:buSzPts val="1000"/>
              <a:buFont typeface="Urbanist Medium"/>
              <a:buNone/>
              <a:defRPr sz="1000">
                <a:latin typeface="Urbanist Medium"/>
                <a:ea typeface="Urbanist Medium"/>
                <a:cs typeface="Urbanist Medium"/>
                <a:sym typeface="Urbanist Medium"/>
              </a:defRPr>
            </a:lvl9pPr>
          </a:lstStyle>
          <a:p>
            <a:endParaRPr/>
          </a:p>
        </p:txBody>
      </p:sp>
      <p:sp>
        <p:nvSpPr>
          <p:cNvPr id="415" name="Google Shape;415;p29"/>
          <p:cNvSpPr txBox="1">
            <a:spLocks noGrp="1"/>
          </p:cNvSpPr>
          <p:nvPr>
            <p:ph type="subTitle" idx="3"/>
          </p:nvPr>
        </p:nvSpPr>
        <p:spPr>
          <a:xfrm>
            <a:off x="2709924" y="3016803"/>
            <a:ext cx="1970400" cy="466800"/>
          </a:xfrm>
          <a:prstGeom prst="rect">
            <a:avLst/>
          </a:prstGeom>
        </p:spPr>
        <p:txBody>
          <a:bodyPr spcFirstLastPara="1" wrap="square" lIns="0" tIns="91425" rIns="91425" bIns="91425" anchor="b" anchorCtr="0">
            <a:noAutofit/>
          </a:bodyPr>
          <a:lstStyle>
            <a:lvl1pPr lvl="0">
              <a:spcBef>
                <a:spcPts val="0"/>
              </a:spcBef>
              <a:spcAft>
                <a:spcPts val="0"/>
              </a:spcAft>
              <a:buSzPts val="1100"/>
              <a:buFont typeface="Poppins"/>
              <a:buNone/>
              <a:defRPr sz="1100" b="1">
                <a:latin typeface="Poppins"/>
                <a:ea typeface="Poppins"/>
                <a:cs typeface="Poppins"/>
                <a:sym typeface="Poppins"/>
              </a:defRPr>
            </a:lvl1pPr>
            <a:lvl2pPr lvl="1">
              <a:spcBef>
                <a:spcPts val="0"/>
              </a:spcBef>
              <a:spcAft>
                <a:spcPts val="0"/>
              </a:spcAft>
              <a:buSzPts val="1100"/>
              <a:buFont typeface="Poppins"/>
              <a:buNone/>
              <a:defRPr sz="1100" b="1">
                <a:latin typeface="Poppins"/>
                <a:ea typeface="Poppins"/>
                <a:cs typeface="Poppins"/>
                <a:sym typeface="Poppins"/>
              </a:defRPr>
            </a:lvl2pPr>
            <a:lvl3pPr lvl="2">
              <a:spcBef>
                <a:spcPts val="0"/>
              </a:spcBef>
              <a:spcAft>
                <a:spcPts val="0"/>
              </a:spcAft>
              <a:buSzPts val="1100"/>
              <a:buFont typeface="Poppins"/>
              <a:buNone/>
              <a:defRPr sz="1100" b="1">
                <a:latin typeface="Poppins"/>
                <a:ea typeface="Poppins"/>
                <a:cs typeface="Poppins"/>
                <a:sym typeface="Poppins"/>
              </a:defRPr>
            </a:lvl3pPr>
            <a:lvl4pPr lvl="3">
              <a:spcBef>
                <a:spcPts val="0"/>
              </a:spcBef>
              <a:spcAft>
                <a:spcPts val="0"/>
              </a:spcAft>
              <a:buSzPts val="1100"/>
              <a:buFont typeface="Poppins"/>
              <a:buNone/>
              <a:defRPr sz="1100" b="1">
                <a:latin typeface="Poppins"/>
                <a:ea typeface="Poppins"/>
                <a:cs typeface="Poppins"/>
                <a:sym typeface="Poppins"/>
              </a:defRPr>
            </a:lvl4pPr>
            <a:lvl5pPr lvl="4">
              <a:spcBef>
                <a:spcPts val="0"/>
              </a:spcBef>
              <a:spcAft>
                <a:spcPts val="0"/>
              </a:spcAft>
              <a:buSzPts val="1100"/>
              <a:buFont typeface="Poppins"/>
              <a:buNone/>
              <a:defRPr sz="1100" b="1">
                <a:latin typeface="Poppins"/>
                <a:ea typeface="Poppins"/>
                <a:cs typeface="Poppins"/>
                <a:sym typeface="Poppins"/>
              </a:defRPr>
            </a:lvl5pPr>
            <a:lvl6pPr lvl="5">
              <a:spcBef>
                <a:spcPts val="0"/>
              </a:spcBef>
              <a:spcAft>
                <a:spcPts val="0"/>
              </a:spcAft>
              <a:buSzPts val="1100"/>
              <a:buFont typeface="Poppins"/>
              <a:buNone/>
              <a:defRPr sz="1100" b="1">
                <a:latin typeface="Poppins"/>
                <a:ea typeface="Poppins"/>
                <a:cs typeface="Poppins"/>
                <a:sym typeface="Poppins"/>
              </a:defRPr>
            </a:lvl6pPr>
            <a:lvl7pPr lvl="6">
              <a:spcBef>
                <a:spcPts val="0"/>
              </a:spcBef>
              <a:spcAft>
                <a:spcPts val="0"/>
              </a:spcAft>
              <a:buSzPts val="1100"/>
              <a:buFont typeface="Poppins"/>
              <a:buNone/>
              <a:defRPr sz="1100" b="1">
                <a:latin typeface="Poppins"/>
                <a:ea typeface="Poppins"/>
                <a:cs typeface="Poppins"/>
                <a:sym typeface="Poppins"/>
              </a:defRPr>
            </a:lvl7pPr>
            <a:lvl8pPr lvl="7">
              <a:spcBef>
                <a:spcPts val="0"/>
              </a:spcBef>
              <a:spcAft>
                <a:spcPts val="0"/>
              </a:spcAft>
              <a:buSzPts val="1100"/>
              <a:buFont typeface="Poppins"/>
              <a:buNone/>
              <a:defRPr sz="1100" b="1">
                <a:latin typeface="Poppins"/>
                <a:ea typeface="Poppins"/>
                <a:cs typeface="Poppins"/>
                <a:sym typeface="Poppins"/>
              </a:defRPr>
            </a:lvl8pPr>
            <a:lvl9pPr lvl="8">
              <a:spcBef>
                <a:spcPts val="0"/>
              </a:spcBef>
              <a:spcAft>
                <a:spcPts val="0"/>
              </a:spcAft>
              <a:buSzPts val="1100"/>
              <a:buFont typeface="Poppins"/>
              <a:buNone/>
              <a:defRPr sz="1100" b="1">
                <a:latin typeface="Poppins"/>
                <a:ea typeface="Poppins"/>
                <a:cs typeface="Poppins"/>
                <a:sym typeface="Poppins"/>
              </a:defRPr>
            </a:lvl9pPr>
          </a:lstStyle>
          <a:p>
            <a:endParaRPr/>
          </a:p>
        </p:txBody>
      </p:sp>
      <p:sp>
        <p:nvSpPr>
          <p:cNvPr id="416" name="Google Shape;416;p29"/>
          <p:cNvSpPr txBox="1">
            <a:spLocks noGrp="1"/>
          </p:cNvSpPr>
          <p:nvPr>
            <p:ph type="subTitle" idx="4"/>
          </p:nvPr>
        </p:nvSpPr>
        <p:spPr>
          <a:xfrm>
            <a:off x="2709924" y="3432410"/>
            <a:ext cx="1970400" cy="1219800"/>
          </a:xfrm>
          <a:prstGeom prst="rect">
            <a:avLst/>
          </a:prstGeom>
        </p:spPr>
        <p:txBody>
          <a:bodyPr spcFirstLastPara="1" wrap="square" lIns="0" tIns="91425" rIns="91425" bIns="91425" anchor="t" anchorCtr="0">
            <a:spAutoFit/>
          </a:bodyPr>
          <a:lstStyle>
            <a:lvl1pPr lvl="0">
              <a:spcBef>
                <a:spcPts val="0"/>
              </a:spcBef>
              <a:spcAft>
                <a:spcPts val="0"/>
              </a:spcAft>
              <a:buSzPts val="1000"/>
              <a:buFont typeface="Urbanist"/>
              <a:buNone/>
              <a:defRPr sz="1000"/>
            </a:lvl1pPr>
            <a:lvl2pPr lvl="1">
              <a:spcBef>
                <a:spcPts val="0"/>
              </a:spcBef>
              <a:spcAft>
                <a:spcPts val="0"/>
              </a:spcAft>
              <a:buSzPts val="1000"/>
              <a:buFont typeface="Urbanist Medium"/>
              <a:buNone/>
              <a:defRPr sz="1000">
                <a:latin typeface="Urbanist Medium"/>
                <a:ea typeface="Urbanist Medium"/>
                <a:cs typeface="Urbanist Medium"/>
                <a:sym typeface="Urbanist Medium"/>
              </a:defRPr>
            </a:lvl2pPr>
            <a:lvl3pPr lvl="2">
              <a:spcBef>
                <a:spcPts val="0"/>
              </a:spcBef>
              <a:spcAft>
                <a:spcPts val="0"/>
              </a:spcAft>
              <a:buSzPts val="1000"/>
              <a:buFont typeface="Urbanist Medium"/>
              <a:buNone/>
              <a:defRPr sz="1000">
                <a:latin typeface="Urbanist Medium"/>
                <a:ea typeface="Urbanist Medium"/>
                <a:cs typeface="Urbanist Medium"/>
                <a:sym typeface="Urbanist Medium"/>
              </a:defRPr>
            </a:lvl3pPr>
            <a:lvl4pPr lvl="3">
              <a:spcBef>
                <a:spcPts val="0"/>
              </a:spcBef>
              <a:spcAft>
                <a:spcPts val="0"/>
              </a:spcAft>
              <a:buSzPts val="1000"/>
              <a:buFont typeface="Urbanist Medium"/>
              <a:buNone/>
              <a:defRPr sz="1000">
                <a:latin typeface="Urbanist Medium"/>
                <a:ea typeface="Urbanist Medium"/>
                <a:cs typeface="Urbanist Medium"/>
                <a:sym typeface="Urbanist Medium"/>
              </a:defRPr>
            </a:lvl4pPr>
            <a:lvl5pPr lvl="4">
              <a:spcBef>
                <a:spcPts val="0"/>
              </a:spcBef>
              <a:spcAft>
                <a:spcPts val="0"/>
              </a:spcAft>
              <a:buSzPts val="1000"/>
              <a:buFont typeface="Urbanist Medium"/>
              <a:buNone/>
              <a:defRPr sz="1000">
                <a:latin typeface="Urbanist Medium"/>
                <a:ea typeface="Urbanist Medium"/>
                <a:cs typeface="Urbanist Medium"/>
                <a:sym typeface="Urbanist Medium"/>
              </a:defRPr>
            </a:lvl5pPr>
            <a:lvl6pPr lvl="5">
              <a:spcBef>
                <a:spcPts val="0"/>
              </a:spcBef>
              <a:spcAft>
                <a:spcPts val="0"/>
              </a:spcAft>
              <a:buSzPts val="1000"/>
              <a:buFont typeface="Urbanist Medium"/>
              <a:buNone/>
              <a:defRPr sz="1000">
                <a:latin typeface="Urbanist Medium"/>
                <a:ea typeface="Urbanist Medium"/>
                <a:cs typeface="Urbanist Medium"/>
                <a:sym typeface="Urbanist Medium"/>
              </a:defRPr>
            </a:lvl6pPr>
            <a:lvl7pPr lvl="6">
              <a:spcBef>
                <a:spcPts val="0"/>
              </a:spcBef>
              <a:spcAft>
                <a:spcPts val="0"/>
              </a:spcAft>
              <a:buSzPts val="1000"/>
              <a:buFont typeface="Urbanist Medium"/>
              <a:buNone/>
              <a:defRPr sz="1000">
                <a:latin typeface="Urbanist Medium"/>
                <a:ea typeface="Urbanist Medium"/>
                <a:cs typeface="Urbanist Medium"/>
                <a:sym typeface="Urbanist Medium"/>
              </a:defRPr>
            </a:lvl7pPr>
            <a:lvl8pPr lvl="7">
              <a:spcBef>
                <a:spcPts val="0"/>
              </a:spcBef>
              <a:spcAft>
                <a:spcPts val="0"/>
              </a:spcAft>
              <a:buSzPts val="1000"/>
              <a:buFont typeface="Urbanist Medium"/>
              <a:buNone/>
              <a:defRPr sz="1000">
                <a:latin typeface="Urbanist Medium"/>
                <a:ea typeface="Urbanist Medium"/>
                <a:cs typeface="Urbanist Medium"/>
                <a:sym typeface="Urbanist Medium"/>
              </a:defRPr>
            </a:lvl8pPr>
            <a:lvl9pPr lvl="8">
              <a:spcBef>
                <a:spcPts val="0"/>
              </a:spcBef>
              <a:spcAft>
                <a:spcPts val="0"/>
              </a:spcAft>
              <a:buSzPts val="1000"/>
              <a:buFont typeface="Urbanist Medium"/>
              <a:buNone/>
              <a:defRPr sz="1000">
                <a:latin typeface="Urbanist Medium"/>
                <a:ea typeface="Urbanist Medium"/>
                <a:cs typeface="Urbanist Medium"/>
                <a:sym typeface="Urbanist Medium"/>
              </a:defRPr>
            </a:lvl9pPr>
          </a:lstStyle>
          <a:p>
            <a:endParaRPr/>
          </a:p>
        </p:txBody>
      </p:sp>
      <p:sp>
        <p:nvSpPr>
          <p:cNvPr id="417" name="Google Shape;417;p29"/>
          <p:cNvSpPr txBox="1">
            <a:spLocks noGrp="1"/>
          </p:cNvSpPr>
          <p:nvPr>
            <p:ph type="subTitle" idx="5"/>
          </p:nvPr>
        </p:nvSpPr>
        <p:spPr>
          <a:xfrm>
            <a:off x="5135149" y="3016803"/>
            <a:ext cx="1970400" cy="466800"/>
          </a:xfrm>
          <a:prstGeom prst="rect">
            <a:avLst/>
          </a:prstGeom>
        </p:spPr>
        <p:txBody>
          <a:bodyPr spcFirstLastPara="1" wrap="square" lIns="0" tIns="91425" rIns="91425" bIns="91425" anchor="b" anchorCtr="0">
            <a:noAutofit/>
          </a:bodyPr>
          <a:lstStyle>
            <a:lvl1pPr lvl="0">
              <a:spcBef>
                <a:spcPts val="0"/>
              </a:spcBef>
              <a:spcAft>
                <a:spcPts val="0"/>
              </a:spcAft>
              <a:buSzPts val="1100"/>
              <a:buFont typeface="Poppins"/>
              <a:buNone/>
              <a:defRPr sz="1100" b="1">
                <a:latin typeface="Poppins"/>
                <a:ea typeface="Poppins"/>
                <a:cs typeface="Poppins"/>
                <a:sym typeface="Poppins"/>
              </a:defRPr>
            </a:lvl1pPr>
            <a:lvl2pPr lvl="1">
              <a:spcBef>
                <a:spcPts val="0"/>
              </a:spcBef>
              <a:spcAft>
                <a:spcPts val="0"/>
              </a:spcAft>
              <a:buSzPts val="1100"/>
              <a:buFont typeface="Poppins"/>
              <a:buNone/>
              <a:defRPr sz="1100" b="1">
                <a:latin typeface="Poppins"/>
                <a:ea typeface="Poppins"/>
                <a:cs typeface="Poppins"/>
                <a:sym typeface="Poppins"/>
              </a:defRPr>
            </a:lvl2pPr>
            <a:lvl3pPr lvl="2">
              <a:spcBef>
                <a:spcPts val="0"/>
              </a:spcBef>
              <a:spcAft>
                <a:spcPts val="0"/>
              </a:spcAft>
              <a:buSzPts val="1100"/>
              <a:buFont typeface="Poppins"/>
              <a:buNone/>
              <a:defRPr sz="1100" b="1">
                <a:latin typeface="Poppins"/>
                <a:ea typeface="Poppins"/>
                <a:cs typeface="Poppins"/>
                <a:sym typeface="Poppins"/>
              </a:defRPr>
            </a:lvl3pPr>
            <a:lvl4pPr lvl="3">
              <a:spcBef>
                <a:spcPts val="0"/>
              </a:spcBef>
              <a:spcAft>
                <a:spcPts val="0"/>
              </a:spcAft>
              <a:buSzPts val="1100"/>
              <a:buFont typeface="Poppins"/>
              <a:buNone/>
              <a:defRPr sz="1100" b="1">
                <a:latin typeface="Poppins"/>
                <a:ea typeface="Poppins"/>
                <a:cs typeface="Poppins"/>
                <a:sym typeface="Poppins"/>
              </a:defRPr>
            </a:lvl4pPr>
            <a:lvl5pPr lvl="4">
              <a:spcBef>
                <a:spcPts val="0"/>
              </a:spcBef>
              <a:spcAft>
                <a:spcPts val="0"/>
              </a:spcAft>
              <a:buSzPts val="1100"/>
              <a:buFont typeface="Poppins"/>
              <a:buNone/>
              <a:defRPr sz="1100" b="1">
                <a:latin typeface="Poppins"/>
                <a:ea typeface="Poppins"/>
                <a:cs typeface="Poppins"/>
                <a:sym typeface="Poppins"/>
              </a:defRPr>
            </a:lvl5pPr>
            <a:lvl6pPr lvl="5">
              <a:spcBef>
                <a:spcPts val="0"/>
              </a:spcBef>
              <a:spcAft>
                <a:spcPts val="0"/>
              </a:spcAft>
              <a:buSzPts val="1100"/>
              <a:buFont typeface="Poppins"/>
              <a:buNone/>
              <a:defRPr sz="1100" b="1">
                <a:latin typeface="Poppins"/>
                <a:ea typeface="Poppins"/>
                <a:cs typeface="Poppins"/>
                <a:sym typeface="Poppins"/>
              </a:defRPr>
            </a:lvl6pPr>
            <a:lvl7pPr lvl="6">
              <a:spcBef>
                <a:spcPts val="0"/>
              </a:spcBef>
              <a:spcAft>
                <a:spcPts val="0"/>
              </a:spcAft>
              <a:buSzPts val="1100"/>
              <a:buFont typeface="Poppins"/>
              <a:buNone/>
              <a:defRPr sz="1100" b="1">
                <a:latin typeface="Poppins"/>
                <a:ea typeface="Poppins"/>
                <a:cs typeface="Poppins"/>
                <a:sym typeface="Poppins"/>
              </a:defRPr>
            </a:lvl7pPr>
            <a:lvl8pPr lvl="7">
              <a:spcBef>
                <a:spcPts val="0"/>
              </a:spcBef>
              <a:spcAft>
                <a:spcPts val="0"/>
              </a:spcAft>
              <a:buSzPts val="1100"/>
              <a:buFont typeface="Poppins"/>
              <a:buNone/>
              <a:defRPr sz="1100" b="1">
                <a:latin typeface="Poppins"/>
                <a:ea typeface="Poppins"/>
                <a:cs typeface="Poppins"/>
                <a:sym typeface="Poppins"/>
              </a:defRPr>
            </a:lvl8pPr>
            <a:lvl9pPr lvl="8">
              <a:spcBef>
                <a:spcPts val="0"/>
              </a:spcBef>
              <a:spcAft>
                <a:spcPts val="0"/>
              </a:spcAft>
              <a:buSzPts val="1100"/>
              <a:buFont typeface="Poppins"/>
              <a:buNone/>
              <a:defRPr sz="1100" b="1">
                <a:latin typeface="Poppins"/>
                <a:ea typeface="Poppins"/>
                <a:cs typeface="Poppins"/>
                <a:sym typeface="Poppins"/>
              </a:defRPr>
            </a:lvl9pPr>
          </a:lstStyle>
          <a:p>
            <a:endParaRPr/>
          </a:p>
        </p:txBody>
      </p:sp>
      <p:sp>
        <p:nvSpPr>
          <p:cNvPr id="418" name="Google Shape;418;p29"/>
          <p:cNvSpPr txBox="1">
            <a:spLocks noGrp="1"/>
          </p:cNvSpPr>
          <p:nvPr>
            <p:ph type="subTitle" idx="6"/>
          </p:nvPr>
        </p:nvSpPr>
        <p:spPr>
          <a:xfrm>
            <a:off x="5135149" y="3432410"/>
            <a:ext cx="1970400" cy="1219800"/>
          </a:xfrm>
          <a:prstGeom prst="rect">
            <a:avLst/>
          </a:prstGeom>
        </p:spPr>
        <p:txBody>
          <a:bodyPr spcFirstLastPara="1" wrap="square" lIns="0" tIns="91425" rIns="91425" bIns="91425" anchor="t" anchorCtr="0">
            <a:spAutoFit/>
          </a:bodyPr>
          <a:lstStyle>
            <a:lvl1pPr lvl="0">
              <a:spcBef>
                <a:spcPts val="0"/>
              </a:spcBef>
              <a:spcAft>
                <a:spcPts val="0"/>
              </a:spcAft>
              <a:buSzPts val="1000"/>
              <a:buFont typeface="Urbanist"/>
              <a:buNone/>
              <a:defRPr sz="1000"/>
            </a:lvl1pPr>
            <a:lvl2pPr lvl="1">
              <a:spcBef>
                <a:spcPts val="0"/>
              </a:spcBef>
              <a:spcAft>
                <a:spcPts val="0"/>
              </a:spcAft>
              <a:buSzPts val="1000"/>
              <a:buFont typeface="Urbanist Medium"/>
              <a:buNone/>
              <a:defRPr sz="1000">
                <a:latin typeface="Urbanist Medium"/>
                <a:ea typeface="Urbanist Medium"/>
                <a:cs typeface="Urbanist Medium"/>
                <a:sym typeface="Urbanist Medium"/>
              </a:defRPr>
            </a:lvl2pPr>
            <a:lvl3pPr lvl="2">
              <a:spcBef>
                <a:spcPts val="0"/>
              </a:spcBef>
              <a:spcAft>
                <a:spcPts val="0"/>
              </a:spcAft>
              <a:buSzPts val="1000"/>
              <a:buFont typeface="Urbanist Medium"/>
              <a:buNone/>
              <a:defRPr sz="1000">
                <a:latin typeface="Urbanist Medium"/>
                <a:ea typeface="Urbanist Medium"/>
                <a:cs typeface="Urbanist Medium"/>
                <a:sym typeface="Urbanist Medium"/>
              </a:defRPr>
            </a:lvl3pPr>
            <a:lvl4pPr lvl="3">
              <a:spcBef>
                <a:spcPts val="0"/>
              </a:spcBef>
              <a:spcAft>
                <a:spcPts val="0"/>
              </a:spcAft>
              <a:buSzPts val="1000"/>
              <a:buFont typeface="Urbanist Medium"/>
              <a:buNone/>
              <a:defRPr sz="1000">
                <a:latin typeface="Urbanist Medium"/>
                <a:ea typeface="Urbanist Medium"/>
                <a:cs typeface="Urbanist Medium"/>
                <a:sym typeface="Urbanist Medium"/>
              </a:defRPr>
            </a:lvl4pPr>
            <a:lvl5pPr lvl="4">
              <a:spcBef>
                <a:spcPts val="0"/>
              </a:spcBef>
              <a:spcAft>
                <a:spcPts val="0"/>
              </a:spcAft>
              <a:buSzPts val="1000"/>
              <a:buFont typeface="Urbanist Medium"/>
              <a:buNone/>
              <a:defRPr sz="1000">
                <a:latin typeface="Urbanist Medium"/>
                <a:ea typeface="Urbanist Medium"/>
                <a:cs typeface="Urbanist Medium"/>
                <a:sym typeface="Urbanist Medium"/>
              </a:defRPr>
            </a:lvl5pPr>
            <a:lvl6pPr lvl="5">
              <a:spcBef>
                <a:spcPts val="0"/>
              </a:spcBef>
              <a:spcAft>
                <a:spcPts val="0"/>
              </a:spcAft>
              <a:buSzPts val="1000"/>
              <a:buFont typeface="Urbanist Medium"/>
              <a:buNone/>
              <a:defRPr sz="1000">
                <a:latin typeface="Urbanist Medium"/>
                <a:ea typeface="Urbanist Medium"/>
                <a:cs typeface="Urbanist Medium"/>
                <a:sym typeface="Urbanist Medium"/>
              </a:defRPr>
            </a:lvl6pPr>
            <a:lvl7pPr lvl="6">
              <a:spcBef>
                <a:spcPts val="0"/>
              </a:spcBef>
              <a:spcAft>
                <a:spcPts val="0"/>
              </a:spcAft>
              <a:buSzPts val="1000"/>
              <a:buFont typeface="Urbanist Medium"/>
              <a:buNone/>
              <a:defRPr sz="1000">
                <a:latin typeface="Urbanist Medium"/>
                <a:ea typeface="Urbanist Medium"/>
                <a:cs typeface="Urbanist Medium"/>
                <a:sym typeface="Urbanist Medium"/>
              </a:defRPr>
            </a:lvl7pPr>
            <a:lvl8pPr lvl="7">
              <a:spcBef>
                <a:spcPts val="0"/>
              </a:spcBef>
              <a:spcAft>
                <a:spcPts val="0"/>
              </a:spcAft>
              <a:buSzPts val="1000"/>
              <a:buFont typeface="Urbanist Medium"/>
              <a:buNone/>
              <a:defRPr sz="1000">
                <a:latin typeface="Urbanist Medium"/>
                <a:ea typeface="Urbanist Medium"/>
                <a:cs typeface="Urbanist Medium"/>
                <a:sym typeface="Urbanist Medium"/>
              </a:defRPr>
            </a:lvl8pPr>
            <a:lvl9pPr lvl="8">
              <a:spcBef>
                <a:spcPts val="0"/>
              </a:spcBef>
              <a:spcAft>
                <a:spcPts val="0"/>
              </a:spcAft>
              <a:buSzPts val="1000"/>
              <a:buFont typeface="Urbanist Medium"/>
              <a:buNone/>
              <a:defRPr sz="1000">
                <a:latin typeface="Urbanist Medium"/>
                <a:ea typeface="Urbanist Medium"/>
                <a:cs typeface="Urbanist Medium"/>
                <a:sym typeface="Urbanist Medium"/>
              </a:defRPr>
            </a:lvl9pPr>
          </a:lstStyle>
          <a:p>
            <a:endParaRPr/>
          </a:p>
        </p:txBody>
      </p:sp>
      <p:sp>
        <p:nvSpPr>
          <p:cNvPr id="419" name="Google Shape;419;p29"/>
          <p:cNvSpPr txBox="1">
            <a:spLocks noGrp="1"/>
          </p:cNvSpPr>
          <p:nvPr>
            <p:ph type="title"/>
          </p:nvPr>
        </p:nvSpPr>
        <p:spPr>
          <a:xfrm>
            <a:off x="283475" y="433737"/>
            <a:ext cx="4382400" cy="433800"/>
          </a:xfrm>
          <a:prstGeom prst="rect">
            <a:avLst/>
          </a:prstGeom>
        </p:spPr>
        <p:txBody>
          <a:bodyPr spcFirstLastPara="1" wrap="square" lIns="0" tIns="0" rIns="91425" bIns="0" anchor="t" anchorCtr="0">
            <a:noAutofit/>
          </a:bodyPr>
          <a:lstStyle>
            <a:lvl1pPr lvl="0">
              <a:lnSpc>
                <a:spcPct val="90000"/>
              </a:lnSpc>
              <a:spcBef>
                <a:spcPts val="0"/>
              </a:spcBef>
              <a:spcAft>
                <a:spcPts val="0"/>
              </a:spcAft>
              <a:buClr>
                <a:schemeClr val="lt1"/>
              </a:buClr>
              <a:buSzPts val="2400"/>
              <a:buNone/>
              <a:defRPr sz="2400"/>
            </a:lvl1pPr>
            <a:lvl2pPr lvl="1">
              <a:lnSpc>
                <a:spcPct val="90000"/>
              </a:lnSpc>
              <a:spcBef>
                <a:spcPts val="0"/>
              </a:spcBef>
              <a:spcAft>
                <a:spcPts val="0"/>
              </a:spcAft>
              <a:buSzPts val="2400"/>
              <a:buNone/>
              <a:defRPr sz="2400"/>
            </a:lvl2pPr>
            <a:lvl3pPr lvl="2">
              <a:lnSpc>
                <a:spcPct val="90000"/>
              </a:lnSpc>
              <a:spcBef>
                <a:spcPts val="0"/>
              </a:spcBef>
              <a:spcAft>
                <a:spcPts val="0"/>
              </a:spcAft>
              <a:buSzPts val="2400"/>
              <a:buNone/>
              <a:defRPr sz="2400"/>
            </a:lvl3pPr>
            <a:lvl4pPr lvl="3">
              <a:lnSpc>
                <a:spcPct val="90000"/>
              </a:lnSpc>
              <a:spcBef>
                <a:spcPts val="0"/>
              </a:spcBef>
              <a:spcAft>
                <a:spcPts val="0"/>
              </a:spcAft>
              <a:buSzPts val="2400"/>
              <a:buNone/>
              <a:defRPr sz="2400"/>
            </a:lvl4pPr>
            <a:lvl5pPr lvl="4">
              <a:lnSpc>
                <a:spcPct val="90000"/>
              </a:lnSpc>
              <a:spcBef>
                <a:spcPts val="0"/>
              </a:spcBef>
              <a:spcAft>
                <a:spcPts val="0"/>
              </a:spcAft>
              <a:buSzPts val="2400"/>
              <a:buNone/>
              <a:defRPr sz="2400"/>
            </a:lvl5pPr>
            <a:lvl6pPr lvl="5">
              <a:lnSpc>
                <a:spcPct val="90000"/>
              </a:lnSpc>
              <a:spcBef>
                <a:spcPts val="0"/>
              </a:spcBef>
              <a:spcAft>
                <a:spcPts val="0"/>
              </a:spcAft>
              <a:buSzPts val="2400"/>
              <a:buNone/>
              <a:defRPr sz="2400"/>
            </a:lvl6pPr>
            <a:lvl7pPr lvl="6">
              <a:lnSpc>
                <a:spcPct val="90000"/>
              </a:lnSpc>
              <a:spcBef>
                <a:spcPts val="0"/>
              </a:spcBef>
              <a:spcAft>
                <a:spcPts val="0"/>
              </a:spcAft>
              <a:buSzPts val="2400"/>
              <a:buNone/>
              <a:defRPr sz="2400"/>
            </a:lvl7pPr>
            <a:lvl8pPr lvl="7">
              <a:lnSpc>
                <a:spcPct val="90000"/>
              </a:lnSpc>
              <a:spcBef>
                <a:spcPts val="0"/>
              </a:spcBef>
              <a:spcAft>
                <a:spcPts val="0"/>
              </a:spcAft>
              <a:buSzPts val="2400"/>
              <a:buNone/>
              <a:defRPr sz="2400"/>
            </a:lvl8pPr>
            <a:lvl9pPr lvl="8">
              <a:lnSpc>
                <a:spcPct val="90000"/>
              </a:lnSpc>
              <a:spcBef>
                <a:spcPts val="0"/>
              </a:spcBef>
              <a:spcAft>
                <a:spcPts val="0"/>
              </a:spcAft>
              <a:buSzPts val="2400"/>
              <a:buNone/>
              <a:defRPr sz="2400"/>
            </a:lvl9pPr>
          </a:lstStyle>
          <a:p>
            <a:endParaRPr/>
          </a:p>
        </p:txBody>
      </p:sp>
      <p:sp>
        <p:nvSpPr>
          <p:cNvPr id="420" name="Google Shape;420;p29"/>
          <p:cNvSpPr txBox="1">
            <a:spLocks noGrp="1"/>
          </p:cNvSpPr>
          <p:nvPr>
            <p:ph type="subTitle" idx="7"/>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21" name="Google Shape;421;p29"/>
          <p:cNvSpPr txBox="1">
            <a:spLocks noGrp="1"/>
          </p:cNvSpPr>
          <p:nvPr>
            <p:ph type="subTitle" idx="8"/>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22" name="Google Shape;422;p29"/>
          <p:cNvSpPr txBox="1">
            <a:spLocks noGrp="1"/>
          </p:cNvSpPr>
          <p:nvPr>
            <p:ph type="subTitle" idx="9"/>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423" name="Google Shape;423;p29"/>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Key learnings">
  <p:cSld name="CUSTOM">
    <p:spTree>
      <p:nvGrpSpPr>
        <p:cNvPr id="1" name="Shape 424"/>
        <p:cNvGrpSpPr/>
        <p:nvPr/>
      </p:nvGrpSpPr>
      <p:grpSpPr>
        <a:xfrm>
          <a:off x="0" y="0"/>
          <a:ext cx="0" cy="0"/>
          <a:chOff x="0" y="0"/>
          <a:chExt cx="0" cy="0"/>
        </a:xfrm>
      </p:grpSpPr>
      <p:sp>
        <p:nvSpPr>
          <p:cNvPr id="425" name="Google Shape;425;p30"/>
          <p:cNvSpPr/>
          <p:nvPr/>
        </p:nvSpPr>
        <p:spPr>
          <a:xfrm rot="5400000" flipH="1">
            <a:off x="5052850" y="1254650"/>
            <a:ext cx="291900" cy="291900"/>
          </a:xfrm>
          <a:prstGeom prst="pie">
            <a:avLst>
              <a:gd name="adj1" fmla="val 16192689"/>
              <a:gd name="adj2" fmla="val 5408708"/>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426" name="Google Shape;426;p30"/>
          <p:cNvSpPr/>
          <p:nvPr/>
        </p:nvSpPr>
        <p:spPr>
          <a:xfrm flipH="1">
            <a:off x="25" y="2692075"/>
            <a:ext cx="1709400" cy="1625700"/>
          </a:xfrm>
          <a:prstGeom prst="pie">
            <a:avLst>
              <a:gd name="adj1" fmla="val 0"/>
              <a:gd name="adj2" fmla="val 5408708"/>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427" name="Google Shape;427;p30"/>
          <p:cNvSpPr/>
          <p:nvPr/>
        </p:nvSpPr>
        <p:spPr>
          <a:xfrm rot="5400000" flipH="1">
            <a:off x="851875" y="3504787"/>
            <a:ext cx="1625700" cy="1620300"/>
          </a:xfrm>
          <a:prstGeom prst="pie">
            <a:avLst>
              <a:gd name="adj1" fmla="val 0"/>
              <a:gd name="adj2" fmla="val 5408708"/>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428" name="Google Shape;428;p30"/>
          <p:cNvSpPr/>
          <p:nvPr/>
        </p:nvSpPr>
        <p:spPr>
          <a:xfrm rot="-5400000" flipH="1">
            <a:off x="-125" y="3483026"/>
            <a:ext cx="1665300" cy="1665300"/>
          </a:xfrm>
          <a:prstGeom prst="pie">
            <a:avLst>
              <a:gd name="adj1" fmla="val 16192689"/>
              <a:gd name="adj2" fmla="val 5408708"/>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429" name="Google Shape;429;p30"/>
          <p:cNvSpPr/>
          <p:nvPr/>
        </p:nvSpPr>
        <p:spPr>
          <a:xfrm rot="5400000" flipH="1">
            <a:off x="5052850" y="2554039"/>
            <a:ext cx="291900" cy="291900"/>
          </a:xfrm>
          <a:prstGeom prst="pie">
            <a:avLst>
              <a:gd name="adj1" fmla="val 16192689"/>
              <a:gd name="adj2" fmla="val 5408708"/>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430" name="Google Shape;430;p30"/>
          <p:cNvSpPr/>
          <p:nvPr/>
        </p:nvSpPr>
        <p:spPr>
          <a:xfrm rot="5400000" flipH="1">
            <a:off x="5052850" y="3858733"/>
            <a:ext cx="291900" cy="291900"/>
          </a:xfrm>
          <a:prstGeom prst="pie">
            <a:avLst>
              <a:gd name="adj1" fmla="val 16192689"/>
              <a:gd name="adj2" fmla="val 5408708"/>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431" name="Google Shape;431;p30"/>
          <p:cNvSpPr txBox="1">
            <a:spLocks noGrp="1"/>
          </p:cNvSpPr>
          <p:nvPr>
            <p:ph type="title"/>
          </p:nvPr>
        </p:nvSpPr>
        <p:spPr>
          <a:xfrm>
            <a:off x="283475" y="1790498"/>
            <a:ext cx="3162600" cy="905100"/>
          </a:xfrm>
          <a:prstGeom prst="rect">
            <a:avLst/>
          </a:prstGeom>
        </p:spPr>
        <p:txBody>
          <a:bodyPr spcFirstLastPara="1" wrap="square" lIns="0" tIns="0" rIns="91425" bIns="0" anchor="b" anchorCtr="0">
            <a:noAutofit/>
          </a:bodyPr>
          <a:lstStyle>
            <a:lvl1pPr lvl="0">
              <a:lnSpc>
                <a:spcPct val="90000"/>
              </a:lnSpc>
              <a:spcBef>
                <a:spcPts val="0"/>
              </a:spcBef>
              <a:spcAft>
                <a:spcPts val="0"/>
              </a:spcAft>
              <a:buClr>
                <a:schemeClr val="lt1"/>
              </a:buClr>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432" name="Google Shape;432;p30"/>
          <p:cNvSpPr txBox="1">
            <a:spLocks noGrp="1"/>
          </p:cNvSpPr>
          <p:nvPr>
            <p:ph type="subTitle" idx="1"/>
          </p:nvPr>
        </p:nvSpPr>
        <p:spPr>
          <a:xfrm>
            <a:off x="5052850" y="703626"/>
            <a:ext cx="1970400" cy="466800"/>
          </a:xfrm>
          <a:prstGeom prst="rect">
            <a:avLst/>
          </a:prstGeom>
        </p:spPr>
        <p:txBody>
          <a:bodyPr spcFirstLastPara="1" wrap="square" lIns="0" tIns="91425" rIns="91425" bIns="0" anchor="b" anchorCtr="0">
            <a:noAutofit/>
          </a:bodyPr>
          <a:lstStyle>
            <a:lvl1pPr lvl="0">
              <a:spcBef>
                <a:spcPts val="0"/>
              </a:spcBef>
              <a:spcAft>
                <a:spcPts val="0"/>
              </a:spcAft>
              <a:buSzPts val="1100"/>
              <a:buFont typeface="Poppins"/>
              <a:buNone/>
              <a:defRPr sz="1100" b="1">
                <a:latin typeface="Poppins"/>
                <a:ea typeface="Poppins"/>
                <a:cs typeface="Poppins"/>
                <a:sym typeface="Poppins"/>
              </a:defRPr>
            </a:lvl1pPr>
            <a:lvl2pPr lvl="1">
              <a:spcBef>
                <a:spcPts val="0"/>
              </a:spcBef>
              <a:spcAft>
                <a:spcPts val="0"/>
              </a:spcAft>
              <a:buSzPts val="1100"/>
              <a:buFont typeface="Poppins"/>
              <a:buNone/>
              <a:defRPr sz="1100" b="1">
                <a:latin typeface="Poppins"/>
                <a:ea typeface="Poppins"/>
                <a:cs typeface="Poppins"/>
                <a:sym typeface="Poppins"/>
              </a:defRPr>
            </a:lvl2pPr>
            <a:lvl3pPr lvl="2">
              <a:spcBef>
                <a:spcPts val="0"/>
              </a:spcBef>
              <a:spcAft>
                <a:spcPts val="0"/>
              </a:spcAft>
              <a:buSzPts val="1100"/>
              <a:buFont typeface="Poppins"/>
              <a:buNone/>
              <a:defRPr sz="1100" b="1">
                <a:latin typeface="Poppins"/>
                <a:ea typeface="Poppins"/>
                <a:cs typeface="Poppins"/>
                <a:sym typeface="Poppins"/>
              </a:defRPr>
            </a:lvl3pPr>
            <a:lvl4pPr lvl="3">
              <a:spcBef>
                <a:spcPts val="0"/>
              </a:spcBef>
              <a:spcAft>
                <a:spcPts val="0"/>
              </a:spcAft>
              <a:buSzPts val="1100"/>
              <a:buFont typeface="Poppins"/>
              <a:buNone/>
              <a:defRPr sz="1100" b="1">
                <a:latin typeface="Poppins"/>
                <a:ea typeface="Poppins"/>
                <a:cs typeface="Poppins"/>
                <a:sym typeface="Poppins"/>
              </a:defRPr>
            </a:lvl4pPr>
            <a:lvl5pPr lvl="4">
              <a:spcBef>
                <a:spcPts val="0"/>
              </a:spcBef>
              <a:spcAft>
                <a:spcPts val="0"/>
              </a:spcAft>
              <a:buSzPts val="1100"/>
              <a:buFont typeface="Poppins"/>
              <a:buNone/>
              <a:defRPr sz="1100" b="1">
                <a:latin typeface="Poppins"/>
                <a:ea typeface="Poppins"/>
                <a:cs typeface="Poppins"/>
                <a:sym typeface="Poppins"/>
              </a:defRPr>
            </a:lvl5pPr>
            <a:lvl6pPr lvl="5">
              <a:spcBef>
                <a:spcPts val="0"/>
              </a:spcBef>
              <a:spcAft>
                <a:spcPts val="0"/>
              </a:spcAft>
              <a:buSzPts val="1100"/>
              <a:buFont typeface="Poppins"/>
              <a:buNone/>
              <a:defRPr sz="1100" b="1">
                <a:latin typeface="Poppins"/>
                <a:ea typeface="Poppins"/>
                <a:cs typeface="Poppins"/>
                <a:sym typeface="Poppins"/>
              </a:defRPr>
            </a:lvl6pPr>
            <a:lvl7pPr lvl="6">
              <a:spcBef>
                <a:spcPts val="0"/>
              </a:spcBef>
              <a:spcAft>
                <a:spcPts val="0"/>
              </a:spcAft>
              <a:buSzPts val="1100"/>
              <a:buFont typeface="Poppins"/>
              <a:buNone/>
              <a:defRPr sz="1100" b="1">
                <a:latin typeface="Poppins"/>
                <a:ea typeface="Poppins"/>
                <a:cs typeface="Poppins"/>
                <a:sym typeface="Poppins"/>
              </a:defRPr>
            </a:lvl7pPr>
            <a:lvl8pPr lvl="7">
              <a:spcBef>
                <a:spcPts val="0"/>
              </a:spcBef>
              <a:spcAft>
                <a:spcPts val="0"/>
              </a:spcAft>
              <a:buSzPts val="1100"/>
              <a:buFont typeface="Poppins"/>
              <a:buNone/>
              <a:defRPr sz="1100" b="1">
                <a:latin typeface="Poppins"/>
                <a:ea typeface="Poppins"/>
                <a:cs typeface="Poppins"/>
                <a:sym typeface="Poppins"/>
              </a:defRPr>
            </a:lvl8pPr>
            <a:lvl9pPr lvl="8">
              <a:spcBef>
                <a:spcPts val="0"/>
              </a:spcBef>
              <a:spcAft>
                <a:spcPts val="0"/>
              </a:spcAft>
              <a:buSzPts val="1100"/>
              <a:buFont typeface="Poppins"/>
              <a:buNone/>
              <a:defRPr sz="1100" b="1">
                <a:latin typeface="Poppins"/>
                <a:ea typeface="Poppins"/>
                <a:cs typeface="Poppins"/>
                <a:sym typeface="Poppins"/>
              </a:defRPr>
            </a:lvl9pPr>
          </a:lstStyle>
          <a:p>
            <a:endParaRPr/>
          </a:p>
        </p:txBody>
      </p:sp>
      <p:sp>
        <p:nvSpPr>
          <p:cNvPr id="433" name="Google Shape;433;p30"/>
          <p:cNvSpPr txBox="1">
            <a:spLocks noGrp="1"/>
          </p:cNvSpPr>
          <p:nvPr>
            <p:ph type="subTitle" idx="2"/>
          </p:nvPr>
        </p:nvSpPr>
        <p:spPr>
          <a:xfrm>
            <a:off x="5052850" y="1447600"/>
            <a:ext cx="2403600" cy="547200"/>
          </a:xfrm>
          <a:prstGeom prst="rect">
            <a:avLst/>
          </a:prstGeom>
        </p:spPr>
        <p:txBody>
          <a:bodyPr spcFirstLastPara="1" wrap="square" lIns="0" tIns="91425" rIns="91425" bIns="91425" anchor="t" anchorCtr="0">
            <a:noAutofit/>
          </a:bodyPr>
          <a:lstStyle>
            <a:lvl1pPr lvl="0">
              <a:spcBef>
                <a:spcPts val="0"/>
              </a:spcBef>
              <a:spcAft>
                <a:spcPts val="0"/>
              </a:spcAft>
              <a:buSzPts val="1000"/>
              <a:buFont typeface="Urbanist"/>
              <a:buNone/>
              <a:defRPr sz="1000"/>
            </a:lvl1pPr>
            <a:lvl2pPr lvl="1">
              <a:spcBef>
                <a:spcPts val="0"/>
              </a:spcBef>
              <a:spcAft>
                <a:spcPts val="0"/>
              </a:spcAft>
              <a:buSzPts val="1000"/>
              <a:buFont typeface="Urbanist Medium"/>
              <a:buNone/>
              <a:defRPr sz="1000">
                <a:latin typeface="Urbanist Medium"/>
                <a:ea typeface="Urbanist Medium"/>
                <a:cs typeface="Urbanist Medium"/>
                <a:sym typeface="Urbanist Medium"/>
              </a:defRPr>
            </a:lvl2pPr>
            <a:lvl3pPr lvl="2">
              <a:spcBef>
                <a:spcPts val="0"/>
              </a:spcBef>
              <a:spcAft>
                <a:spcPts val="0"/>
              </a:spcAft>
              <a:buSzPts val="1000"/>
              <a:buFont typeface="Urbanist Medium"/>
              <a:buNone/>
              <a:defRPr sz="1000">
                <a:latin typeface="Urbanist Medium"/>
                <a:ea typeface="Urbanist Medium"/>
                <a:cs typeface="Urbanist Medium"/>
                <a:sym typeface="Urbanist Medium"/>
              </a:defRPr>
            </a:lvl3pPr>
            <a:lvl4pPr lvl="3">
              <a:spcBef>
                <a:spcPts val="0"/>
              </a:spcBef>
              <a:spcAft>
                <a:spcPts val="0"/>
              </a:spcAft>
              <a:buSzPts val="1000"/>
              <a:buFont typeface="Urbanist Medium"/>
              <a:buNone/>
              <a:defRPr sz="1000">
                <a:latin typeface="Urbanist Medium"/>
                <a:ea typeface="Urbanist Medium"/>
                <a:cs typeface="Urbanist Medium"/>
                <a:sym typeface="Urbanist Medium"/>
              </a:defRPr>
            </a:lvl4pPr>
            <a:lvl5pPr lvl="4">
              <a:spcBef>
                <a:spcPts val="0"/>
              </a:spcBef>
              <a:spcAft>
                <a:spcPts val="0"/>
              </a:spcAft>
              <a:buSzPts val="1000"/>
              <a:buFont typeface="Urbanist Medium"/>
              <a:buNone/>
              <a:defRPr sz="1000">
                <a:latin typeface="Urbanist Medium"/>
                <a:ea typeface="Urbanist Medium"/>
                <a:cs typeface="Urbanist Medium"/>
                <a:sym typeface="Urbanist Medium"/>
              </a:defRPr>
            </a:lvl5pPr>
            <a:lvl6pPr lvl="5">
              <a:spcBef>
                <a:spcPts val="0"/>
              </a:spcBef>
              <a:spcAft>
                <a:spcPts val="0"/>
              </a:spcAft>
              <a:buSzPts val="1000"/>
              <a:buFont typeface="Urbanist Medium"/>
              <a:buNone/>
              <a:defRPr sz="1000">
                <a:latin typeface="Urbanist Medium"/>
                <a:ea typeface="Urbanist Medium"/>
                <a:cs typeface="Urbanist Medium"/>
                <a:sym typeface="Urbanist Medium"/>
              </a:defRPr>
            </a:lvl6pPr>
            <a:lvl7pPr lvl="6">
              <a:spcBef>
                <a:spcPts val="0"/>
              </a:spcBef>
              <a:spcAft>
                <a:spcPts val="0"/>
              </a:spcAft>
              <a:buSzPts val="1000"/>
              <a:buFont typeface="Urbanist Medium"/>
              <a:buNone/>
              <a:defRPr sz="1000">
                <a:latin typeface="Urbanist Medium"/>
                <a:ea typeface="Urbanist Medium"/>
                <a:cs typeface="Urbanist Medium"/>
                <a:sym typeface="Urbanist Medium"/>
              </a:defRPr>
            </a:lvl7pPr>
            <a:lvl8pPr lvl="7">
              <a:spcBef>
                <a:spcPts val="0"/>
              </a:spcBef>
              <a:spcAft>
                <a:spcPts val="0"/>
              </a:spcAft>
              <a:buSzPts val="1000"/>
              <a:buFont typeface="Urbanist Medium"/>
              <a:buNone/>
              <a:defRPr sz="1000">
                <a:latin typeface="Urbanist Medium"/>
                <a:ea typeface="Urbanist Medium"/>
                <a:cs typeface="Urbanist Medium"/>
                <a:sym typeface="Urbanist Medium"/>
              </a:defRPr>
            </a:lvl8pPr>
            <a:lvl9pPr lvl="8">
              <a:spcBef>
                <a:spcPts val="0"/>
              </a:spcBef>
              <a:spcAft>
                <a:spcPts val="0"/>
              </a:spcAft>
              <a:buSzPts val="1000"/>
              <a:buFont typeface="Urbanist Medium"/>
              <a:buNone/>
              <a:defRPr sz="1000">
                <a:latin typeface="Urbanist Medium"/>
                <a:ea typeface="Urbanist Medium"/>
                <a:cs typeface="Urbanist Medium"/>
                <a:sym typeface="Urbanist Medium"/>
              </a:defRPr>
            </a:lvl9pPr>
          </a:lstStyle>
          <a:p>
            <a:endParaRPr/>
          </a:p>
        </p:txBody>
      </p:sp>
      <p:sp>
        <p:nvSpPr>
          <p:cNvPr id="434" name="Google Shape;434;p30"/>
          <p:cNvSpPr txBox="1">
            <a:spLocks noGrp="1"/>
          </p:cNvSpPr>
          <p:nvPr>
            <p:ph type="subTitle" idx="3"/>
          </p:nvPr>
        </p:nvSpPr>
        <p:spPr>
          <a:xfrm>
            <a:off x="5052850" y="2006687"/>
            <a:ext cx="1970400" cy="466800"/>
          </a:xfrm>
          <a:prstGeom prst="rect">
            <a:avLst/>
          </a:prstGeom>
        </p:spPr>
        <p:txBody>
          <a:bodyPr spcFirstLastPara="1" wrap="square" lIns="0" tIns="91425" rIns="91425" bIns="0" anchor="b" anchorCtr="0">
            <a:noAutofit/>
          </a:bodyPr>
          <a:lstStyle>
            <a:lvl1pPr lvl="0">
              <a:spcBef>
                <a:spcPts val="0"/>
              </a:spcBef>
              <a:spcAft>
                <a:spcPts val="0"/>
              </a:spcAft>
              <a:buSzPts val="1100"/>
              <a:buFont typeface="Poppins"/>
              <a:buNone/>
              <a:defRPr sz="1100" b="1">
                <a:latin typeface="Poppins"/>
                <a:ea typeface="Poppins"/>
                <a:cs typeface="Poppins"/>
                <a:sym typeface="Poppins"/>
              </a:defRPr>
            </a:lvl1pPr>
            <a:lvl2pPr lvl="1">
              <a:spcBef>
                <a:spcPts val="0"/>
              </a:spcBef>
              <a:spcAft>
                <a:spcPts val="0"/>
              </a:spcAft>
              <a:buSzPts val="1100"/>
              <a:buFont typeface="Poppins"/>
              <a:buNone/>
              <a:defRPr sz="1100" b="1">
                <a:latin typeface="Poppins"/>
                <a:ea typeface="Poppins"/>
                <a:cs typeface="Poppins"/>
                <a:sym typeface="Poppins"/>
              </a:defRPr>
            </a:lvl2pPr>
            <a:lvl3pPr lvl="2">
              <a:spcBef>
                <a:spcPts val="0"/>
              </a:spcBef>
              <a:spcAft>
                <a:spcPts val="0"/>
              </a:spcAft>
              <a:buSzPts val="1100"/>
              <a:buFont typeface="Poppins"/>
              <a:buNone/>
              <a:defRPr sz="1100" b="1">
                <a:latin typeface="Poppins"/>
                <a:ea typeface="Poppins"/>
                <a:cs typeface="Poppins"/>
                <a:sym typeface="Poppins"/>
              </a:defRPr>
            </a:lvl3pPr>
            <a:lvl4pPr lvl="3">
              <a:spcBef>
                <a:spcPts val="0"/>
              </a:spcBef>
              <a:spcAft>
                <a:spcPts val="0"/>
              </a:spcAft>
              <a:buSzPts val="1100"/>
              <a:buFont typeface="Poppins"/>
              <a:buNone/>
              <a:defRPr sz="1100" b="1">
                <a:latin typeface="Poppins"/>
                <a:ea typeface="Poppins"/>
                <a:cs typeface="Poppins"/>
                <a:sym typeface="Poppins"/>
              </a:defRPr>
            </a:lvl4pPr>
            <a:lvl5pPr lvl="4">
              <a:spcBef>
                <a:spcPts val="0"/>
              </a:spcBef>
              <a:spcAft>
                <a:spcPts val="0"/>
              </a:spcAft>
              <a:buSzPts val="1100"/>
              <a:buFont typeface="Poppins"/>
              <a:buNone/>
              <a:defRPr sz="1100" b="1">
                <a:latin typeface="Poppins"/>
                <a:ea typeface="Poppins"/>
                <a:cs typeface="Poppins"/>
                <a:sym typeface="Poppins"/>
              </a:defRPr>
            </a:lvl5pPr>
            <a:lvl6pPr lvl="5">
              <a:spcBef>
                <a:spcPts val="0"/>
              </a:spcBef>
              <a:spcAft>
                <a:spcPts val="0"/>
              </a:spcAft>
              <a:buSzPts val="1100"/>
              <a:buFont typeface="Poppins"/>
              <a:buNone/>
              <a:defRPr sz="1100" b="1">
                <a:latin typeface="Poppins"/>
                <a:ea typeface="Poppins"/>
                <a:cs typeface="Poppins"/>
                <a:sym typeface="Poppins"/>
              </a:defRPr>
            </a:lvl6pPr>
            <a:lvl7pPr lvl="6">
              <a:spcBef>
                <a:spcPts val="0"/>
              </a:spcBef>
              <a:spcAft>
                <a:spcPts val="0"/>
              </a:spcAft>
              <a:buSzPts val="1100"/>
              <a:buFont typeface="Poppins"/>
              <a:buNone/>
              <a:defRPr sz="1100" b="1">
                <a:latin typeface="Poppins"/>
                <a:ea typeface="Poppins"/>
                <a:cs typeface="Poppins"/>
                <a:sym typeface="Poppins"/>
              </a:defRPr>
            </a:lvl7pPr>
            <a:lvl8pPr lvl="7">
              <a:spcBef>
                <a:spcPts val="0"/>
              </a:spcBef>
              <a:spcAft>
                <a:spcPts val="0"/>
              </a:spcAft>
              <a:buSzPts val="1100"/>
              <a:buFont typeface="Poppins"/>
              <a:buNone/>
              <a:defRPr sz="1100" b="1">
                <a:latin typeface="Poppins"/>
                <a:ea typeface="Poppins"/>
                <a:cs typeface="Poppins"/>
                <a:sym typeface="Poppins"/>
              </a:defRPr>
            </a:lvl8pPr>
            <a:lvl9pPr lvl="8">
              <a:spcBef>
                <a:spcPts val="0"/>
              </a:spcBef>
              <a:spcAft>
                <a:spcPts val="0"/>
              </a:spcAft>
              <a:buSzPts val="1100"/>
              <a:buFont typeface="Poppins"/>
              <a:buNone/>
              <a:defRPr sz="1100" b="1">
                <a:latin typeface="Poppins"/>
                <a:ea typeface="Poppins"/>
                <a:cs typeface="Poppins"/>
                <a:sym typeface="Poppins"/>
              </a:defRPr>
            </a:lvl9pPr>
          </a:lstStyle>
          <a:p>
            <a:endParaRPr/>
          </a:p>
        </p:txBody>
      </p:sp>
      <p:sp>
        <p:nvSpPr>
          <p:cNvPr id="435" name="Google Shape;435;p30"/>
          <p:cNvSpPr txBox="1">
            <a:spLocks noGrp="1"/>
          </p:cNvSpPr>
          <p:nvPr>
            <p:ph type="subTitle" idx="4"/>
          </p:nvPr>
        </p:nvSpPr>
        <p:spPr>
          <a:xfrm>
            <a:off x="5052850" y="2750664"/>
            <a:ext cx="2403600" cy="547200"/>
          </a:xfrm>
          <a:prstGeom prst="rect">
            <a:avLst/>
          </a:prstGeom>
        </p:spPr>
        <p:txBody>
          <a:bodyPr spcFirstLastPara="1" wrap="square" lIns="0" tIns="91425" rIns="91425" bIns="91425" anchor="t" anchorCtr="0">
            <a:spAutoFit/>
          </a:bodyPr>
          <a:lstStyle>
            <a:lvl1pPr lvl="0">
              <a:spcBef>
                <a:spcPts val="0"/>
              </a:spcBef>
              <a:spcAft>
                <a:spcPts val="0"/>
              </a:spcAft>
              <a:buSzPts val="1000"/>
              <a:buFont typeface="Urbanist"/>
              <a:buNone/>
              <a:defRPr sz="1000"/>
            </a:lvl1pPr>
            <a:lvl2pPr lvl="1">
              <a:spcBef>
                <a:spcPts val="0"/>
              </a:spcBef>
              <a:spcAft>
                <a:spcPts val="0"/>
              </a:spcAft>
              <a:buSzPts val="1000"/>
              <a:buFont typeface="Urbanist Medium"/>
              <a:buNone/>
              <a:defRPr sz="1000">
                <a:latin typeface="Urbanist Medium"/>
                <a:ea typeface="Urbanist Medium"/>
                <a:cs typeface="Urbanist Medium"/>
                <a:sym typeface="Urbanist Medium"/>
              </a:defRPr>
            </a:lvl2pPr>
            <a:lvl3pPr lvl="2">
              <a:spcBef>
                <a:spcPts val="0"/>
              </a:spcBef>
              <a:spcAft>
                <a:spcPts val="0"/>
              </a:spcAft>
              <a:buSzPts val="1000"/>
              <a:buFont typeface="Urbanist Medium"/>
              <a:buNone/>
              <a:defRPr sz="1000">
                <a:latin typeface="Urbanist Medium"/>
                <a:ea typeface="Urbanist Medium"/>
                <a:cs typeface="Urbanist Medium"/>
                <a:sym typeface="Urbanist Medium"/>
              </a:defRPr>
            </a:lvl3pPr>
            <a:lvl4pPr lvl="3">
              <a:spcBef>
                <a:spcPts val="0"/>
              </a:spcBef>
              <a:spcAft>
                <a:spcPts val="0"/>
              </a:spcAft>
              <a:buSzPts val="1000"/>
              <a:buFont typeface="Urbanist Medium"/>
              <a:buNone/>
              <a:defRPr sz="1000">
                <a:latin typeface="Urbanist Medium"/>
                <a:ea typeface="Urbanist Medium"/>
                <a:cs typeface="Urbanist Medium"/>
                <a:sym typeface="Urbanist Medium"/>
              </a:defRPr>
            </a:lvl4pPr>
            <a:lvl5pPr lvl="4">
              <a:spcBef>
                <a:spcPts val="0"/>
              </a:spcBef>
              <a:spcAft>
                <a:spcPts val="0"/>
              </a:spcAft>
              <a:buSzPts val="1000"/>
              <a:buFont typeface="Urbanist Medium"/>
              <a:buNone/>
              <a:defRPr sz="1000">
                <a:latin typeface="Urbanist Medium"/>
                <a:ea typeface="Urbanist Medium"/>
                <a:cs typeface="Urbanist Medium"/>
                <a:sym typeface="Urbanist Medium"/>
              </a:defRPr>
            </a:lvl5pPr>
            <a:lvl6pPr lvl="5">
              <a:spcBef>
                <a:spcPts val="0"/>
              </a:spcBef>
              <a:spcAft>
                <a:spcPts val="0"/>
              </a:spcAft>
              <a:buSzPts val="1000"/>
              <a:buFont typeface="Urbanist Medium"/>
              <a:buNone/>
              <a:defRPr sz="1000">
                <a:latin typeface="Urbanist Medium"/>
                <a:ea typeface="Urbanist Medium"/>
                <a:cs typeface="Urbanist Medium"/>
                <a:sym typeface="Urbanist Medium"/>
              </a:defRPr>
            </a:lvl6pPr>
            <a:lvl7pPr lvl="6">
              <a:spcBef>
                <a:spcPts val="0"/>
              </a:spcBef>
              <a:spcAft>
                <a:spcPts val="0"/>
              </a:spcAft>
              <a:buSzPts val="1000"/>
              <a:buFont typeface="Urbanist Medium"/>
              <a:buNone/>
              <a:defRPr sz="1000">
                <a:latin typeface="Urbanist Medium"/>
                <a:ea typeface="Urbanist Medium"/>
                <a:cs typeface="Urbanist Medium"/>
                <a:sym typeface="Urbanist Medium"/>
              </a:defRPr>
            </a:lvl7pPr>
            <a:lvl8pPr lvl="7">
              <a:spcBef>
                <a:spcPts val="0"/>
              </a:spcBef>
              <a:spcAft>
                <a:spcPts val="0"/>
              </a:spcAft>
              <a:buSzPts val="1000"/>
              <a:buFont typeface="Urbanist Medium"/>
              <a:buNone/>
              <a:defRPr sz="1000">
                <a:latin typeface="Urbanist Medium"/>
                <a:ea typeface="Urbanist Medium"/>
                <a:cs typeface="Urbanist Medium"/>
                <a:sym typeface="Urbanist Medium"/>
              </a:defRPr>
            </a:lvl8pPr>
            <a:lvl9pPr lvl="8">
              <a:spcBef>
                <a:spcPts val="0"/>
              </a:spcBef>
              <a:spcAft>
                <a:spcPts val="0"/>
              </a:spcAft>
              <a:buSzPts val="1000"/>
              <a:buFont typeface="Urbanist Medium"/>
              <a:buNone/>
              <a:defRPr sz="1000">
                <a:latin typeface="Urbanist Medium"/>
                <a:ea typeface="Urbanist Medium"/>
                <a:cs typeface="Urbanist Medium"/>
                <a:sym typeface="Urbanist Medium"/>
              </a:defRPr>
            </a:lvl9pPr>
          </a:lstStyle>
          <a:p>
            <a:endParaRPr/>
          </a:p>
        </p:txBody>
      </p:sp>
      <p:sp>
        <p:nvSpPr>
          <p:cNvPr id="436" name="Google Shape;436;p30"/>
          <p:cNvSpPr txBox="1">
            <a:spLocks noGrp="1"/>
          </p:cNvSpPr>
          <p:nvPr>
            <p:ph type="subTitle" idx="5"/>
          </p:nvPr>
        </p:nvSpPr>
        <p:spPr>
          <a:xfrm>
            <a:off x="5052850" y="3310695"/>
            <a:ext cx="1970400" cy="466800"/>
          </a:xfrm>
          <a:prstGeom prst="rect">
            <a:avLst/>
          </a:prstGeom>
        </p:spPr>
        <p:txBody>
          <a:bodyPr spcFirstLastPara="1" wrap="square" lIns="0" tIns="91425" rIns="91425" bIns="0" anchor="b" anchorCtr="0">
            <a:noAutofit/>
          </a:bodyPr>
          <a:lstStyle>
            <a:lvl1pPr lvl="0">
              <a:spcBef>
                <a:spcPts val="0"/>
              </a:spcBef>
              <a:spcAft>
                <a:spcPts val="0"/>
              </a:spcAft>
              <a:buSzPts val="1100"/>
              <a:buFont typeface="Poppins"/>
              <a:buNone/>
              <a:defRPr sz="1100" b="1">
                <a:latin typeface="Poppins"/>
                <a:ea typeface="Poppins"/>
                <a:cs typeface="Poppins"/>
                <a:sym typeface="Poppins"/>
              </a:defRPr>
            </a:lvl1pPr>
            <a:lvl2pPr lvl="1">
              <a:spcBef>
                <a:spcPts val="0"/>
              </a:spcBef>
              <a:spcAft>
                <a:spcPts val="0"/>
              </a:spcAft>
              <a:buSzPts val="1100"/>
              <a:buFont typeface="Poppins"/>
              <a:buNone/>
              <a:defRPr sz="1100" b="1">
                <a:latin typeface="Poppins"/>
                <a:ea typeface="Poppins"/>
                <a:cs typeface="Poppins"/>
                <a:sym typeface="Poppins"/>
              </a:defRPr>
            </a:lvl2pPr>
            <a:lvl3pPr lvl="2">
              <a:spcBef>
                <a:spcPts val="0"/>
              </a:spcBef>
              <a:spcAft>
                <a:spcPts val="0"/>
              </a:spcAft>
              <a:buSzPts val="1100"/>
              <a:buFont typeface="Poppins"/>
              <a:buNone/>
              <a:defRPr sz="1100" b="1">
                <a:latin typeface="Poppins"/>
                <a:ea typeface="Poppins"/>
                <a:cs typeface="Poppins"/>
                <a:sym typeface="Poppins"/>
              </a:defRPr>
            </a:lvl3pPr>
            <a:lvl4pPr lvl="3">
              <a:spcBef>
                <a:spcPts val="0"/>
              </a:spcBef>
              <a:spcAft>
                <a:spcPts val="0"/>
              </a:spcAft>
              <a:buSzPts val="1100"/>
              <a:buFont typeface="Poppins"/>
              <a:buNone/>
              <a:defRPr sz="1100" b="1">
                <a:latin typeface="Poppins"/>
                <a:ea typeface="Poppins"/>
                <a:cs typeface="Poppins"/>
                <a:sym typeface="Poppins"/>
              </a:defRPr>
            </a:lvl4pPr>
            <a:lvl5pPr lvl="4">
              <a:spcBef>
                <a:spcPts val="0"/>
              </a:spcBef>
              <a:spcAft>
                <a:spcPts val="0"/>
              </a:spcAft>
              <a:buSzPts val="1100"/>
              <a:buFont typeface="Poppins"/>
              <a:buNone/>
              <a:defRPr sz="1100" b="1">
                <a:latin typeface="Poppins"/>
                <a:ea typeface="Poppins"/>
                <a:cs typeface="Poppins"/>
                <a:sym typeface="Poppins"/>
              </a:defRPr>
            </a:lvl5pPr>
            <a:lvl6pPr lvl="5">
              <a:spcBef>
                <a:spcPts val="0"/>
              </a:spcBef>
              <a:spcAft>
                <a:spcPts val="0"/>
              </a:spcAft>
              <a:buSzPts val="1100"/>
              <a:buFont typeface="Poppins"/>
              <a:buNone/>
              <a:defRPr sz="1100" b="1">
                <a:latin typeface="Poppins"/>
                <a:ea typeface="Poppins"/>
                <a:cs typeface="Poppins"/>
                <a:sym typeface="Poppins"/>
              </a:defRPr>
            </a:lvl6pPr>
            <a:lvl7pPr lvl="6">
              <a:spcBef>
                <a:spcPts val="0"/>
              </a:spcBef>
              <a:spcAft>
                <a:spcPts val="0"/>
              </a:spcAft>
              <a:buSzPts val="1100"/>
              <a:buFont typeface="Poppins"/>
              <a:buNone/>
              <a:defRPr sz="1100" b="1">
                <a:latin typeface="Poppins"/>
                <a:ea typeface="Poppins"/>
                <a:cs typeface="Poppins"/>
                <a:sym typeface="Poppins"/>
              </a:defRPr>
            </a:lvl7pPr>
            <a:lvl8pPr lvl="7">
              <a:spcBef>
                <a:spcPts val="0"/>
              </a:spcBef>
              <a:spcAft>
                <a:spcPts val="0"/>
              </a:spcAft>
              <a:buSzPts val="1100"/>
              <a:buFont typeface="Poppins"/>
              <a:buNone/>
              <a:defRPr sz="1100" b="1">
                <a:latin typeface="Poppins"/>
                <a:ea typeface="Poppins"/>
                <a:cs typeface="Poppins"/>
                <a:sym typeface="Poppins"/>
              </a:defRPr>
            </a:lvl8pPr>
            <a:lvl9pPr lvl="8">
              <a:spcBef>
                <a:spcPts val="0"/>
              </a:spcBef>
              <a:spcAft>
                <a:spcPts val="0"/>
              </a:spcAft>
              <a:buSzPts val="1100"/>
              <a:buFont typeface="Poppins"/>
              <a:buNone/>
              <a:defRPr sz="1100" b="1">
                <a:latin typeface="Poppins"/>
                <a:ea typeface="Poppins"/>
                <a:cs typeface="Poppins"/>
                <a:sym typeface="Poppins"/>
              </a:defRPr>
            </a:lvl9pPr>
          </a:lstStyle>
          <a:p>
            <a:endParaRPr/>
          </a:p>
        </p:txBody>
      </p:sp>
      <p:sp>
        <p:nvSpPr>
          <p:cNvPr id="437" name="Google Shape;437;p30"/>
          <p:cNvSpPr txBox="1">
            <a:spLocks noGrp="1"/>
          </p:cNvSpPr>
          <p:nvPr>
            <p:ph type="subTitle" idx="6"/>
          </p:nvPr>
        </p:nvSpPr>
        <p:spPr>
          <a:xfrm>
            <a:off x="5052850" y="4054675"/>
            <a:ext cx="2403600" cy="547200"/>
          </a:xfrm>
          <a:prstGeom prst="rect">
            <a:avLst/>
          </a:prstGeom>
        </p:spPr>
        <p:txBody>
          <a:bodyPr spcFirstLastPara="1" wrap="square" lIns="0" tIns="91425" rIns="91425" bIns="91425" anchor="t" anchorCtr="0">
            <a:spAutoFit/>
          </a:bodyPr>
          <a:lstStyle>
            <a:lvl1pPr lvl="0">
              <a:spcBef>
                <a:spcPts val="0"/>
              </a:spcBef>
              <a:spcAft>
                <a:spcPts val="0"/>
              </a:spcAft>
              <a:buSzPts val="1000"/>
              <a:buFont typeface="Urbanist"/>
              <a:buNone/>
              <a:defRPr sz="1000"/>
            </a:lvl1pPr>
            <a:lvl2pPr lvl="1">
              <a:spcBef>
                <a:spcPts val="0"/>
              </a:spcBef>
              <a:spcAft>
                <a:spcPts val="0"/>
              </a:spcAft>
              <a:buSzPts val="1000"/>
              <a:buFont typeface="Urbanist Medium"/>
              <a:buNone/>
              <a:defRPr sz="1000">
                <a:latin typeface="Urbanist Medium"/>
                <a:ea typeface="Urbanist Medium"/>
                <a:cs typeface="Urbanist Medium"/>
                <a:sym typeface="Urbanist Medium"/>
              </a:defRPr>
            </a:lvl2pPr>
            <a:lvl3pPr lvl="2">
              <a:spcBef>
                <a:spcPts val="0"/>
              </a:spcBef>
              <a:spcAft>
                <a:spcPts val="0"/>
              </a:spcAft>
              <a:buSzPts val="1000"/>
              <a:buFont typeface="Urbanist Medium"/>
              <a:buNone/>
              <a:defRPr sz="1000">
                <a:latin typeface="Urbanist Medium"/>
                <a:ea typeface="Urbanist Medium"/>
                <a:cs typeface="Urbanist Medium"/>
                <a:sym typeface="Urbanist Medium"/>
              </a:defRPr>
            </a:lvl3pPr>
            <a:lvl4pPr lvl="3">
              <a:spcBef>
                <a:spcPts val="0"/>
              </a:spcBef>
              <a:spcAft>
                <a:spcPts val="0"/>
              </a:spcAft>
              <a:buSzPts val="1000"/>
              <a:buFont typeface="Urbanist Medium"/>
              <a:buNone/>
              <a:defRPr sz="1000">
                <a:latin typeface="Urbanist Medium"/>
                <a:ea typeface="Urbanist Medium"/>
                <a:cs typeface="Urbanist Medium"/>
                <a:sym typeface="Urbanist Medium"/>
              </a:defRPr>
            </a:lvl4pPr>
            <a:lvl5pPr lvl="4">
              <a:spcBef>
                <a:spcPts val="0"/>
              </a:spcBef>
              <a:spcAft>
                <a:spcPts val="0"/>
              </a:spcAft>
              <a:buSzPts val="1000"/>
              <a:buFont typeface="Urbanist Medium"/>
              <a:buNone/>
              <a:defRPr sz="1000">
                <a:latin typeface="Urbanist Medium"/>
                <a:ea typeface="Urbanist Medium"/>
                <a:cs typeface="Urbanist Medium"/>
                <a:sym typeface="Urbanist Medium"/>
              </a:defRPr>
            </a:lvl5pPr>
            <a:lvl6pPr lvl="5">
              <a:spcBef>
                <a:spcPts val="0"/>
              </a:spcBef>
              <a:spcAft>
                <a:spcPts val="0"/>
              </a:spcAft>
              <a:buSzPts val="1000"/>
              <a:buFont typeface="Urbanist Medium"/>
              <a:buNone/>
              <a:defRPr sz="1000">
                <a:latin typeface="Urbanist Medium"/>
                <a:ea typeface="Urbanist Medium"/>
                <a:cs typeface="Urbanist Medium"/>
                <a:sym typeface="Urbanist Medium"/>
              </a:defRPr>
            </a:lvl6pPr>
            <a:lvl7pPr lvl="6">
              <a:spcBef>
                <a:spcPts val="0"/>
              </a:spcBef>
              <a:spcAft>
                <a:spcPts val="0"/>
              </a:spcAft>
              <a:buSzPts val="1000"/>
              <a:buFont typeface="Urbanist Medium"/>
              <a:buNone/>
              <a:defRPr sz="1000">
                <a:latin typeface="Urbanist Medium"/>
                <a:ea typeface="Urbanist Medium"/>
                <a:cs typeface="Urbanist Medium"/>
                <a:sym typeface="Urbanist Medium"/>
              </a:defRPr>
            </a:lvl7pPr>
            <a:lvl8pPr lvl="7">
              <a:spcBef>
                <a:spcPts val="0"/>
              </a:spcBef>
              <a:spcAft>
                <a:spcPts val="0"/>
              </a:spcAft>
              <a:buSzPts val="1000"/>
              <a:buFont typeface="Urbanist Medium"/>
              <a:buNone/>
              <a:defRPr sz="1000">
                <a:latin typeface="Urbanist Medium"/>
                <a:ea typeface="Urbanist Medium"/>
                <a:cs typeface="Urbanist Medium"/>
                <a:sym typeface="Urbanist Medium"/>
              </a:defRPr>
            </a:lvl8pPr>
            <a:lvl9pPr lvl="8">
              <a:spcBef>
                <a:spcPts val="0"/>
              </a:spcBef>
              <a:spcAft>
                <a:spcPts val="0"/>
              </a:spcAft>
              <a:buSzPts val="1000"/>
              <a:buFont typeface="Urbanist Medium"/>
              <a:buNone/>
              <a:defRPr sz="1000">
                <a:latin typeface="Urbanist Medium"/>
                <a:ea typeface="Urbanist Medium"/>
                <a:cs typeface="Urbanist Medium"/>
                <a:sym typeface="Urbanist Medium"/>
              </a:defRPr>
            </a:lvl9pPr>
          </a:lstStyle>
          <a:p>
            <a:endParaRPr/>
          </a:p>
        </p:txBody>
      </p:sp>
      <p:sp>
        <p:nvSpPr>
          <p:cNvPr id="438" name="Google Shape;438;p30"/>
          <p:cNvSpPr txBox="1">
            <a:spLocks noGrp="1"/>
          </p:cNvSpPr>
          <p:nvPr>
            <p:ph type="subTitle" idx="7"/>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39" name="Google Shape;439;p30"/>
          <p:cNvSpPr txBox="1">
            <a:spLocks noGrp="1"/>
          </p:cNvSpPr>
          <p:nvPr>
            <p:ph type="subTitle" idx="8"/>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40" name="Google Shape;440;p30"/>
          <p:cNvSpPr txBox="1">
            <a:spLocks noGrp="1"/>
          </p:cNvSpPr>
          <p:nvPr>
            <p:ph type="subTitle" idx="9"/>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441" name="Google Shape;441;p30"/>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title only">
  <p:cSld name="BLANK_1_1_1_1_1">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283475" y="433737"/>
            <a:ext cx="4382400" cy="433800"/>
          </a:xfrm>
          <a:prstGeom prst="rect">
            <a:avLst/>
          </a:prstGeom>
        </p:spPr>
        <p:txBody>
          <a:bodyPr spcFirstLastPara="1" wrap="square" lIns="0" tIns="0" rIns="91425" bIns="0" anchor="t" anchorCtr="0">
            <a:noAutofit/>
          </a:bodyPr>
          <a:lstStyle>
            <a:lvl1pPr lvl="0">
              <a:lnSpc>
                <a:spcPct val="90000"/>
              </a:lnSpc>
              <a:spcBef>
                <a:spcPts val="0"/>
              </a:spcBef>
              <a:spcAft>
                <a:spcPts val="0"/>
              </a:spcAft>
              <a:buClr>
                <a:schemeClr val="lt1"/>
              </a:buClr>
              <a:buSzPts val="2400"/>
              <a:buNone/>
              <a:defRPr sz="2400"/>
            </a:lvl1pPr>
            <a:lvl2pPr lvl="1">
              <a:lnSpc>
                <a:spcPct val="90000"/>
              </a:lnSpc>
              <a:spcBef>
                <a:spcPts val="0"/>
              </a:spcBef>
              <a:spcAft>
                <a:spcPts val="0"/>
              </a:spcAft>
              <a:buSzPts val="2400"/>
              <a:buNone/>
              <a:defRPr sz="2400"/>
            </a:lvl2pPr>
            <a:lvl3pPr lvl="2">
              <a:lnSpc>
                <a:spcPct val="90000"/>
              </a:lnSpc>
              <a:spcBef>
                <a:spcPts val="0"/>
              </a:spcBef>
              <a:spcAft>
                <a:spcPts val="0"/>
              </a:spcAft>
              <a:buSzPts val="2400"/>
              <a:buNone/>
              <a:defRPr sz="2400"/>
            </a:lvl3pPr>
            <a:lvl4pPr lvl="3">
              <a:lnSpc>
                <a:spcPct val="90000"/>
              </a:lnSpc>
              <a:spcBef>
                <a:spcPts val="0"/>
              </a:spcBef>
              <a:spcAft>
                <a:spcPts val="0"/>
              </a:spcAft>
              <a:buSzPts val="2400"/>
              <a:buNone/>
              <a:defRPr sz="2400"/>
            </a:lvl4pPr>
            <a:lvl5pPr lvl="4">
              <a:lnSpc>
                <a:spcPct val="90000"/>
              </a:lnSpc>
              <a:spcBef>
                <a:spcPts val="0"/>
              </a:spcBef>
              <a:spcAft>
                <a:spcPts val="0"/>
              </a:spcAft>
              <a:buSzPts val="2400"/>
              <a:buNone/>
              <a:defRPr sz="2400"/>
            </a:lvl5pPr>
            <a:lvl6pPr lvl="5">
              <a:lnSpc>
                <a:spcPct val="90000"/>
              </a:lnSpc>
              <a:spcBef>
                <a:spcPts val="0"/>
              </a:spcBef>
              <a:spcAft>
                <a:spcPts val="0"/>
              </a:spcAft>
              <a:buSzPts val="2400"/>
              <a:buNone/>
              <a:defRPr sz="2400"/>
            </a:lvl6pPr>
            <a:lvl7pPr lvl="6">
              <a:lnSpc>
                <a:spcPct val="90000"/>
              </a:lnSpc>
              <a:spcBef>
                <a:spcPts val="0"/>
              </a:spcBef>
              <a:spcAft>
                <a:spcPts val="0"/>
              </a:spcAft>
              <a:buSzPts val="2400"/>
              <a:buNone/>
              <a:defRPr sz="2400"/>
            </a:lvl7pPr>
            <a:lvl8pPr lvl="7">
              <a:lnSpc>
                <a:spcPct val="90000"/>
              </a:lnSpc>
              <a:spcBef>
                <a:spcPts val="0"/>
              </a:spcBef>
              <a:spcAft>
                <a:spcPts val="0"/>
              </a:spcAft>
              <a:buSzPts val="2400"/>
              <a:buNone/>
              <a:defRPr sz="2400"/>
            </a:lvl8pPr>
            <a:lvl9pPr lvl="8">
              <a:lnSpc>
                <a:spcPct val="90000"/>
              </a:lnSpc>
              <a:spcBef>
                <a:spcPts val="0"/>
              </a:spcBef>
              <a:spcAft>
                <a:spcPts val="0"/>
              </a:spcAft>
              <a:buSzPts val="2400"/>
              <a:buNone/>
              <a:defRPr sz="2400"/>
            </a:lvl9pPr>
          </a:lstStyle>
          <a:p>
            <a:endParaRPr/>
          </a:p>
        </p:txBody>
      </p:sp>
      <p:sp>
        <p:nvSpPr>
          <p:cNvPr id="30" name="Google Shape;30;p4"/>
          <p:cNvSpPr txBox="1">
            <a:spLocks noGrp="1"/>
          </p:cNvSpPr>
          <p:nvPr>
            <p:ph type="subTitle" idx="1"/>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1" name="Google Shape;31;p4"/>
          <p:cNvSpPr txBox="1">
            <a:spLocks noGrp="1"/>
          </p:cNvSpPr>
          <p:nvPr>
            <p:ph type="subTitle" idx="2"/>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2" name="Google Shape;32;p4"/>
          <p:cNvSpPr txBox="1">
            <a:spLocks noGrp="1"/>
          </p:cNvSpPr>
          <p:nvPr>
            <p:ph type="subTitle" idx="3"/>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33" name="Google Shape;33;p4"/>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ext Steps">
  <p:cSld name="CUSTOM_2">
    <p:spTree>
      <p:nvGrpSpPr>
        <p:cNvPr id="1" name="Shape 442"/>
        <p:cNvGrpSpPr/>
        <p:nvPr/>
      </p:nvGrpSpPr>
      <p:grpSpPr>
        <a:xfrm>
          <a:off x="0" y="0"/>
          <a:ext cx="0" cy="0"/>
          <a:chOff x="0" y="0"/>
          <a:chExt cx="0" cy="0"/>
        </a:xfrm>
      </p:grpSpPr>
      <p:sp>
        <p:nvSpPr>
          <p:cNvPr id="443" name="Google Shape;443;p31"/>
          <p:cNvSpPr txBox="1">
            <a:spLocks noGrp="1"/>
          </p:cNvSpPr>
          <p:nvPr>
            <p:ph type="title"/>
          </p:nvPr>
        </p:nvSpPr>
        <p:spPr>
          <a:xfrm>
            <a:off x="4665825" y="1253625"/>
            <a:ext cx="4193400" cy="3069600"/>
          </a:xfrm>
          <a:prstGeom prst="rect">
            <a:avLst/>
          </a:prstGeom>
        </p:spPr>
        <p:txBody>
          <a:bodyPr spcFirstLastPara="1" wrap="square" lIns="0" tIns="0" rIns="91425" bIns="0" anchor="t" anchorCtr="0">
            <a:spAutoFit/>
          </a:bodyPr>
          <a:lstStyle>
            <a:lvl1pPr lvl="0">
              <a:lnSpc>
                <a:spcPct val="90000"/>
              </a:lnSpc>
              <a:spcBef>
                <a:spcPts val="0"/>
              </a:spcBef>
              <a:spcAft>
                <a:spcPts val="0"/>
              </a:spcAft>
              <a:buClr>
                <a:schemeClr val="lt1"/>
              </a:buClr>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444" name="Google Shape;444;p31"/>
          <p:cNvSpPr txBox="1">
            <a:spLocks noGrp="1"/>
          </p:cNvSpPr>
          <p:nvPr>
            <p:ph type="body" idx="1"/>
          </p:nvPr>
        </p:nvSpPr>
        <p:spPr>
          <a:xfrm>
            <a:off x="2534564" y="3561603"/>
            <a:ext cx="1823400" cy="5028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Font typeface="Poppins"/>
              <a:buChar char="●"/>
              <a:defRPr sz="3000" b="1">
                <a:latin typeface="Poppins"/>
                <a:ea typeface="Poppins"/>
                <a:cs typeface="Poppins"/>
                <a:sym typeface="Poppins"/>
              </a:defRPr>
            </a:lvl1pPr>
            <a:lvl2pPr marL="914400" lvl="1" indent="-419100">
              <a:spcBef>
                <a:spcPts val="1000"/>
              </a:spcBef>
              <a:spcAft>
                <a:spcPts val="0"/>
              </a:spcAft>
              <a:buSzPts val="3000"/>
              <a:buFont typeface="Poppins"/>
              <a:buChar char="○"/>
              <a:defRPr sz="3000" b="1">
                <a:latin typeface="Poppins"/>
                <a:ea typeface="Poppins"/>
                <a:cs typeface="Poppins"/>
                <a:sym typeface="Poppins"/>
              </a:defRPr>
            </a:lvl2pPr>
            <a:lvl3pPr marL="1371600" lvl="2" indent="-419100">
              <a:spcBef>
                <a:spcPts val="1000"/>
              </a:spcBef>
              <a:spcAft>
                <a:spcPts val="0"/>
              </a:spcAft>
              <a:buSzPts val="3000"/>
              <a:buFont typeface="Poppins"/>
              <a:buChar char="■"/>
              <a:defRPr sz="3000" b="1">
                <a:latin typeface="Poppins"/>
                <a:ea typeface="Poppins"/>
                <a:cs typeface="Poppins"/>
                <a:sym typeface="Poppins"/>
              </a:defRPr>
            </a:lvl3pPr>
            <a:lvl4pPr marL="1828800" lvl="3" indent="-419100">
              <a:spcBef>
                <a:spcPts val="1000"/>
              </a:spcBef>
              <a:spcAft>
                <a:spcPts val="0"/>
              </a:spcAft>
              <a:buSzPts val="3000"/>
              <a:buFont typeface="Poppins"/>
              <a:buChar char="●"/>
              <a:defRPr sz="3000" b="1">
                <a:latin typeface="Poppins"/>
                <a:ea typeface="Poppins"/>
                <a:cs typeface="Poppins"/>
                <a:sym typeface="Poppins"/>
              </a:defRPr>
            </a:lvl4pPr>
            <a:lvl5pPr marL="2286000" lvl="4" indent="-419100">
              <a:spcBef>
                <a:spcPts val="1000"/>
              </a:spcBef>
              <a:spcAft>
                <a:spcPts val="0"/>
              </a:spcAft>
              <a:buSzPts val="3000"/>
              <a:buFont typeface="Poppins"/>
              <a:buChar char="○"/>
              <a:defRPr sz="3000" b="1">
                <a:latin typeface="Poppins"/>
                <a:ea typeface="Poppins"/>
                <a:cs typeface="Poppins"/>
                <a:sym typeface="Poppins"/>
              </a:defRPr>
            </a:lvl5pPr>
            <a:lvl6pPr marL="2743200" lvl="5" indent="-419100">
              <a:spcBef>
                <a:spcPts val="1000"/>
              </a:spcBef>
              <a:spcAft>
                <a:spcPts val="0"/>
              </a:spcAft>
              <a:buSzPts val="3000"/>
              <a:buFont typeface="Poppins"/>
              <a:buChar char="■"/>
              <a:defRPr sz="3000" b="1">
                <a:latin typeface="Poppins"/>
                <a:ea typeface="Poppins"/>
                <a:cs typeface="Poppins"/>
                <a:sym typeface="Poppins"/>
              </a:defRPr>
            </a:lvl6pPr>
            <a:lvl7pPr marL="3200400" lvl="6" indent="-419100">
              <a:spcBef>
                <a:spcPts val="1000"/>
              </a:spcBef>
              <a:spcAft>
                <a:spcPts val="0"/>
              </a:spcAft>
              <a:buSzPts val="3000"/>
              <a:buFont typeface="Poppins"/>
              <a:buChar char="●"/>
              <a:defRPr sz="3000" b="1">
                <a:latin typeface="Poppins"/>
                <a:ea typeface="Poppins"/>
                <a:cs typeface="Poppins"/>
                <a:sym typeface="Poppins"/>
              </a:defRPr>
            </a:lvl7pPr>
            <a:lvl8pPr marL="3657600" lvl="7" indent="-419100">
              <a:spcBef>
                <a:spcPts val="1000"/>
              </a:spcBef>
              <a:spcAft>
                <a:spcPts val="0"/>
              </a:spcAft>
              <a:buSzPts val="3000"/>
              <a:buFont typeface="Poppins"/>
              <a:buChar char="○"/>
              <a:defRPr sz="3000" b="1">
                <a:latin typeface="Poppins"/>
                <a:ea typeface="Poppins"/>
                <a:cs typeface="Poppins"/>
                <a:sym typeface="Poppins"/>
              </a:defRPr>
            </a:lvl8pPr>
            <a:lvl9pPr marL="4114800" lvl="8" indent="-419100">
              <a:spcBef>
                <a:spcPts val="1000"/>
              </a:spcBef>
              <a:spcAft>
                <a:spcPts val="1000"/>
              </a:spcAft>
              <a:buSzPts val="3000"/>
              <a:buFont typeface="Poppins"/>
              <a:buChar char="■"/>
              <a:defRPr sz="3000" b="1">
                <a:latin typeface="Poppins"/>
                <a:ea typeface="Poppins"/>
                <a:cs typeface="Poppins"/>
                <a:sym typeface="Poppins"/>
              </a:defRPr>
            </a:lvl9pPr>
          </a:lstStyle>
          <a:p>
            <a:endParaRPr/>
          </a:p>
        </p:txBody>
      </p:sp>
      <p:sp>
        <p:nvSpPr>
          <p:cNvPr id="445" name="Google Shape;445;p31"/>
          <p:cNvSpPr txBox="1">
            <a:spLocks noGrp="1"/>
          </p:cNvSpPr>
          <p:nvPr>
            <p:ph type="body" idx="2"/>
          </p:nvPr>
        </p:nvSpPr>
        <p:spPr>
          <a:xfrm>
            <a:off x="283925" y="3561603"/>
            <a:ext cx="1823400" cy="5028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Font typeface="Poppins"/>
              <a:buChar char="●"/>
              <a:defRPr sz="3000" b="1">
                <a:latin typeface="Poppins"/>
                <a:ea typeface="Poppins"/>
                <a:cs typeface="Poppins"/>
                <a:sym typeface="Poppins"/>
              </a:defRPr>
            </a:lvl1pPr>
            <a:lvl2pPr marL="914400" lvl="1" indent="-419100">
              <a:spcBef>
                <a:spcPts val="1000"/>
              </a:spcBef>
              <a:spcAft>
                <a:spcPts val="0"/>
              </a:spcAft>
              <a:buSzPts val="3000"/>
              <a:buFont typeface="Poppins"/>
              <a:buChar char="○"/>
              <a:defRPr sz="3000" b="1">
                <a:latin typeface="Poppins"/>
                <a:ea typeface="Poppins"/>
                <a:cs typeface="Poppins"/>
                <a:sym typeface="Poppins"/>
              </a:defRPr>
            </a:lvl2pPr>
            <a:lvl3pPr marL="1371600" lvl="2" indent="-419100">
              <a:spcBef>
                <a:spcPts val="1000"/>
              </a:spcBef>
              <a:spcAft>
                <a:spcPts val="0"/>
              </a:spcAft>
              <a:buSzPts val="3000"/>
              <a:buFont typeface="Poppins"/>
              <a:buChar char="■"/>
              <a:defRPr sz="3000" b="1">
                <a:latin typeface="Poppins"/>
                <a:ea typeface="Poppins"/>
                <a:cs typeface="Poppins"/>
                <a:sym typeface="Poppins"/>
              </a:defRPr>
            </a:lvl3pPr>
            <a:lvl4pPr marL="1828800" lvl="3" indent="-419100">
              <a:spcBef>
                <a:spcPts val="1000"/>
              </a:spcBef>
              <a:spcAft>
                <a:spcPts val="0"/>
              </a:spcAft>
              <a:buSzPts val="3000"/>
              <a:buFont typeface="Poppins"/>
              <a:buChar char="●"/>
              <a:defRPr sz="3000" b="1">
                <a:latin typeface="Poppins"/>
                <a:ea typeface="Poppins"/>
                <a:cs typeface="Poppins"/>
                <a:sym typeface="Poppins"/>
              </a:defRPr>
            </a:lvl4pPr>
            <a:lvl5pPr marL="2286000" lvl="4" indent="-419100">
              <a:spcBef>
                <a:spcPts val="1000"/>
              </a:spcBef>
              <a:spcAft>
                <a:spcPts val="0"/>
              </a:spcAft>
              <a:buSzPts val="3000"/>
              <a:buFont typeface="Poppins"/>
              <a:buChar char="○"/>
              <a:defRPr sz="3000" b="1">
                <a:latin typeface="Poppins"/>
                <a:ea typeface="Poppins"/>
                <a:cs typeface="Poppins"/>
                <a:sym typeface="Poppins"/>
              </a:defRPr>
            </a:lvl5pPr>
            <a:lvl6pPr marL="2743200" lvl="5" indent="-419100">
              <a:spcBef>
                <a:spcPts val="1000"/>
              </a:spcBef>
              <a:spcAft>
                <a:spcPts val="0"/>
              </a:spcAft>
              <a:buSzPts val="3000"/>
              <a:buFont typeface="Poppins"/>
              <a:buChar char="■"/>
              <a:defRPr sz="3000" b="1">
                <a:latin typeface="Poppins"/>
                <a:ea typeface="Poppins"/>
                <a:cs typeface="Poppins"/>
                <a:sym typeface="Poppins"/>
              </a:defRPr>
            </a:lvl6pPr>
            <a:lvl7pPr marL="3200400" lvl="6" indent="-419100">
              <a:spcBef>
                <a:spcPts val="1000"/>
              </a:spcBef>
              <a:spcAft>
                <a:spcPts val="0"/>
              </a:spcAft>
              <a:buSzPts val="3000"/>
              <a:buFont typeface="Poppins"/>
              <a:buChar char="●"/>
              <a:defRPr sz="3000" b="1">
                <a:latin typeface="Poppins"/>
                <a:ea typeface="Poppins"/>
                <a:cs typeface="Poppins"/>
                <a:sym typeface="Poppins"/>
              </a:defRPr>
            </a:lvl7pPr>
            <a:lvl8pPr marL="3657600" lvl="7" indent="-419100">
              <a:spcBef>
                <a:spcPts val="1000"/>
              </a:spcBef>
              <a:spcAft>
                <a:spcPts val="0"/>
              </a:spcAft>
              <a:buSzPts val="3000"/>
              <a:buFont typeface="Poppins"/>
              <a:buChar char="○"/>
              <a:defRPr sz="3000" b="1">
                <a:latin typeface="Poppins"/>
                <a:ea typeface="Poppins"/>
                <a:cs typeface="Poppins"/>
                <a:sym typeface="Poppins"/>
              </a:defRPr>
            </a:lvl8pPr>
            <a:lvl9pPr marL="4114800" lvl="8" indent="-419100">
              <a:spcBef>
                <a:spcPts val="1000"/>
              </a:spcBef>
              <a:spcAft>
                <a:spcPts val="1000"/>
              </a:spcAft>
              <a:buSzPts val="3000"/>
              <a:buFont typeface="Poppins"/>
              <a:buChar char="■"/>
              <a:defRPr sz="3000" b="1">
                <a:latin typeface="Poppins"/>
                <a:ea typeface="Poppins"/>
                <a:cs typeface="Poppins"/>
                <a:sym typeface="Poppins"/>
              </a:defRPr>
            </a:lvl9pPr>
          </a:lstStyle>
          <a:p>
            <a:endParaRPr/>
          </a:p>
        </p:txBody>
      </p:sp>
      <p:sp>
        <p:nvSpPr>
          <p:cNvPr id="446" name="Google Shape;446;p31"/>
          <p:cNvSpPr txBox="1">
            <a:spLocks noGrp="1"/>
          </p:cNvSpPr>
          <p:nvPr>
            <p:ph type="body" idx="3"/>
          </p:nvPr>
        </p:nvSpPr>
        <p:spPr>
          <a:xfrm>
            <a:off x="4785202" y="3561603"/>
            <a:ext cx="1823400" cy="5028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Font typeface="Poppins"/>
              <a:buChar char="●"/>
              <a:defRPr sz="3000" b="1">
                <a:latin typeface="Poppins"/>
                <a:ea typeface="Poppins"/>
                <a:cs typeface="Poppins"/>
                <a:sym typeface="Poppins"/>
              </a:defRPr>
            </a:lvl1pPr>
            <a:lvl2pPr marL="914400" lvl="1" indent="-419100">
              <a:spcBef>
                <a:spcPts val="1000"/>
              </a:spcBef>
              <a:spcAft>
                <a:spcPts val="0"/>
              </a:spcAft>
              <a:buSzPts val="3000"/>
              <a:buFont typeface="Poppins"/>
              <a:buChar char="○"/>
              <a:defRPr sz="3000" b="1">
                <a:latin typeface="Poppins"/>
                <a:ea typeface="Poppins"/>
                <a:cs typeface="Poppins"/>
                <a:sym typeface="Poppins"/>
              </a:defRPr>
            </a:lvl2pPr>
            <a:lvl3pPr marL="1371600" lvl="2" indent="-419100">
              <a:spcBef>
                <a:spcPts val="1000"/>
              </a:spcBef>
              <a:spcAft>
                <a:spcPts val="0"/>
              </a:spcAft>
              <a:buSzPts val="3000"/>
              <a:buFont typeface="Poppins"/>
              <a:buChar char="■"/>
              <a:defRPr sz="3000" b="1">
                <a:latin typeface="Poppins"/>
                <a:ea typeface="Poppins"/>
                <a:cs typeface="Poppins"/>
                <a:sym typeface="Poppins"/>
              </a:defRPr>
            </a:lvl3pPr>
            <a:lvl4pPr marL="1828800" lvl="3" indent="-419100">
              <a:spcBef>
                <a:spcPts val="1000"/>
              </a:spcBef>
              <a:spcAft>
                <a:spcPts val="0"/>
              </a:spcAft>
              <a:buSzPts val="3000"/>
              <a:buFont typeface="Poppins"/>
              <a:buChar char="●"/>
              <a:defRPr sz="3000" b="1">
                <a:latin typeface="Poppins"/>
                <a:ea typeface="Poppins"/>
                <a:cs typeface="Poppins"/>
                <a:sym typeface="Poppins"/>
              </a:defRPr>
            </a:lvl4pPr>
            <a:lvl5pPr marL="2286000" lvl="4" indent="-419100">
              <a:spcBef>
                <a:spcPts val="1000"/>
              </a:spcBef>
              <a:spcAft>
                <a:spcPts val="0"/>
              </a:spcAft>
              <a:buSzPts val="3000"/>
              <a:buFont typeface="Poppins"/>
              <a:buChar char="○"/>
              <a:defRPr sz="3000" b="1">
                <a:latin typeface="Poppins"/>
                <a:ea typeface="Poppins"/>
                <a:cs typeface="Poppins"/>
                <a:sym typeface="Poppins"/>
              </a:defRPr>
            </a:lvl5pPr>
            <a:lvl6pPr marL="2743200" lvl="5" indent="-419100">
              <a:spcBef>
                <a:spcPts val="1000"/>
              </a:spcBef>
              <a:spcAft>
                <a:spcPts val="0"/>
              </a:spcAft>
              <a:buSzPts val="3000"/>
              <a:buFont typeface="Poppins"/>
              <a:buChar char="■"/>
              <a:defRPr sz="3000" b="1">
                <a:latin typeface="Poppins"/>
                <a:ea typeface="Poppins"/>
                <a:cs typeface="Poppins"/>
                <a:sym typeface="Poppins"/>
              </a:defRPr>
            </a:lvl6pPr>
            <a:lvl7pPr marL="3200400" lvl="6" indent="-419100">
              <a:spcBef>
                <a:spcPts val="1000"/>
              </a:spcBef>
              <a:spcAft>
                <a:spcPts val="0"/>
              </a:spcAft>
              <a:buSzPts val="3000"/>
              <a:buFont typeface="Poppins"/>
              <a:buChar char="●"/>
              <a:defRPr sz="3000" b="1">
                <a:latin typeface="Poppins"/>
                <a:ea typeface="Poppins"/>
                <a:cs typeface="Poppins"/>
                <a:sym typeface="Poppins"/>
              </a:defRPr>
            </a:lvl7pPr>
            <a:lvl8pPr marL="3657600" lvl="7" indent="-419100">
              <a:spcBef>
                <a:spcPts val="1000"/>
              </a:spcBef>
              <a:spcAft>
                <a:spcPts val="0"/>
              </a:spcAft>
              <a:buSzPts val="3000"/>
              <a:buFont typeface="Poppins"/>
              <a:buChar char="○"/>
              <a:defRPr sz="3000" b="1">
                <a:latin typeface="Poppins"/>
                <a:ea typeface="Poppins"/>
                <a:cs typeface="Poppins"/>
                <a:sym typeface="Poppins"/>
              </a:defRPr>
            </a:lvl8pPr>
            <a:lvl9pPr marL="4114800" lvl="8" indent="-419100">
              <a:spcBef>
                <a:spcPts val="1000"/>
              </a:spcBef>
              <a:spcAft>
                <a:spcPts val="1000"/>
              </a:spcAft>
              <a:buSzPts val="3000"/>
              <a:buFont typeface="Poppins"/>
              <a:buChar char="■"/>
              <a:defRPr sz="3000" b="1">
                <a:latin typeface="Poppins"/>
                <a:ea typeface="Poppins"/>
                <a:cs typeface="Poppins"/>
                <a:sym typeface="Poppins"/>
              </a:defRPr>
            </a:lvl9pPr>
          </a:lstStyle>
          <a:p>
            <a:endParaRPr/>
          </a:p>
        </p:txBody>
      </p:sp>
      <p:sp>
        <p:nvSpPr>
          <p:cNvPr id="447" name="Google Shape;447;p31"/>
          <p:cNvSpPr txBox="1">
            <a:spLocks noGrp="1"/>
          </p:cNvSpPr>
          <p:nvPr>
            <p:ph type="body" idx="4"/>
          </p:nvPr>
        </p:nvSpPr>
        <p:spPr>
          <a:xfrm>
            <a:off x="7035841" y="3561603"/>
            <a:ext cx="1823400" cy="502800"/>
          </a:xfrm>
          <a:prstGeom prst="rect">
            <a:avLst/>
          </a:prstGeom>
        </p:spPr>
        <p:txBody>
          <a:bodyPr spcFirstLastPara="1" wrap="square" lIns="0" tIns="0" rIns="0" bIns="0" anchor="t" anchorCtr="0">
            <a:noAutofit/>
          </a:bodyPr>
          <a:lstStyle>
            <a:lvl1pPr marL="457200" lvl="0" indent="-419100">
              <a:spcBef>
                <a:spcPts val="0"/>
              </a:spcBef>
              <a:spcAft>
                <a:spcPts val="0"/>
              </a:spcAft>
              <a:buSzPts val="3000"/>
              <a:buFont typeface="Poppins"/>
              <a:buChar char="●"/>
              <a:defRPr sz="3000" b="1">
                <a:latin typeface="Poppins"/>
                <a:ea typeface="Poppins"/>
                <a:cs typeface="Poppins"/>
                <a:sym typeface="Poppins"/>
              </a:defRPr>
            </a:lvl1pPr>
            <a:lvl2pPr marL="914400" lvl="1" indent="-419100">
              <a:spcBef>
                <a:spcPts val="1000"/>
              </a:spcBef>
              <a:spcAft>
                <a:spcPts val="0"/>
              </a:spcAft>
              <a:buSzPts val="3000"/>
              <a:buFont typeface="Poppins"/>
              <a:buChar char="○"/>
              <a:defRPr sz="3000" b="1">
                <a:latin typeface="Poppins"/>
                <a:ea typeface="Poppins"/>
                <a:cs typeface="Poppins"/>
                <a:sym typeface="Poppins"/>
              </a:defRPr>
            </a:lvl2pPr>
            <a:lvl3pPr marL="1371600" lvl="2" indent="-419100">
              <a:spcBef>
                <a:spcPts val="1000"/>
              </a:spcBef>
              <a:spcAft>
                <a:spcPts val="0"/>
              </a:spcAft>
              <a:buSzPts val="3000"/>
              <a:buFont typeface="Poppins"/>
              <a:buChar char="■"/>
              <a:defRPr sz="3000" b="1">
                <a:latin typeface="Poppins"/>
                <a:ea typeface="Poppins"/>
                <a:cs typeface="Poppins"/>
                <a:sym typeface="Poppins"/>
              </a:defRPr>
            </a:lvl3pPr>
            <a:lvl4pPr marL="1828800" lvl="3" indent="-419100">
              <a:spcBef>
                <a:spcPts val="1000"/>
              </a:spcBef>
              <a:spcAft>
                <a:spcPts val="0"/>
              </a:spcAft>
              <a:buSzPts val="3000"/>
              <a:buFont typeface="Poppins"/>
              <a:buChar char="●"/>
              <a:defRPr sz="3000" b="1">
                <a:latin typeface="Poppins"/>
                <a:ea typeface="Poppins"/>
                <a:cs typeface="Poppins"/>
                <a:sym typeface="Poppins"/>
              </a:defRPr>
            </a:lvl4pPr>
            <a:lvl5pPr marL="2286000" lvl="4" indent="-419100">
              <a:spcBef>
                <a:spcPts val="1000"/>
              </a:spcBef>
              <a:spcAft>
                <a:spcPts val="0"/>
              </a:spcAft>
              <a:buSzPts val="3000"/>
              <a:buFont typeface="Poppins"/>
              <a:buChar char="○"/>
              <a:defRPr sz="3000" b="1">
                <a:latin typeface="Poppins"/>
                <a:ea typeface="Poppins"/>
                <a:cs typeface="Poppins"/>
                <a:sym typeface="Poppins"/>
              </a:defRPr>
            </a:lvl5pPr>
            <a:lvl6pPr marL="2743200" lvl="5" indent="-419100">
              <a:spcBef>
                <a:spcPts val="1000"/>
              </a:spcBef>
              <a:spcAft>
                <a:spcPts val="0"/>
              </a:spcAft>
              <a:buSzPts val="3000"/>
              <a:buFont typeface="Poppins"/>
              <a:buChar char="■"/>
              <a:defRPr sz="3000" b="1">
                <a:latin typeface="Poppins"/>
                <a:ea typeface="Poppins"/>
                <a:cs typeface="Poppins"/>
                <a:sym typeface="Poppins"/>
              </a:defRPr>
            </a:lvl6pPr>
            <a:lvl7pPr marL="3200400" lvl="6" indent="-419100">
              <a:spcBef>
                <a:spcPts val="1000"/>
              </a:spcBef>
              <a:spcAft>
                <a:spcPts val="0"/>
              </a:spcAft>
              <a:buSzPts val="3000"/>
              <a:buFont typeface="Poppins"/>
              <a:buChar char="●"/>
              <a:defRPr sz="3000" b="1">
                <a:latin typeface="Poppins"/>
                <a:ea typeface="Poppins"/>
                <a:cs typeface="Poppins"/>
                <a:sym typeface="Poppins"/>
              </a:defRPr>
            </a:lvl7pPr>
            <a:lvl8pPr marL="3657600" lvl="7" indent="-419100">
              <a:spcBef>
                <a:spcPts val="1000"/>
              </a:spcBef>
              <a:spcAft>
                <a:spcPts val="0"/>
              </a:spcAft>
              <a:buSzPts val="3000"/>
              <a:buFont typeface="Poppins"/>
              <a:buChar char="○"/>
              <a:defRPr sz="3000" b="1">
                <a:latin typeface="Poppins"/>
                <a:ea typeface="Poppins"/>
                <a:cs typeface="Poppins"/>
                <a:sym typeface="Poppins"/>
              </a:defRPr>
            </a:lvl8pPr>
            <a:lvl9pPr marL="4114800" lvl="8" indent="-419100">
              <a:spcBef>
                <a:spcPts val="1000"/>
              </a:spcBef>
              <a:spcAft>
                <a:spcPts val="1000"/>
              </a:spcAft>
              <a:buSzPts val="3000"/>
              <a:buFont typeface="Poppins"/>
              <a:buChar char="■"/>
              <a:defRPr sz="3000" b="1">
                <a:latin typeface="Poppins"/>
                <a:ea typeface="Poppins"/>
                <a:cs typeface="Poppins"/>
                <a:sym typeface="Poppins"/>
              </a:defRPr>
            </a:lvl9pPr>
          </a:lstStyle>
          <a:p>
            <a:endParaRPr/>
          </a:p>
        </p:txBody>
      </p:sp>
      <p:sp>
        <p:nvSpPr>
          <p:cNvPr id="448" name="Google Shape;448;p31"/>
          <p:cNvSpPr txBox="1">
            <a:spLocks noGrp="1"/>
          </p:cNvSpPr>
          <p:nvPr>
            <p:ph type="body" idx="5"/>
          </p:nvPr>
        </p:nvSpPr>
        <p:spPr>
          <a:xfrm>
            <a:off x="283925" y="4183328"/>
            <a:ext cx="1823400" cy="502800"/>
          </a:xfrm>
          <a:prstGeom prst="rect">
            <a:avLst/>
          </a:prstGeom>
        </p:spPr>
        <p:txBody>
          <a:bodyPr spcFirstLastPara="1" wrap="square" lIns="0" tIns="0" rIns="0" bIns="0" anchor="b" anchorCtr="0">
            <a:noAutofit/>
          </a:bodyPr>
          <a:lstStyle>
            <a:lvl1pPr marL="457200" lvl="0" indent="-292100">
              <a:lnSpc>
                <a:spcPct val="100000"/>
              </a:lnSpc>
              <a:spcBef>
                <a:spcPts val="0"/>
              </a:spcBef>
              <a:spcAft>
                <a:spcPts val="0"/>
              </a:spcAft>
              <a:buSzPts val="1000"/>
              <a:buChar char="●"/>
              <a:defRPr sz="1000"/>
            </a:lvl1pPr>
            <a:lvl2pPr marL="914400" lvl="1" indent="-292100">
              <a:lnSpc>
                <a:spcPct val="100000"/>
              </a:lnSpc>
              <a:spcBef>
                <a:spcPts val="0"/>
              </a:spcBef>
              <a:spcAft>
                <a:spcPts val="0"/>
              </a:spcAft>
              <a:buSzPts val="1000"/>
              <a:buChar char="○"/>
              <a:defRPr sz="1000" b="1"/>
            </a:lvl2pPr>
            <a:lvl3pPr marL="1371600" lvl="2" indent="-292100">
              <a:lnSpc>
                <a:spcPct val="100000"/>
              </a:lnSpc>
              <a:spcBef>
                <a:spcPts val="0"/>
              </a:spcBef>
              <a:spcAft>
                <a:spcPts val="0"/>
              </a:spcAft>
              <a:buSzPts val="1000"/>
              <a:buChar char="■"/>
              <a:defRPr sz="1000" b="1"/>
            </a:lvl3pPr>
            <a:lvl4pPr marL="1828800" lvl="3" indent="-292100">
              <a:lnSpc>
                <a:spcPct val="100000"/>
              </a:lnSpc>
              <a:spcBef>
                <a:spcPts val="0"/>
              </a:spcBef>
              <a:spcAft>
                <a:spcPts val="0"/>
              </a:spcAft>
              <a:buSzPts val="1000"/>
              <a:buChar char="●"/>
              <a:defRPr sz="1000" b="1"/>
            </a:lvl4pPr>
            <a:lvl5pPr marL="2286000" lvl="4" indent="-292100">
              <a:lnSpc>
                <a:spcPct val="100000"/>
              </a:lnSpc>
              <a:spcBef>
                <a:spcPts val="0"/>
              </a:spcBef>
              <a:spcAft>
                <a:spcPts val="0"/>
              </a:spcAft>
              <a:buSzPts val="1000"/>
              <a:buChar char="○"/>
              <a:defRPr sz="1000" b="1"/>
            </a:lvl5pPr>
            <a:lvl6pPr marL="2743200" lvl="5" indent="-292100">
              <a:lnSpc>
                <a:spcPct val="100000"/>
              </a:lnSpc>
              <a:spcBef>
                <a:spcPts val="0"/>
              </a:spcBef>
              <a:spcAft>
                <a:spcPts val="0"/>
              </a:spcAft>
              <a:buSzPts val="1000"/>
              <a:buChar char="■"/>
              <a:defRPr sz="1000" b="1"/>
            </a:lvl6pPr>
            <a:lvl7pPr marL="3200400" lvl="6" indent="-292100">
              <a:lnSpc>
                <a:spcPct val="100000"/>
              </a:lnSpc>
              <a:spcBef>
                <a:spcPts val="0"/>
              </a:spcBef>
              <a:spcAft>
                <a:spcPts val="0"/>
              </a:spcAft>
              <a:buSzPts val="1000"/>
              <a:buChar char="●"/>
              <a:defRPr sz="1000" b="1"/>
            </a:lvl7pPr>
            <a:lvl8pPr marL="3657600" lvl="7" indent="-292100">
              <a:lnSpc>
                <a:spcPct val="100000"/>
              </a:lnSpc>
              <a:spcBef>
                <a:spcPts val="0"/>
              </a:spcBef>
              <a:spcAft>
                <a:spcPts val="0"/>
              </a:spcAft>
              <a:buSzPts val="1000"/>
              <a:buChar char="○"/>
              <a:defRPr sz="1000" b="1"/>
            </a:lvl8pPr>
            <a:lvl9pPr marL="4114800" lvl="8" indent="-292100">
              <a:lnSpc>
                <a:spcPct val="100000"/>
              </a:lnSpc>
              <a:spcBef>
                <a:spcPts val="0"/>
              </a:spcBef>
              <a:spcAft>
                <a:spcPts val="0"/>
              </a:spcAft>
              <a:buSzPts val="1000"/>
              <a:buChar char="■"/>
              <a:defRPr sz="1000" b="1"/>
            </a:lvl9pPr>
          </a:lstStyle>
          <a:p>
            <a:endParaRPr/>
          </a:p>
        </p:txBody>
      </p:sp>
      <p:sp>
        <p:nvSpPr>
          <p:cNvPr id="449" name="Google Shape;449;p31"/>
          <p:cNvSpPr txBox="1">
            <a:spLocks noGrp="1"/>
          </p:cNvSpPr>
          <p:nvPr>
            <p:ph type="body" idx="6"/>
          </p:nvPr>
        </p:nvSpPr>
        <p:spPr>
          <a:xfrm>
            <a:off x="2534564" y="4183328"/>
            <a:ext cx="1823400" cy="502800"/>
          </a:xfrm>
          <a:prstGeom prst="rect">
            <a:avLst/>
          </a:prstGeom>
        </p:spPr>
        <p:txBody>
          <a:bodyPr spcFirstLastPara="1" wrap="square" lIns="0" tIns="0" rIns="0" bIns="0" anchor="b" anchorCtr="0">
            <a:noAutofit/>
          </a:bodyPr>
          <a:lstStyle>
            <a:lvl1pPr marL="457200" lvl="0" indent="-292100">
              <a:lnSpc>
                <a:spcPct val="100000"/>
              </a:lnSpc>
              <a:spcBef>
                <a:spcPts val="0"/>
              </a:spcBef>
              <a:spcAft>
                <a:spcPts val="0"/>
              </a:spcAft>
              <a:buSzPts val="1000"/>
              <a:buChar char="●"/>
              <a:defRPr sz="1000"/>
            </a:lvl1pPr>
            <a:lvl2pPr marL="914400" lvl="1" indent="-292100">
              <a:lnSpc>
                <a:spcPct val="100000"/>
              </a:lnSpc>
              <a:spcBef>
                <a:spcPts val="0"/>
              </a:spcBef>
              <a:spcAft>
                <a:spcPts val="0"/>
              </a:spcAft>
              <a:buSzPts val="1000"/>
              <a:buChar char="○"/>
              <a:defRPr sz="1000" b="1"/>
            </a:lvl2pPr>
            <a:lvl3pPr marL="1371600" lvl="2" indent="-292100">
              <a:lnSpc>
                <a:spcPct val="100000"/>
              </a:lnSpc>
              <a:spcBef>
                <a:spcPts val="0"/>
              </a:spcBef>
              <a:spcAft>
                <a:spcPts val="0"/>
              </a:spcAft>
              <a:buSzPts val="1000"/>
              <a:buChar char="■"/>
              <a:defRPr sz="1000" b="1"/>
            </a:lvl3pPr>
            <a:lvl4pPr marL="1828800" lvl="3" indent="-292100">
              <a:lnSpc>
                <a:spcPct val="100000"/>
              </a:lnSpc>
              <a:spcBef>
                <a:spcPts val="0"/>
              </a:spcBef>
              <a:spcAft>
                <a:spcPts val="0"/>
              </a:spcAft>
              <a:buSzPts val="1000"/>
              <a:buChar char="●"/>
              <a:defRPr sz="1000" b="1"/>
            </a:lvl4pPr>
            <a:lvl5pPr marL="2286000" lvl="4" indent="-292100">
              <a:lnSpc>
                <a:spcPct val="100000"/>
              </a:lnSpc>
              <a:spcBef>
                <a:spcPts val="0"/>
              </a:spcBef>
              <a:spcAft>
                <a:spcPts val="0"/>
              </a:spcAft>
              <a:buSzPts val="1000"/>
              <a:buChar char="○"/>
              <a:defRPr sz="1000" b="1"/>
            </a:lvl5pPr>
            <a:lvl6pPr marL="2743200" lvl="5" indent="-292100">
              <a:lnSpc>
                <a:spcPct val="100000"/>
              </a:lnSpc>
              <a:spcBef>
                <a:spcPts val="0"/>
              </a:spcBef>
              <a:spcAft>
                <a:spcPts val="0"/>
              </a:spcAft>
              <a:buSzPts val="1000"/>
              <a:buChar char="■"/>
              <a:defRPr sz="1000" b="1"/>
            </a:lvl6pPr>
            <a:lvl7pPr marL="3200400" lvl="6" indent="-292100">
              <a:lnSpc>
                <a:spcPct val="100000"/>
              </a:lnSpc>
              <a:spcBef>
                <a:spcPts val="0"/>
              </a:spcBef>
              <a:spcAft>
                <a:spcPts val="0"/>
              </a:spcAft>
              <a:buSzPts val="1000"/>
              <a:buChar char="●"/>
              <a:defRPr sz="1000" b="1"/>
            </a:lvl7pPr>
            <a:lvl8pPr marL="3657600" lvl="7" indent="-292100">
              <a:lnSpc>
                <a:spcPct val="100000"/>
              </a:lnSpc>
              <a:spcBef>
                <a:spcPts val="0"/>
              </a:spcBef>
              <a:spcAft>
                <a:spcPts val="0"/>
              </a:spcAft>
              <a:buSzPts val="1000"/>
              <a:buChar char="○"/>
              <a:defRPr sz="1000" b="1"/>
            </a:lvl8pPr>
            <a:lvl9pPr marL="4114800" lvl="8" indent="-292100">
              <a:lnSpc>
                <a:spcPct val="100000"/>
              </a:lnSpc>
              <a:spcBef>
                <a:spcPts val="0"/>
              </a:spcBef>
              <a:spcAft>
                <a:spcPts val="0"/>
              </a:spcAft>
              <a:buSzPts val="1000"/>
              <a:buChar char="■"/>
              <a:defRPr sz="1000" b="1"/>
            </a:lvl9pPr>
          </a:lstStyle>
          <a:p>
            <a:endParaRPr/>
          </a:p>
        </p:txBody>
      </p:sp>
      <p:sp>
        <p:nvSpPr>
          <p:cNvPr id="450" name="Google Shape;450;p31"/>
          <p:cNvSpPr txBox="1">
            <a:spLocks noGrp="1"/>
          </p:cNvSpPr>
          <p:nvPr>
            <p:ph type="body" idx="7"/>
          </p:nvPr>
        </p:nvSpPr>
        <p:spPr>
          <a:xfrm>
            <a:off x="4785202" y="4183328"/>
            <a:ext cx="1823400" cy="502800"/>
          </a:xfrm>
          <a:prstGeom prst="rect">
            <a:avLst/>
          </a:prstGeom>
        </p:spPr>
        <p:txBody>
          <a:bodyPr spcFirstLastPara="1" wrap="square" lIns="0" tIns="0" rIns="0" bIns="0" anchor="b" anchorCtr="0">
            <a:noAutofit/>
          </a:bodyPr>
          <a:lstStyle>
            <a:lvl1pPr marL="457200" lvl="0" indent="-292100">
              <a:lnSpc>
                <a:spcPct val="100000"/>
              </a:lnSpc>
              <a:spcBef>
                <a:spcPts val="0"/>
              </a:spcBef>
              <a:spcAft>
                <a:spcPts val="0"/>
              </a:spcAft>
              <a:buSzPts val="1000"/>
              <a:buChar char="●"/>
              <a:defRPr sz="1000"/>
            </a:lvl1pPr>
            <a:lvl2pPr marL="914400" lvl="1" indent="-292100">
              <a:lnSpc>
                <a:spcPct val="100000"/>
              </a:lnSpc>
              <a:spcBef>
                <a:spcPts val="0"/>
              </a:spcBef>
              <a:spcAft>
                <a:spcPts val="0"/>
              </a:spcAft>
              <a:buSzPts val="1000"/>
              <a:buChar char="○"/>
              <a:defRPr sz="1000" b="1"/>
            </a:lvl2pPr>
            <a:lvl3pPr marL="1371600" lvl="2" indent="-292100">
              <a:lnSpc>
                <a:spcPct val="100000"/>
              </a:lnSpc>
              <a:spcBef>
                <a:spcPts val="0"/>
              </a:spcBef>
              <a:spcAft>
                <a:spcPts val="0"/>
              </a:spcAft>
              <a:buSzPts val="1000"/>
              <a:buChar char="■"/>
              <a:defRPr sz="1000" b="1"/>
            </a:lvl3pPr>
            <a:lvl4pPr marL="1828800" lvl="3" indent="-292100">
              <a:lnSpc>
                <a:spcPct val="100000"/>
              </a:lnSpc>
              <a:spcBef>
                <a:spcPts val="0"/>
              </a:spcBef>
              <a:spcAft>
                <a:spcPts val="0"/>
              </a:spcAft>
              <a:buSzPts val="1000"/>
              <a:buChar char="●"/>
              <a:defRPr sz="1000" b="1"/>
            </a:lvl4pPr>
            <a:lvl5pPr marL="2286000" lvl="4" indent="-292100">
              <a:lnSpc>
                <a:spcPct val="100000"/>
              </a:lnSpc>
              <a:spcBef>
                <a:spcPts val="0"/>
              </a:spcBef>
              <a:spcAft>
                <a:spcPts val="0"/>
              </a:spcAft>
              <a:buSzPts val="1000"/>
              <a:buChar char="○"/>
              <a:defRPr sz="1000" b="1"/>
            </a:lvl5pPr>
            <a:lvl6pPr marL="2743200" lvl="5" indent="-292100">
              <a:lnSpc>
                <a:spcPct val="100000"/>
              </a:lnSpc>
              <a:spcBef>
                <a:spcPts val="0"/>
              </a:spcBef>
              <a:spcAft>
                <a:spcPts val="0"/>
              </a:spcAft>
              <a:buSzPts val="1000"/>
              <a:buChar char="■"/>
              <a:defRPr sz="1000" b="1"/>
            </a:lvl6pPr>
            <a:lvl7pPr marL="3200400" lvl="6" indent="-292100">
              <a:lnSpc>
                <a:spcPct val="100000"/>
              </a:lnSpc>
              <a:spcBef>
                <a:spcPts val="0"/>
              </a:spcBef>
              <a:spcAft>
                <a:spcPts val="0"/>
              </a:spcAft>
              <a:buSzPts val="1000"/>
              <a:buChar char="●"/>
              <a:defRPr sz="1000" b="1"/>
            </a:lvl7pPr>
            <a:lvl8pPr marL="3657600" lvl="7" indent="-292100">
              <a:lnSpc>
                <a:spcPct val="100000"/>
              </a:lnSpc>
              <a:spcBef>
                <a:spcPts val="0"/>
              </a:spcBef>
              <a:spcAft>
                <a:spcPts val="0"/>
              </a:spcAft>
              <a:buSzPts val="1000"/>
              <a:buChar char="○"/>
              <a:defRPr sz="1000" b="1"/>
            </a:lvl8pPr>
            <a:lvl9pPr marL="4114800" lvl="8" indent="-292100">
              <a:lnSpc>
                <a:spcPct val="100000"/>
              </a:lnSpc>
              <a:spcBef>
                <a:spcPts val="0"/>
              </a:spcBef>
              <a:spcAft>
                <a:spcPts val="0"/>
              </a:spcAft>
              <a:buSzPts val="1000"/>
              <a:buChar char="■"/>
              <a:defRPr sz="1000" b="1"/>
            </a:lvl9pPr>
          </a:lstStyle>
          <a:p>
            <a:endParaRPr/>
          </a:p>
        </p:txBody>
      </p:sp>
      <p:sp>
        <p:nvSpPr>
          <p:cNvPr id="451" name="Google Shape;451;p31"/>
          <p:cNvSpPr txBox="1">
            <a:spLocks noGrp="1"/>
          </p:cNvSpPr>
          <p:nvPr>
            <p:ph type="body" idx="8"/>
          </p:nvPr>
        </p:nvSpPr>
        <p:spPr>
          <a:xfrm>
            <a:off x="7035841" y="4183328"/>
            <a:ext cx="1823400" cy="502800"/>
          </a:xfrm>
          <a:prstGeom prst="rect">
            <a:avLst/>
          </a:prstGeom>
        </p:spPr>
        <p:txBody>
          <a:bodyPr spcFirstLastPara="1" wrap="square" lIns="0" tIns="0" rIns="0" bIns="0" anchor="b" anchorCtr="0">
            <a:noAutofit/>
          </a:bodyPr>
          <a:lstStyle>
            <a:lvl1pPr marL="457200" lvl="0" indent="-292100">
              <a:lnSpc>
                <a:spcPct val="100000"/>
              </a:lnSpc>
              <a:spcBef>
                <a:spcPts val="0"/>
              </a:spcBef>
              <a:spcAft>
                <a:spcPts val="0"/>
              </a:spcAft>
              <a:buSzPts val="1000"/>
              <a:buChar char="●"/>
              <a:defRPr sz="1000"/>
            </a:lvl1pPr>
            <a:lvl2pPr marL="914400" lvl="1" indent="-292100">
              <a:lnSpc>
                <a:spcPct val="100000"/>
              </a:lnSpc>
              <a:spcBef>
                <a:spcPts val="0"/>
              </a:spcBef>
              <a:spcAft>
                <a:spcPts val="0"/>
              </a:spcAft>
              <a:buSzPts val="1000"/>
              <a:buChar char="○"/>
              <a:defRPr sz="1000" b="1"/>
            </a:lvl2pPr>
            <a:lvl3pPr marL="1371600" lvl="2" indent="-292100">
              <a:lnSpc>
                <a:spcPct val="100000"/>
              </a:lnSpc>
              <a:spcBef>
                <a:spcPts val="0"/>
              </a:spcBef>
              <a:spcAft>
                <a:spcPts val="0"/>
              </a:spcAft>
              <a:buSzPts val="1000"/>
              <a:buChar char="■"/>
              <a:defRPr sz="1000" b="1"/>
            </a:lvl3pPr>
            <a:lvl4pPr marL="1828800" lvl="3" indent="-292100">
              <a:lnSpc>
                <a:spcPct val="100000"/>
              </a:lnSpc>
              <a:spcBef>
                <a:spcPts val="0"/>
              </a:spcBef>
              <a:spcAft>
                <a:spcPts val="0"/>
              </a:spcAft>
              <a:buSzPts val="1000"/>
              <a:buChar char="●"/>
              <a:defRPr sz="1000" b="1"/>
            </a:lvl4pPr>
            <a:lvl5pPr marL="2286000" lvl="4" indent="-292100">
              <a:lnSpc>
                <a:spcPct val="100000"/>
              </a:lnSpc>
              <a:spcBef>
                <a:spcPts val="0"/>
              </a:spcBef>
              <a:spcAft>
                <a:spcPts val="0"/>
              </a:spcAft>
              <a:buSzPts val="1000"/>
              <a:buChar char="○"/>
              <a:defRPr sz="1000" b="1"/>
            </a:lvl5pPr>
            <a:lvl6pPr marL="2743200" lvl="5" indent="-292100">
              <a:lnSpc>
                <a:spcPct val="100000"/>
              </a:lnSpc>
              <a:spcBef>
                <a:spcPts val="0"/>
              </a:spcBef>
              <a:spcAft>
                <a:spcPts val="0"/>
              </a:spcAft>
              <a:buSzPts val="1000"/>
              <a:buChar char="■"/>
              <a:defRPr sz="1000" b="1"/>
            </a:lvl6pPr>
            <a:lvl7pPr marL="3200400" lvl="6" indent="-292100">
              <a:lnSpc>
                <a:spcPct val="100000"/>
              </a:lnSpc>
              <a:spcBef>
                <a:spcPts val="0"/>
              </a:spcBef>
              <a:spcAft>
                <a:spcPts val="0"/>
              </a:spcAft>
              <a:buSzPts val="1000"/>
              <a:buChar char="●"/>
              <a:defRPr sz="1000" b="1"/>
            </a:lvl7pPr>
            <a:lvl8pPr marL="3657600" lvl="7" indent="-292100">
              <a:lnSpc>
                <a:spcPct val="100000"/>
              </a:lnSpc>
              <a:spcBef>
                <a:spcPts val="0"/>
              </a:spcBef>
              <a:spcAft>
                <a:spcPts val="0"/>
              </a:spcAft>
              <a:buSzPts val="1000"/>
              <a:buChar char="○"/>
              <a:defRPr sz="1000" b="1"/>
            </a:lvl8pPr>
            <a:lvl9pPr marL="4114800" lvl="8" indent="-292100">
              <a:lnSpc>
                <a:spcPct val="100000"/>
              </a:lnSpc>
              <a:spcBef>
                <a:spcPts val="0"/>
              </a:spcBef>
              <a:spcAft>
                <a:spcPts val="0"/>
              </a:spcAft>
              <a:buSzPts val="1000"/>
              <a:buChar char="■"/>
              <a:defRPr sz="1000" b="1"/>
            </a:lvl9pPr>
          </a:lstStyle>
          <a:p>
            <a:endParaRPr/>
          </a:p>
        </p:txBody>
      </p:sp>
      <p:sp>
        <p:nvSpPr>
          <p:cNvPr id="452" name="Google Shape;452;p31"/>
          <p:cNvSpPr/>
          <p:nvPr/>
        </p:nvSpPr>
        <p:spPr>
          <a:xfrm rot="10800000" flipH="1">
            <a:off x="-857600" y="773300"/>
            <a:ext cx="1929900" cy="1991400"/>
          </a:xfrm>
          <a:prstGeom prst="pie">
            <a:avLst>
              <a:gd name="adj1" fmla="val 16192689"/>
              <a:gd name="adj2" fmla="val 5408708"/>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453" name="Google Shape;453;p31"/>
          <p:cNvSpPr/>
          <p:nvPr/>
        </p:nvSpPr>
        <p:spPr>
          <a:xfrm rot="10800000" flipH="1">
            <a:off x="356825" y="826250"/>
            <a:ext cx="1677600" cy="2040300"/>
          </a:xfrm>
          <a:prstGeom prst="pie">
            <a:avLst>
              <a:gd name="adj1" fmla="val 16192689"/>
              <a:gd name="adj2" fmla="val 5408708"/>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454" name="Google Shape;454;p31"/>
          <p:cNvSpPr/>
          <p:nvPr/>
        </p:nvSpPr>
        <p:spPr>
          <a:xfrm rot="10800000" flipH="1">
            <a:off x="1072300" y="773300"/>
            <a:ext cx="2146200" cy="2146200"/>
          </a:xfrm>
          <a:prstGeom prst="pie">
            <a:avLst>
              <a:gd name="adj1" fmla="val 16192689"/>
              <a:gd name="adj2" fmla="val 5408708"/>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455" name="Google Shape;455;p31"/>
          <p:cNvSpPr/>
          <p:nvPr/>
        </p:nvSpPr>
        <p:spPr>
          <a:xfrm rot="10800000" flipH="1">
            <a:off x="2163518" y="773300"/>
            <a:ext cx="2146200" cy="2146200"/>
          </a:xfrm>
          <a:prstGeom prst="pie">
            <a:avLst>
              <a:gd name="adj1" fmla="val 16192689"/>
              <a:gd name="adj2" fmla="val 5408708"/>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456" name="Google Shape;456;p31"/>
          <p:cNvSpPr txBox="1">
            <a:spLocks noGrp="1"/>
          </p:cNvSpPr>
          <p:nvPr>
            <p:ph type="subTitle" idx="9"/>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57" name="Google Shape;457;p31"/>
          <p:cNvSpPr txBox="1">
            <a:spLocks noGrp="1"/>
          </p:cNvSpPr>
          <p:nvPr>
            <p:ph type="subTitle" idx="13"/>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458" name="Google Shape;458;p31"/>
          <p:cNvSpPr txBox="1">
            <a:spLocks noGrp="1"/>
          </p:cNvSpPr>
          <p:nvPr>
            <p:ph type="subTitle" idx="14"/>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459" name="Google Shape;459;p31"/>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lose &amp; QA">
  <p:cSld name="CUSTOM_3">
    <p:spTree>
      <p:nvGrpSpPr>
        <p:cNvPr id="1" name="Shape 460"/>
        <p:cNvGrpSpPr/>
        <p:nvPr/>
      </p:nvGrpSpPr>
      <p:grpSpPr>
        <a:xfrm>
          <a:off x="0" y="0"/>
          <a:ext cx="0" cy="0"/>
          <a:chOff x="0" y="0"/>
          <a:chExt cx="0" cy="0"/>
        </a:xfrm>
      </p:grpSpPr>
      <p:sp>
        <p:nvSpPr>
          <p:cNvPr id="461" name="Google Shape;461;p32"/>
          <p:cNvSpPr/>
          <p:nvPr/>
        </p:nvSpPr>
        <p:spPr>
          <a:xfrm rot="-5400000">
            <a:off x="3889697" y="1638900"/>
            <a:ext cx="3510600" cy="3498600"/>
          </a:xfrm>
          <a:prstGeom prst="pie">
            <a:avLst>
              <a:gd name="adj1" fmla="val 0"/>
              <a:gd name="adj2" fmla="val 10803188"/>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462" name="Google Shape;462;p32"/>
          <p:cNvSpPr txBox="1">
            <a:spLocks noGrp="1"/>
          </p:cNvSpPr>
          <p:nvPr>
            <p:ph type="subTitle" idx="1"/>
          </p:nvPr>
        </p:nvSpPr>
        <p:spPr>
          <a:xfrm>
            <a:off x="284700" y="3566350"/>
            <a:ext cx="4557300" cy="1227300"/>
          </a:xfrm>
          <a:prstGeom prst="rect">
            <a:avLst/>
          </a:prstGeom>
        </p:spPr>
        <p:txBody>
          <a:bodyPr spcFirstLastPara="1" wrap="square" lIns="0" tIns="91425" rIns="91425" bIns="91425" anchor="t" anchorCtr="0">
            <a:normAutofit/>
          </a:bodyPr>
          <a:lstStyle>
            <a:lvl1pPr lvl="0">
              <a:lnSpc>
                <a:spcPct val="115000"/>
              </a:lnSpc>
              <a:spcBef>
                <a:spcPts val="0"/>
              </a:spcBef>
              <a:spcAft>
                <a:spcPts val="0"/>
              </a:spcAft>
              <a:buClr>
                <a:schemeClr val="lt1"/>
              </a:buClr>
              <a:buSzPts val="1200"/>
              <a:buFont typeface="Urbanist Medium"/>
              <a:buNone/>
              <a:defRPr>
                <a:latin typeface="Urbanist Medium"/>
                <a:ea typeface="Urbanist Medium"/>
                <a:cs typeface="Urbanist Medium"/>
                <a:sym typeface="Urbanist Medium"/>
              </a:defRPr>
            </a:lvl1pPr>
            <a:lvl2pPr lvl="1">
              <a:spcBef>
                <a:spcPts val="0"/>
              </a:spcBef>
              <a:spcAft>
                <a:spcPts val="0"/>
              </a:spcAft>
              <a:buClr>
                <a:schemeClr val="lt1"/>
              </a:buClr>
              <a:buSzPts val="1200"/>
              <a:buFont typeface="Urbanist Medium"/>
              <a:buNone/>
              <a:defRPr>
                <a:latin typeface="Urbanist Medium"/>
                <a:ea typeface="Urbanist Medium"/>
                <a:cs typeface="Urbanist Medium"/>
                <a:sym typeface="Urbanist Medium"/>
              </a:defRPr>
            </a:lvl2pPr>
            <a:lvl3pPr lvl="2">
              <a:spcBef>
                <a:spcPts val="0"/>
              </a:spcBef>
              <a:spcAft>
                <a:spcPts val="0"/>
              </a:spcAft>
              <a:buClr>
                <a:schemeClr val="lt1"/>
              </a:buClr>
              <a:buSzPts val="1200"/>
              <a:buFont typeface="Urbanist Medium"/>
              <a:buNone/>
              <a:defRPr>
                <a:latin typeface="Urbanist Medium"/>
                <a:ea typeface="Urbanist Medium"/>
                <a:cs typeface="Urbanist Medium"/>
                <a:sym typeface="Urbanist Medium"/>
              </a:defRPr>
            </a:lvl3pPr>
            <a:lvl4pPr lvl="3">
              <a:spcBef>
                <a:spcPts val="0"/>
              </a:spcBef>
              <a:spcAft>
                <a:spcPts val="0"/>
              </a:spcAft>
              <a:buClr>
                <a:schemeClr val="lt1"/>
              </a:buClr>
              <a:buSzPts val="1200"/>
              <a:buFont typeface="Urbanist Medium"/>
              <a:buNone/>
              <a:defRPr>
                <a:latin typeface="Urbanist Medium"/>
                <a:ea typeface="Urbanist Medium"/>
                <a:cs typeface="Urbanist Medium"/>
                <a:sym typeface="Urbanist Medium"/>
              </a:defRPr>
            </a:lvl4pPr>
            <a:lvl5pPr lvl="4">
              <a:spcBef>
                <a:spcPts val="0"/>
              </a:spcBef>
              <a:spcAft>
                <a:spcPts val="0"/>
              </a:spcAft>
              <a:buClr>
                <a:schemeClr val="lt1"/>
              </a:buClr>
              <a:buSzPts val="1200"/>
              <a:buFont typeface="Urbanist Medium"/>
              <a:buNone/>
              <a:defRPr>
                <a:latin typeface="Urbanist Medium"/>
                <a:ea typeface="Urbanist Medium"/>
                <a:cs typeface="Urbanist Medium"/>
                <a:sym typeface="Urbanist Medium"/>
              </a:defRPr>
            </a:lvl5pPr>
            <a:lvl6pPr lvl="5">
              <a:spcBef>
                <a:spcPts val="0"/>
              </a:spcBef>
              <a:spcAft>
                <a:spcPts val="0"/>
              </a:spcAft>
              <a:buClr>
                <a:schemeClr val="lt1"/>
              </a:buClr>
              <a:buSzPts val="1200"/>
              <a:buFont typeface="Urbanist Medium"/>
              <a:buNone/>
              <a:defRPr>
                <a:latin typeface="Urbanist Medium"/>
                <a:ea typeface="Urbanist Medium"/>
                <a:cs typeface="Urbanist Medium"/>
                <a:sym typeface="Urbanist Medium"/>
              </a:defRPr>
            </a:lvl6pPr>
            <a:lvl7pPr lvl="6">
              <a:spcBef>
                <a:spcPts val="0"/>
              </a:spcBef>
              <a:spcAft>
                <a:spcPts val="0"/>
              </a:spcAft>
              <a:buClr>
                <a:schemeClr val="lt1"/>
              </a:buClr>
              <a:buSzPts val="1200"/>
              <a:buFont typeface="Urbanist Medium"/>
              <a:buNone/>
              <a:defRPr>
                <a:latin typeface="Urbanist Medium"/>
                <a:ea typeface="Urbanist Medium"/>
                <a:cs typeface="Urbanist Medium"/>
                <a:sym typeface="Urbanist Medium"/>
              </a:defRPr>
            </a:lvl7pPr>
            <a:lvl8pPr lvl="7">
              <a:spcBef>
                <a:spcPts val="0"/>
              </a:spcBef>
              <a:spcAft>
                <a:spcPts val="0"/>
              </a:spcAft>
              <a:buClr>
                <a:schemeClr val="lt1"/>
              </a:buClr>
              <a:buSzPts val="1200"/>
              <a:buFont typeface="Urbanist Medium"/>
              <a:buNone/>
              <a:defRPr>
                <a:latin typeface="Urbanist Medium"/>
                <a:ea typeface="Urbanist Medium"/>
                <a:cs typeface="Urbanist Medium"/>
                <a:sym typeface="Urbanist Medium"/>
              </a:defRPr>
            </a:lvl8pPr>
            <a:lvl9pPr lvl="8">
              <a:spcBef>
                <a:spcPts val="0"/>
              </a:spcBef>
              <a:spcAft>
                <a:spcPts val="0"/>
              </a:spcAft>
              <a:buClr>
                <a:schemeClr val="lt1"/>
              </a:buClr>
              <a:buSzPts val="1200"/>
              <a:buFont typeface="Urbanist Medium"/>
              <a:buNone/>
              <a:defRPr>
                <a:latin typeface="Urbanist Medium"/>
                <a:ea typeface="Urbanist Medium"/>
                <a:cs typeface="Urbanist Medium"/>
                <a:sym typeface="Urbanist Medium"/>
              </a:defRPr>
            </a:lvl9pPr>
          </a:lstStyle>
          <a:p>
            <a:endParaRPr/>
          </a:p>
        </p:txBody>
      </p:sp>
      <p:sp>
        <p:nvSpPr>
          <p:cNvPr id="463" name="Google Shape;463;p32"/>
          <p:cNvSpPr/>
          <p:nvPr/>
        </p:nvSpPr>
        <p:spPr>
          <a:xfrm>
            <a:off x="3890550" y="-1634700"/>
            <a:ext cx="3509100" cy="3267600"/>
          </a:xfrm>
          <a:prstGeom prst="pie">
            <a:avLst>
              <a:gd name="adj1" fmla="val 0"/>
              <a:gd name="adj2" fmla="val 5401683"/>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464" name="Google Shape;464;p32"/>
          <p:cNvSpPr/>
          <p:nvPr/>
        </p:nvSpPr>
        <p:spPr>
          <a:xfrm rot="-5400000">
            <a:off x="3889697" y="1638900"/>
            <a:ext cx="3510600" cy="3498600"/>
          </a:xfrm>
          <a:prstGeom prst="pie">
            <a:avLst>
              <a:gd name="adj1" fmla="val 5409954"/>
              <a:gd name="adj2" fmla="val 1080318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465" name="Google Shape;465;p32"/>
          <p:cNvSpPr/>
          <p:nvPr/>
        </p:nvSpPr>
        <p:spPr>
          <a:xfrm rot="-5400000">
            <a:off x="5639256" y="1638900"/>
            <a:ext cx="3510600" cy="3498600"/>
          </a:xfrm>
          <a:prstGeom prst="pie">
            <a:avLst>
              <a:gd name="adj1" fmla="val 0"/>
              <a:gd name="adj2" fmla="val 10803188"/>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466" name="Google Shape;466;p32"/>
          <p:cNvSpPr/>
          <p:nvPr/>
        </p:nvSpPr>
        <p:spPr>
          <a:xfrm>
            <a:off x="5640000" y="-1634700"/>
            <a:ext cx="3509100" cy="3267600"/>
          </a:xfrm>
          <a:prstGeom prst="pie">
            <a:avLst>
              <a:gd name="adj1" fmla="val 0"/>
              <a:gd name="adj2" fmla="val 5400368"/>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467" name="Google Shape;467;p32"/>
          <p:cNvSpPr txBox="1">
            <a:spLocks noGrp="1"/>
          </p:cNvSpPr>
          <p:nvPr>
            <p:ph type="title"/>
          </p:nvPr>
        </p:nvSpPr>
        <p:spPr>
          <a:xfrm>
            <a:off x="284700" y="229302"/>
            <a:ext cx="4287300" cy="3069600"/>
          </a:xfrm>
          <a:prstGeom prst="rect">
            <a:avLst/>
          </a:prstGeom>
        </p:spPr>
        <p:txBody>
          <a:bodyPr spcFirstLastPara="1" wrap="square" lIns="0" tIns="0" rIns="91425" bIns="0" anchor="b" anchorCtr="0">
            <a:noAutofit/>
          </a:bodyPr>
          <a:lstStyle>
            <a:lvl1pPr lvl="0">
              <a:lnSpc>
                <a:spcPct val="90000"/>
              </a:lnSpc>
              <a:spcBef>
                <a:spcPts val="0"/>
              </a:spcBef>
              <a:spcAft>
                <a:spcPts val="0"/>
              </a:spcAft>
              <a:buClr>
                <a:schemeClr val="lt1"/>
              </a:buClr>
              <a:buSzPts val="4400"/>
              <a:buNone/>
              <a:defRPr sz="4400"/>
            </a:lvl1pPr>
            <a:lvl2pPr lvl="1">
              <a:spcBef>
                <a:spcPts val="0"/>
              </a:spcBef>
              <a:spcAft>
                <a:spcPts val="0"/>
              </a:spcAft>
              <a:buSzPts val="4400"/>
              <a:buNone/>
              <a:defRPr sz="4400"/>
            </a:lvl2pPr>
            <a:lvl3pPr lvl="2">
              <a:spcBef>
                <a:spcPts val="0"/>
              </a:spcBef>
              <a:spcAft>
                <a:spcPts val="0"/>
              </a:spcAft>
              <a:buSzPts val="4400"/>
              <a:buNone/>
              <a:defRPr sz="4400"/>
            </a:lvl3pPr>
            <a:lvl4pPr lvl="3">
              <a:spcBef>
                <a:spcPts val="0"/>
              </a:spcBef>
              <a:spcAft>
                <a:spcPts val="0"/>
              </a:spcAft>
              <a:buSzPts val="4400"/>
              <a:buNone/>
              <a:defRPr sz="4400"/>
            </a:lvl4pPr>
            <a:lvl5pPr lvl="4">
              <a:spcBef>
                <a:spcPts val="0"/>
              </a:spcBef>
              <a:spcAft>
                <a:spcPts val="0"/>
              </a:spcAft>
              <a:buSzPts val="4400"/>
              <a:buNone/>
              <a:defRPr sz="4400"/>
            </a:lvl5pPr>
            <a:lvl6pPr lvl="5">
              <a:spcBef>
                <a:spcPts val="0"/>
              </a:spcBef>
              <a:spcAft>
                <a:spcPts val="0"/>
              </a:spcAft>
              <a:buSzPts val="4400"/>
              <a:buNone/>
              <a:defRPr sz="4400"/>
            </a:lvl6pPr>
            <a:lvl7pPr lvl="6">
              <a:spcBef>
                <a:spcPts val="0"/>
              </a:spcBef>
              <a:spcAft>
                <a:spcPts val="0"/>
              </a:spcAft>
              <a:buSzPts val="4400"/>
              <a:buNone/>
              <a:defRPr sz="4400"/>
            </a:lvl7pPr>
            <a:lvl8pPr lvl="7">
              <a:spcBef>
                <a:spcPts val="0"/>
              </a:spcBef>
              <a:spcAft>
                <a:spcPts val="0"/>
              </a:spcAft>
              <a:buSzPts val="4400"/>
              <a:buNone/>
              <a:defRPr sz="4400"/>
            </a:lvl8pPr>
            <a:lvl9pPr lvl="8">
              <a:spcBef>
                <a:spcPts val="0"/>
              </a:spcBef>
              <a:spcAft>
                <a:spcPts val="0"/>
              </a:spcAft>
              <a:buSzPts val="4400"/>
              <a:buNone/>
              <a:defRPr sz="4400"/>
            </a:lvl9pPr>
          </a:lstStyle>
          <a:p>
            <a:endParaRPr/>
          </a:p>
        </p:txBody>
      </p:sp>
      <p:sp>
        <p:nvSpPr>
          <p:cNvPr id="468" name="Google Shape;468;p32"/>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69"/>
        <p:cNvGrpSpPr/>
        <p:nvPr/>
      </p:nvGrpSpPr>
      <p:grpSpPr>
        <a:xfrm>
          <a:off x="0" y="0"/>
          <a:ext cx="0" cy="0"/>
          <a:chOff x="0" y="0"/>
          <a:chExt cx="0" cy="0"/>
        </a:xfrm>
      </p:grpSpPr>
      <p:sp>
        <p:nvSpPr>
          <p:cNvPr id="470" name="Google Shape;470;p33"/>
          <p:cNvSpPr txBox="1">
            <a:spLocks noGrp="1"/>
          </p:cNvSpPr>
          <p:nvPr>
            <p:ph type="ctrTitle"/>
          </p:nvPr>
        </p:nvSpPr>
        <p:spPr>
          <a:xfrm>
            <a:off x="311708" y="744575"/>
            <a:ext cx="8520600" cy="2052600"/>
          </a:xfrm>
          <a:prstGeom prst="rect">
            <a:avLst/>
          </a:prstGeom>
        </p:spPr>
        <p:txBody>
          <a:bodyPr spcFirstLastPara="1" wrap="square" lIns="0" tIns="0" rIns="91425" bIns="0"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71" name="Google Shape;471;p3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72"/>
        <p:cNvGrpSpPr/>
        <p:nvPr/>
      </p:nvGrpSpPr>
      <p:grpSpPr>
        <a:xfrm>
          <a:off x="0" y="0"/>
          <a:ext cx="0" cy="0"/>
          <a:chOff x="0" y="0"/>
          <a:chExt cx="0" cy="0"/>
        </a:xfrm>
      </p:grpSpPr>
      <p:sp>
        <p:nvSpPr>
          <p:cNvPr id="473" name="Google Shape;473;p34"/>
          <p:cNvSpPr txBox="1">
            <a:spLocks noGrp="1"/>
          </p:cNvSpPr>
          <p:nvPr>
            <p:ph type="title"/>
          </p:nvPr>
        </p:nvSpPr>
        <p:spPr>
          <a:xfrm>
            <a:off x="311700" y="2150850"/>
            <a:ext cx="8520600" cy="841800"/>
          </a:xfrm>
          <a:prstGeom prst="rect">
            <a:avLst/>
          </a:prstGeom>
        </p:spPr>
        <p:txBody>
          <a:bodyPr spcFirstLastPara="1" wrap="square" lIns="0" tIns="0" rIns="91425" bIns="0"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474"/>
        <p:cNvGrpSpPr/>
        <p:nvPr/>
      </p:nvGrpSpPr>
      <p:grpSpPr>
        <a:xfrm>
          <a:off x="0" y="0"/>
          <a:ext cx="0" cy="0"/>
          <a:chOff x="0" y="0"/>
          <a:chExt cx="0" cy="0"/>
        </a:xfrm>
      </p:grpSpPr>
      <p:sp>
        <p:nvSpPr>
          <p:cNvPr id="475" name="Google Shape;475;p35"/>
          <p:cNvSpPr txBox="1">
            <a:spLocks noGrp="1"/>
          </p:cNvSpPr>
          <p:nvPr>
            <p:ph type="title"/>
          </p:nvPr>
        </p:nvSpPr>
        <p:spPr>
          <a:xfrm>
            <a:off x="311700" y="445025"/>
            <a:ext cx="8520600" cy="572700"/>
          </a:xfrm>
          <a:prstGeom prst="rect">
            <a:avLst/>
          </a:prstGeom>
        </p:spPr>
        <p:txBody>
          <a:bodyPr spcFirstLastPara="1" wrap="square" lIns="0" tIns="0" rIns="91425" bIns="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476" name="Google Shape;476;p35"/>
          <p:cNvSpPr txBox="1">
            <a:spLocks noGrp="1"/>
          </p:cNvSpPr>
          <p:nvPr>
            <p:ph type="body" idx="1"/>
          </p:nvPr>
        </p:nvSpPr>
        <p:spPr>
          <a:xfrm>
            <a:off x="311700" y="1152475"/>
            <a:ext cx="8520600" cy="3416400"/>
          </a:xfrm>
          <a:prstGeom prst="rect">
            <a:avLst/>
          </a:prstGeom>
        </p:spPr>
        <p:txBody>
          <a:bodyPr spcFirstLastPara="1" wrap="square" lIns="0" tIns="0" rIns="91425" bIns="0" anchor="t" anchorCtr="0">
            <a:noAutofit/>
          </a:bodyPr>
          <a:lstStyle>
            <a:lvl1pPr marL="457200" lvl="0" indent="-298450">
              <a:spcBef>
                <a:spcPts val="0"/>
              </a:spcBef>
              <a:spcAft>
                <a:spcPts val="0"/>
              </a:spcAft>
              <a:buSzPts val="1100"/>
              <a:buChar char="●"/>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477"/>
        <p:cNvGrpSpPr/>
        <p:nvPr/>
      </p:nvGrpSpPr>
      <p:grpSpPr>
        <a:xfrm>
          <a:off x="0" y="0"/>
          <a:ext cx="0" cy="0"/>
          <a:chOff x="0" y="0"/>
          <a:chExt cx="0" cy="0"/>
        </a:xfrm>
      </p:grpSpPr>
      <p:sp>
        <p:nvSpPr>
          <p:cNvPr id="478" name="Google Shape;478;p36"/>
          <p:cNvSpPr txBox="1">
            <a:spLocks noGrp="1"/>
          </p:cNvSpPr>
          <p:nvPr>
            <p:ph type="title"/>
          </p:nvPr>
        </p:nvSpPr>
        <p:spPr>
          <a:xfrm>
            <a:off x="311700" y="445025"/>
            <a:ext cx="8520600" cy="572700"/>
          </a:xfrm>
          <a:prstGeom prst="rect">
            <a:avLst/>
          </a:prstGeom>
        </p:spPr>
        <p:txBody>
          <a:bodyPr spcFirstLastPara="1" wrap="square" lIns="0" tIns="0" rIns="91425" bIns="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479" name="Google Shape;479;p36"/>
          <p:cNvSpPr txBox="1">
            <a:spLocks noGrp="1"/>
          </p:cNvSpPr>
          <p:nvPr>
            <p:ph type="body" idx="1"/>
          </p:nvPr>
        </p:nvSpPr>
        <p:spPr>
          <a:xfrm>
            <a:off x="311700" y="1152475"/>
            <a:ext cx="3999900" cy="3416400"/>
          </a:xfrm>
          <a:prstGeom prst="rect">
            <a:avLst/>
          </a:prstGeom>
        </p:spPr>
        <p:txBody>
          <a:bodyPr spcFirstLastPara="1" wrap="square" lIns="0" tIns="0" rIns="91425" bIns="0" anchor="t" anchorCtr="0">
            <a:noAutofit/>
          </a:bodyPr>
          <a:lstStyle>
            <a:lvl1pPr marL="457200" lvl="0" indent="-317500">
              <a:spcBef>
                <a:spcPts val="0"/>
              </a:spcBef>
              <a:spcAft>
                <a:spcPts val="0"/>
              </a:spcAft>
              <a:buSzPts val="1400"/>
              <a:buChar char="●"/>
              <a:defRPr sz="1400"/>
            </a:lvl1pPr>
            <a:lvl2pPr marL="914400" lvl="1" indent="-304800">
              <a:spcBef>
                <a:spcPts val="1000"/>
              </a:spcBef>
              <a:spcAft>
                <a:spcPts val="0"/>
              </a:spcAft>
              <a:buSzPts val="1200"/>
              <a:buChar char="○"/>
              <a:defRPr sz="1200"/>
            </a:lvl2pPr>
            <a:lvl3pPr marL="1371600" lvl="2" indent="-304800">
              <a:spcBef>
                <a:spcPts val="1000"/>
              </a:spcBef>
              <a:spcAft>
                <a:spcPts val="0"/>
              </a:spcAft>
              <a:buSzPts val="1200"/>
              <a:buChar char="■"/>
              <a:defRPr sz="1200"/>
            </a:lvl3pPr>
            <a:lvl4pPr marL="1828800" lvl="3" indent="-304800">
              <a:spcBef>
                <a:spcPts val="1000"/>
              </a:spcBef>
              <a:spcAft>
                <a:spcPts val="0"/>
              </a:spcAft>
              <a:buSzPts val="1200"/>
              <a:buChar char="●"/>
              <a:defRPr sz="1200"/>
            </a:lvl4pPr>
            <a:lvl5pPr marL="2286000" lvl="4" indent="-304800">
              <a:spcBef>
                <a:spcPts val="1000"/>
              </a:spcBef>
              <a:spcAft>
                <a:spcPts val="0"/>
              </a:spcAft>
              <a:buSzPts val="1200"/>
              <a:buChar char="○"/>
              <a:defRPr sz="1200"/>
            </a:lvl5pPr>
            <a:lvl6pPr marL="2743200" lvl="5" indent="-304800">
              <a:spcBef>
                <a:spcPts val="1000"/>
              </a:spcBef>
              <a:spcAft>
                <a:spcPts val="0"/>
              </a:spcAft>
              <a:buSzPts val="1200"/>
              <a:buChar char="■"/>
              <a:defRPr sz="1200"/>
            </a:lvl6pPr>
            <a:lvl7pPr marL="3200400" lvl="6" indent="-304800">
              <a:spcBef>
                <a:spcPts val="1000"/>
              </a:spcBef>
              <a:spcAft>
                <a:spcPts val="0"/>
              </a:spcAft>
              <a:buSzPts val="1200"/>
              <a:buChar char="●"/>
              <a:defRPr sz="1200"/>
            </a:lvl7pPr>
            <a:lvl8pPr marL="3657600" lvl="7" indent="-304800">
              <a:spcBef>
                <a:spcPts val="1000"/>
              </a:spcBef>
              <a:spcAft>
                <a:spcPts val="0"/>
              </a:spcAft>
              <a:buSzPts val="1200"/>
              <a:buChar char="○"/>
              <a:defRPr sz="1200"/>
            </a:lvl8pPr>
            <a:lvl9pPr marL="4114800" lvl="8" indent="-304800">
              <a:spcBef>
                <a:spcPts val="1000"/>
              </a:spcBef>
              <a:spcAft>
                <a:spcPts val="1000"/>
              </a:spcAft>
              <a:buSzPts val="1200"/>
              <a:buChar char="■"/>
              <a:defRPr sz="1200"/>
            </a:lvl9pPr>
          </a:lstStyle>
          <a:p>
            <a:endParaRPr/>
          </a:p>
        </p:txBody>
      </p:sp>
      <p:sp>
        <p:nvSpPr>
          <p:cNvPr id="480" name="Google Shape;480;p36"/>
          <p:cNvSpPr txBox="1">
            <a:spLocks noGrp="1"/>
          </p:cNvSpPr>
          <p:nvPr>
            <p:ph type="body" idx="2"/>
          </p:nvPr>
        </p:nvSpPr>
        <p:spPr>
          <a:xfrm>
            <a:off x="4832400" y="1152475"/>
            <a:ext cx="3999900" cy="3416400"/>
          </a:xfrm>
          <a:prstGeom prst="rect">
            <a:avLst/>
          </a:prstGeom>
        </p:spPr>
        <p:txBody>
          <a:bodyPr spcFirstLastPara="1" wrap="square" lIns="0" tIns="0" rIns="91425" bIns="0" anchor="t" anchorCtr="0">
            <a:noAutofit/>
          </a:bodyPr>
          <a:lstStyle>
            <a:lvl1pPr marL="457200" lvl="0" indent="-317500">
              <a:spcBef>
                <a:spcPts val="0"/>
              </a:spcBef>
              <a:spcAft>
                <a:spcPts val="0"/>
              </a:spcAft>
              <a:buSzPts val="1400"/>
              <a:buChar char="●"/>
              <a:defRPr sz="1400"/>
            </a:lvl1pPr>
            <a:lvl2pPr marL="914400" lvl="1" indent="-304800">
              <a:spcBef>
                <a:spcPts val="1000"/>
              </a:spcBef>
              <a:spcAft>
                <a:spcPts val="0"/>
              </a:spcAft>
              <a:buSzPts val="1200"/>
              <a:buChar char="○"/>
              <a:defRPr sz="1200"/>
            </a:lvl2pPr>
            <a:lvl3pPr marL="1371600" lvl="2" indent="-304800">
              <a:spcBef>
                <a:spcPts val="1000"/>
              </a:spcBef>
              <a:spcAft>
                <a:spcPts val="0"/>
              </a:spcAft>
              <a:buSzPts val="1200"/>
              <a:buChar char="■"/>
              <a:defRPr sz="1200"/>
            </a:lvl3pPr>
            <a:lvl4pPr marL="1828800" lvl="3" indent="-304800">
              <a:spcBef>
                <a:spcPts val="1000"/>
              </a:spcBef>
              <a:spcAft>
                <a:spcPts val="0"/>
              </a:spcAft>
              <a:buSzPts val="1200"/>
              <a:buChar char="●"/>
              <a:defRPr sz="1200"/>
            </a:lvl4pPr>
            <a:lvl5pPr marL="2286000" lvl="4" indent="-304800">
              <a:spcBef>
                <a:spcPts val="1000"/>
              </a:spcBef>
              <a:spcAft>
                <a:spcPts val="0"/>
              </a:spcAft>
              <a:buSzPts val="1200"/>
              <a:buChar char="○"/>
              <a:defRPr sz="1200"/>
            </a:lvl5pPr>
            <a:lvl6pPr marL="2743200" lvl="5" indent="-304800">
              <a:spcBef>
                <a:spcPts val="1000"/>
              </a:spcBef>
              <a:spcAft>
                <a:spcPts val="0"/>
              </a:spcAft>
              <a:buSzPts val="1200"/>
              <a:buChar char="■"/>
              <a:defRPr sz="1200"/>
            </a:lvl6pPr>
            <a:lvl7pPr marL="3200400" lvl="6" indent="-304800">
              <a:spcBef>
                <a:spcPts val="1000"/>
              </a:spcBef>
              <a:spcAft>
                <a:spcPts val="0"/>
              </a:spcAft>
              <a:buSzPts val="1200"/>
              <a:buChar char="●"/>
              <a:defRPr sz="1200"/>
            </a:lvl7pPr>
            <a:lvl8pPr marL="3657600" lvl="7" indent="-304800">
              <a:spcBef>
                <a:spcPts val="1000"/>
              </a:spcBef>
              <a:spcAft>
                <a:spcPts val="0"/>
              </a:spcAft>
              <a:buSzPts val="1200"/>
              <a:buChar char="○"/>
              <a:defRPr sz="1200"/>
            </a:lvl8pPr>
            <a:lvl9pPr marL="4114800" lvl="8" indent="-304800">
              <a:spcBef>
                <a:spcPts val="1000"/>
              </a:spcBef>
              <a:spcAft>
                <a:spcPts val="1000"/>
              </a:spcAft>
              <a:buSzPts val="1200"/>
              <a:buChar char="■"/>
              <a:defRPr sz="12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81"/>
        <p:cNvGrpSpPr/>
        <p:nvPr/>
      </p:nvGrpSpPr>
      <p:grpSpPr>
        <a:xfrm>
          <a:off x="0" y="0"/>
          <a:ext cx="0" cy="0"/>
          <a:chOff x="0" y="0"/>
          <a:chExt cx="0" cy="0"/>
        </a:xfrm>
      </p:grpSpPr>
      <p:sp>
        <p:nvSpPr>
          <p:cNvPr id="482" name="Google Shape;482;p37"/>
          <p:cNvSpPr txBox="1">
            <a:spLocks noGrp="1"/>
          </p:cNvSpPr>
          <p:nvPr>
            <p:ph type="title"/>
          </p:nvPr>
        </p:nvSpPr>
        <p:spPr>
          <a:xfrm>
            <a:off x="311700" y="445025"/>
            <a:ext cx="8520600" cy="572700"/>
          </a:xfrm>
          <a:prstGeom prst="rect">
            <a:avLst/>
          </a:prstGeom>
        </p:spPr>
        <p:txBody>
          <a:bodyPr spcFirstLastPara="1" wrap="square" lIns="0" tIns="0" rIns="91425" bIns="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83"/>
        <p:cNvGrpSpPr/>
        <p:nvPr/>
      </p:nvGrpSpPr>
      <p:grpSpPr>
        <a:xfrm>
          <a:off x="0" y="0"/>
          <a:ext cx="0" cy="0"/>
          <a:chOff x="0" y="0"/>
          <a:chExt cx="0" cy="0"/>
        </a:xfrm>
      </p:grpSpPr>
      <p:sp>
        <p:nvSpPr>
          <p:cNvPr id="484" name="Google Shape;484;p38"/>
          <p:cNvSpPr txBox="1">
            <a:spLocks noGrp="1"/>
          </p:cNvSpPr>
          <p:nvPr>
            <p:ph type="title"/>
          </p:nvPr>
        </p:nvSpPr>
        <p:spPr>
          <a:xfrm>
            <a:off x="311700" y="555600"/>
            <a:ext cx="2808000" cy="755700"/>
          </a:xfrm>
          <a:prstGeom prst="rect">
            <a:avLst/>
          </a:prstGeom>
        </p:spPr>
        <p:txBody>
          <a:bodyPr spcFirstLastPara="1" wrap="square" lIns="0" tIns="0" rIns="91425" bIns="0"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5" name="Google Shape;485;p38"/>
          <p:cNvSpPr txBox="1">
            <a:spLocks noGrp="1"/>
          </p:cNvSpPr>
          <p:nvPr>
            <p:ph type="body" idx="1"/>
          </p:nvPr>
        </p:nvSpPr>
        <p:spPr>
          <a:xfrm>
            <a:off x="311700" y="1389600"/>
            <a:ext cx="2808000" cy="31794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000"/>
              </a:spcBef>
              <a:spcAft>
                <a:spcPts val="0"/>
              </a:spcAft>
              <a:buSzPts val="1200"/>
              <a:buChar char="○"/>
              <a:defRPr sz="1200"/>
            </a:lvl2pPr>
            <a:lvl3pPr marL="1371600" lvl="2" indent="-304800">
              <a:spcBef>
                <a:spcPts val="1000"/>
              </a:spcBef>
              <a:spcAft>
                <a:spcPts val="0"/>
              </a:spcAft>
              <a:buSzPts val="1200"/>
              <a:buChar char="■"/>
              <a:defRPr sz="1200"/>
            </a:lvl3pPr>
            <a:lvl4pPr marL="1828800" lvl="3" indent="-304800">
              <a:spcBef>
                <a:spcPts val="1000"/>
              </a:spcBef>
              <a:spcAft>
                <a:spcPts val="0"/>
              </a:spcAft>
              <a:buSzPts val="1200"/>
              <a:buChar char="●"/>
              <a:defRPr sz="1200"/>
            </a:lvl4pPr>
            <a:lvl5pPr marL="2286000" lvl="4" indent="-304800">
              <a:spcBef>
                <a:spcPts val="1000"/>
              </a:spcBef>
              <a:spcAft>
                <a:spcPts val="0"/>
              </a:spcAft>
              <a:buSzPts val="1200"/>
              <a:buChar char="○"/>
              <a:defRPr sz="1200"/>
            </a:lvl5pPr>
            <a:lvl6pPr marL="2743200" lvl="5" indent="-304800">
              <a:spcBef>
                <a:spcPts val="1000"/>
              </a:spcBef>
              <a:spcAft>
                <a:spcPts val="0"/>
              </a:spcAft>
              <a:buSzPts val="1200"/>
              <a:buChar char="■"/>
              <a:defRPr sz="1200"/>
            </a:lvl6pPr>
            <a:lvl7pPr marL="3200400" lvl="6" indent="-304800">
              <a:spcBef>
                <a:spcPts val="1000"/>
              </a:spcBef>
              <a:spcAft>
                <a:spcPts val="0"/>
              </a:spcAft>
              <a:buSzPts val="1200"/>
              <a:buChar char="●"/>
              <a:defRPr sz="1200"/>
            </a:lvl7pPr>
            <a:lvl8pPr marL="3657600" lvl="7" indent="-304800">
              <a:spcBef>
                <a:spcPts val="1000"/>
              </a:spcBef>
              <a:spcAft>
                <a:spcPts val="0"/>
              </a:spcAft>
              <a:buSzPts val="1200"/>
              <a:buChar char="○"/>
              <a:defRPr sz="1200"/>
            </a:lvl8pPr>
            <a:lvl9pPr marL="4114800" lvl="8" indent="-304800">
              <a:spcBef>
                <a:spcPts val="1000"/>
              </a:spcBef>
              <a:spcAft>
                <a:spcPts val="1000"/>
              </a:spcAft>
              <a:buSzPts val="1200"/>
              <a:buChar char="■"/>
              <a:defRPr sz="12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86"/>
        <p:cNvGrpSpPr/>
        <p:nvPr/>
      </p:nvGrpSpPr>
      <p:grpSpPr>
        <a:xfrm>
          <a:off x="0" y="0"/>
          <a:ext cx="0" cy="0"/>
          <a:chOff x="0" y="0"/>
          <a:chExt cx="0" cy="0"/>
        </a:xfrm>
      </p:grpSpPr>
      <p:sp>
        <p:nvSpPr>
          <p:cNvPr id="487" name="Google Shape;487;p39"/>
          <p:cNvSpPr txBox="1">
            <a:spLocks noGrp="1"/>
          </p:cNvSpPr>
          <p:nvPr>
            <p:ph type="title"/>
          </p:nvPr>
        </p:nvSpPr>
        <p:spPr>
          <a:xfrm>
            <a:off x="490250" y="450150"/>
            <a:ext cx="6367800" cy="4090800"/>
          </a:xfrm>
          <a:prstGeom prst="rect">
            <a:avLst/>
          </a:prstGeom>
        </p:spPr>
        <p:txBody>
          <a:bodyPr spcFirstLastPara="1" wrap="square" lIns="0" tIns="0" rIns="91425" bIns="0"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8"/>
        <p:cNvGrpSpPr/>
        <p:nvPr/>
      </p:nvGrpSpPr>
      <p:grpSpPr>
        <a:xfrm>
          <a:off x="0" y="0"/>
          <a:ext cx="0" cy="0"/>
          <a:chOff x="0" y="0"/>
          <a:chExt cx="0" cy="0"/>
        </a:xfrm>
      </p:grpSpPr>
      <p:sp>
        <p:nvSpPr>
          <p:cNvPr id="489" name="Google Shape;489;p40"/>
          <p:cNvSpPr txBox="1">
            <a:spLocks noGrp="1"/>
          </p:cNvSpPr>
          <p:nvPr>
            <p:ph type="title"/>
          </p:nvPr>
        </p:nvSpPr>
        <p:spPr>
          <a:xfrm>
            <a:off x="265500" y="1233175"/>
            <a:ext cx="4045200" cy="1482300"/>
          </a:xfrm>
          <a:prstGeom prst="rect">
            <a:avLst/>
          </a:prstGeom>
        </p:spPr>
        <p:txBody>
          <a:bodyPr spcFirstLastPara="1" wrap="square" lIns="0" tIns="0" rIns="91425" bIns="0"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0" name="Google Shape;490;p4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491" name="Google Shape;491;p40"/>
          <p:cNvSpPr txBox="1">
            <a:spLocks noGrp="1"/>
          </p:cNvSpPr>
          <p:nvPr>
            <p:ph type="body" idx="2"/>
          </p:nvPr>
        </p:nvSpPr>
        <p:spPr>
          <a:xfrm>
            <a:off x="4939500" y="724075"/>
            <a:ext cx="3837000" cy="3695100"/>
          </a:xfrm>
          <a:prstGeom prst="rect">
            <a:avLst/>
          </a:prstGeom>
        </p:spPr>
        <p:txBody>
          <a:bodyPr spcFirstLastPara="1" wrap="square" lIns="0" tIns="0" rIns="91425" bIns="0" anchor="ctr" anchorCtr="0">
            <a:noAutofit/>
          </a:bodyPr>
          <a:lstStyle>
            <a:lvl1pPr marL="457200" lvl="0" indent="-298450">
              <a:spcBef>
                <a:spcPts val="0"/>
              </a:spcBef>
              <a:spcAft>
                <a:spcPts val="0"/>
              </a:spcAft>
              <a:buSzPts val="1100"/>
              <a:buChar char="●"/>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subtitle">
  <p:cSld name="BLANK_1_1_1_1_1_2">
    <p:spTree>
      <p:nvGrpSpPr>
        <p:cNvPr id="1" name="Shape 34"/>
        <p:cNvGrpSpPr/>
        <p:nvPr/>
      </p:nvGrpSpPr>
      <p:grpSpPr>
        <a:xfrm>
          <a:off x="0" y="0"/>
          <a:ext cx="0" cy="0"/>
          <a:chOff x="0" y="0"/>
          <a:chExt cx="0" cy="0"/>
        </a:xfrm>
      </p:grpSpPr>
      <p:sp>
        <p:nvSpPr>
          <p:cNvPr id="35" name="Google Shape;35;p5"/>
          <p:cNvSpPr txBox="1">
            <a:spLocks noGrp="1"/>
          </p:cNvSpPr>
          <p:nvPr>
            <p:ph type="subTitle" idx="1"/>
          </p:nvPr>
        </p:nvSpPr>
        <p:spPr>
          <a:xfrm>
            <a:off x="286975" y="1143000"/>
            <a:ext cx="4429800" cy="513600"/>
          </a:xfrm>
          <a:prstGeom prst="rect">
            <a:avLst/>
          </a:prstGeom>
        </p:spPr>
        <p:txBody>
          <a:bodyPr spcFirstLastPara="1" wrap="square" lIns="0" tIns="0" rIns="0" bIns="0" anchor="t" anchorCtr="0">
            <a:normAutofit/>
          </a:bodyPr>
          <a:lstStyle>
            <a:lvl1pPr lvl="0">
              <a:spcBef>
                <a:spcPts val="0"/>
              </a:spcBef>
              <a:spcAft>
                <a:spcPts val="0"/>
              </a:spcAft>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36" name="Google Shape;36;p5"/>
          <p:cNvSpPr txBox="1">
            <a:spLocks noGrp="1"/>
          </p:cNvSpPr>
          <p:nvPr>
            <p:ph type="title"/>
          </p:nvPr>
        </p:nvSpPr>
        <p:spPr>
          <a:xfrm>
            <a:off x="283475" y="433737"/>
            <a:ext cx="4382400" cy="433800"/>
          </a:xfrm>
          <a:prstGeom prst="rect">
            <a:avLst/>
          </a:prstGeom>
        </p:spPr>
        <p:txBody>
          <a:bodyPr spcFirstLastPara="1" wrap="square" lIns="0" tIns="0" rIns="91425" bIns="0" anchor="t" anchorCtr="0">
            <a:noAutofit/>
          </a:bodyPr>
          <a:lstStyle>
            <a:lvl1pPr lvl="0">
              <a:lnSpc>
                <a:spcPct val="90000"/>
              </a:lnSpc>
              <a:spcBef>
                <a:spcPts val="0"/>
              </a:spcBef>
              <a:spcAft>
                <a:spcPts val="0"/>
              </a:spcAft>
              <a:buClr>
                <a:schemeClr val="lt1"/>
              </a:buClr>
              <a:buSzPts val="2400"/>
              <a:buNone/>
              <a:defRPr sz="2400"/>
            </a:lvl1pPr>
            <a:lvl2pPr lvl="1">
              <a:lnSpc>
                <a:spcPct val="90000"/>
              </a:lnSpc>
              <a:spcBef>
                <a:spcPts val="0"/>
              </a:spcBef>
              <a:spcAft>
                <a:spcPts val="0"/>
              </a:spcAft>
              <a:buSzPts val="2400"/>
              <a:buNone/>
              <a:defRPr sz="2400"/>
            </a:lvl2pPr>
            <a:lvl3pPr lvl="2">
              <a:lnSpc>
                <a:spcPct val="90000"/>
              </a:lnSpc>
              <a:spcBef>
                <a:spcPts val="0"/>
              </a:spcBef>
              <a:spcAft>
                <a:spcPts val="0"/>
              </a:spcAft>
              <a:buSzPts val="2400"/>
              <a:buNone/>
              <a:defRPr sz="2400"/>
            </a:lvl3pPr>
            <a:lvl4pPr lvl="3">
              <a:lnSpc>
                <a:spcPct val="90000"/>
              </a:lnSpc>
              <a:spcBef>
                <a:spcPts val="0"/>
              </a:spcBef>
              <a:spcAft>
                <a:spcPts val="0"/>
              </a:spcAft>
              <a:buSzPts val="2400"/>
              <a:buNone/>
              <a:defRPr sz="2400"/>
            </a:lvl4pPr>
            <a:lvl5pPr lvl="4">
              <a:lnSpc>
                <a:spcPct val="90000"/>
              </a:lnSpc>
              <a:spcBef>
                <a:spcPts val="0"/>
              </a:spcBef>
              <a:spcAft>
                <a:spcPts val="0"/>
              </a:spcAft>
              <a:buSzPts val="2400"/>
              <a:buNone/>
              <a:defRPr sz="2400"/>
            </a:lvl5pPr>
            <a:lvl6pPr lvl="5">
              <a:lnSpc>
                <a:spcPct val="90000"/>
              </a:lnSpc>
              <a:spcBef>
                <a:spcPts val="0"/>
              </a:spcBef>
              <a:spcAft>
                <a:spcPts val="0"/>
              </a:spcAft>
              <a:buSzPts val="2400"/>
              <a:buNone/>
              <a:defRPr sz="2400"/>
            </a:lvl6pPr>
            <a:lvl7pPr lvl="6">
              <a:lnSpc>
                <a:spcPct val="90000"/>
              </a:lnSpc>
              <a:spcBef>
                <a:spcPts val="0"/>
              </a:spcBef>
              <a:spcAft>
                <a:spcPts val="0"/>
              </a:spcAft>
              <a:buSzPts val="2400"/>
              <a:buNone/>
              <a:defRPr sz="2400"/>
            </a:lvl7pPr>
            <a:lvl8pPr lvl="7">
              <a:lnSpc>
                <a:spcPct val="90000"/>
              </a:lnSpc>
              <a:spcBef>
                <a:spcPts val="0"/>
              </a:spcBef>
              <a:spcAft>
                <a:spcPts val="0"/>
              </a:spcAft>
              <a:buSzPts val="2400"/>
              <a:buNone/>
              <a:defRPr sz="2400"/>
            </a:lvl8pPr>
            <a:lvl9pPr lvl="8">
              <a:lnSpc>
                <a:spcPct val="90000"/>
              </a:lnSpc>
              <a:spcBef>
                <a:spcPts val="0"/>
              </a:spcBef>
              <a:spcAft>
                <a:spcPts val="0"/>
              </a:spcAft>
              <a:buSzPts val="2400"/>
              <a:buNone/>
              <a:defRPr sz="2400"/>
            </a:lvl9pPr>
          </a:lstStyle>
          <a:p>
            <a:endParaRPr/>
          </a:p>
        </p:txBody>
      </p:sp>
      <p:sp>
        <p:nvSpPr>
          <p:cNvPr id="37" name="Google Shape;37;p5"/>
          <p:cNvSpPr txBox="1">
            <a:spLocks noGrp="1"/>
          </p:cNvSpPr>
          <p:nvPr>
            <p:ph type="subTitle" idx="2"/>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8" name="Google Shape;38;p5"/>
          <p:cNvSpPr txBox="1">
            <a:spLocks noGrp="1"/>
          </p:cNvSpPr>
          <p:nvPr>
            <p:ph type="subTitle" idx="3"/>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39" name="Google Shape;39;p5"/>
          <p:cNvSpPr txBox="1">
            <a:spLocks noGrp="1"/>
          </p:cNvSpPr>
          <p:nvPr>
            <p:ph type="subTitle" idx="4"/>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40" name="Google Shape;40;p5"/>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2"/>
        <p:cNvGrpSpPr/>
        <p:nvPr/>
      </p:nvGrpSpPr>
      <p:grpSpPr>
        <a:xfrm>
          <a:off x="0" y="0"/>
          <a:ext cx="0" cy="0"/>
          <a:chOff x="0" y="0"/>
          <a:chExt cx="0" cy="0"/>
        </a:xfrm>
      </p:grpSpPr>
      <p:sp>
        <p:nvSpPr>
          <p:cNvPr id="493" name="Google Shape;493;p41"/>
          <p:cNvSpPr txBox="1">
            <a:spLocks noGrp="1"/>
          </p:cNvSpPr>
          <p:nvPr>
            <p:ph type="body" idx="1"/>
          </p:nvPr>
        </p:nvSpPr>
        <p:spPr>
          <a:xfrm>
            <a:off x="311700" y="4230575"/>
            <a:ext cx="5998800" cy="605100"/>
          </a:xfrm>
          <a:prstGeom prst="rect">
            <a:avLst/>
          </a:prstGeom>
        </p:spPr>
        <p:txBody>
          <a:bodyPr spcFirstLastPara="1" wrap="square" lIns="0" tIns="0" rIns="91425" bIns="0" anchor="ctr" anchorCtr="0">
            <a:noAutofit/>
          </a:bodyPr>
          <a:lstStyle>
            <a:lvl1pPr marL="457200" lvl="0" indent="-228600">
              <a:lnSpc>
                <a:spcPct val="100000"/>
              </a:lnSpc>
              <a:spcBef>
                <a:spcPts val="0"/>
              </a:spcBef>
              <a:spcAft>
                <a:spcPts val="0"/>
              </a:spcAft>
              <a:buSzPts val="1100"/>
              <a:buNone/>
              <a:defRPr/>
            </a:lvl1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42"/>
          <p:cNvSpPr txBox="1">
            <a:spLocks noGrp="1"/>
          </p:cNvSpPr>
          <p:nvPr>
            <p:ph type="title" hasCustomPrompt="1"/>
          </p:nvPr>
        </p:nvSpPr>
        <p:spPr>
          <a:xfrm>
            <a:off x="311700" y="1106125"/>
            <a:ext cx="8520600" cy="1963500"/>
          </a:xfrm>
          <a:prstGeom prst="rect">
            <a:avLst/>
          </a:prstGeom>
        </p:spPr>
        <p:txBody>
          <a:bodyPr spcFirstLastPara="1" wrap="square" lIns="0" tIns="0" rIns="91425" bIns="0"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96" name="Google Shape;496;p42"/>
          <p:cNvSpPr txBox="1">
            <a:spLocks noGrp="1"/>
          </p:cNvSpPr>
          <p:nvPr>
            <p:ph type="body" idx="1"/>
          </p:nvPr>
        </p:nvSpPr>
        <p:spPr>
          <a:xfrm>
            <a:off x="311700" y="3152225"/>
            <a:ext cx="8520600" cy="1300800"/>
          </a:xfrm>
          <a:prstGeom prst="rect">
            <a:avLst/>
          </a:prstGeom>
        </p:spPr>
        <p:txBody>
          <a:bodyPr spcFirstLastPara="1" wrap="square" lIns="0" tIns="0" rIns="91425" bIns="0" anchor="t" anchorCtr="0">
            <a:noAutofit/>
          </a:bodyPr>
          <a:lstStyle>
            <a:lvl1pPr marL="457200" lvl="0" indent="-298450" algn="ctr">
              <a:spcBef>
                <a:spcPts val="0"/>
              </a:spcBef>
              <a:spcAft>
                <a:spcPts val="0"/>
              </a:spcAft>
              <a:buSzPts val="1100"/>
              <a:buChar char="●"/>
              <a:defRPr/>
            </a:lvl1pPr>
            <a:lvl2pPr marL="914400" lvl="1" indent="-298450" algn="ctr">
              <a:spcBef>
                <a:spcPts val="1000"/>
              </a:spcBef>
              <a:spcAft>
                <a:spcPts val="0"/>
              </a:spcAft>
              <a:buSzPts val="1100"/>
              <a:buChar char="○"/>
              <a:defRPr/>
            </a:lvl2pPr>
            <a:lvl3pPr marL="1371600" lvl="2" indent="-298450" algn="ctr">
              <a:spcBef>
                <a:spcPts val="1000"/>
              </a:spcBef>
              <a:spcAft>
                <a:spcPts val="0"/>
              </a:spcAft>
              <a:buSzPts val="1100"/>
              <a:buChar char="■"/>
              <a:defRPr/>
            </a:lvl3pPr>
            <a:lvl4pPr marL="1828800" lvl="3" indent="-298450" algn="ctr">
              <a:spcBef>
                <a:spcPts val="1000"/>
              </a:spcBef>
              <a:spcAft>
                <a:spcPts val="0"/>
              </a:spcAft>
              <a:buSzPts val="1100"/>
              <a:buChar char="●"/>
              <a:defRPr/>
            </a:lvl4pPr>
            <a:lvl5pPr marL="2286000" lvl="4" indent="-298450" algn="ctr">
              <a:spcBef>
                <a:spcPts val="1000"/>
              </a:spcBef>
              <a:spcAft>
                <a:spcPts val="0"/>
              </a:spcAft>
              <a:buSzPts val="1100"/>
              <a:buChar char="○"/>
              <a:defRPr/>
            </a:lvl5pPr>
            <a:lvl6pPr marL="2743200" lvl="5" indent="-298450" algn="ctr">
              <a:spcBef>
                <a:spcPts val="1000"/>
              </a:spcBef>
              <a:spcAft>
                <a:spcPts val="0"/>
              </a:spcAft>
              <a:buSzPts val="1100"/>
              <a:buChar char="■"/>
              <a:defRPr/>
            </a:lvl6pPr>
            <a:lvl7pPr marL="3200400" lvl="6" indent="-298450" algn="ctr">
              <a:spcBef>
                <a:spcPts val="1000"/>
              </a:spcBef>
              <a:spcAft>
                <a:spcPts val="0"/>
              </a:spcAft>
              <a:buSzPts val="1100"/>
              <a:buChar char="●"/>
              <a:defRPr/>
            </a:lvl7pPr>
            <a:lvl8pPr marL="3657600" lvl="7" indent="-298450" algn="ctr">
              <a:spcBef>
                <a:spcPts val="1000"/>
              </a:spcBef>
              <a:spcAft>
                <a:spcPts val="0"/>
              </a:spcAft>
              <a:buSzPts val="1100"/>
              <a:buChar char="○"/>
              <a:defRPr/>
            </a:lvl8pPr>
            <a:lvl9pPr marL="4114800" lvl="8" indent="-298450" algn="ctr">
              <a:spcBef>
                <a:spcPts val="1000"/>
              </a:spcBef>
              <a:spcAft>
                <a:spcPts val="1000"/>
              </a:spcAft>
              <a:buSzPts val="11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97"/>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498"/>
        <p:cNvGrpSpPr/>
        <p:nvPr/>
      </p:nvGrpSpPr>
      <p:grpSpPr>
        <a:xfrm>
          <a:off x="0" y="0"/>
          <a:ext cx="0" cy="0"/>
          <a:chOff x="0" y="0"/>
          <a:chExt cx="0" cy="0"/>
        </a:xfrm>
      </p:grpSpPr>
      <p:sp>
        <p:nvSpPr>
          <p:cNvPr id="499" name="Google Shape;499;p44"/>
          <p:cNvSpPr txBox="1">
            <a:spLocks noGrp="1"/>
          </p:cNvSpPr>
          <p:nvPr>
            <p:ph type="title"/>
          </p:nvPr>
        </p:nvSpPr>
        <p:spPr>
          <a:xfrm>
            <a:off x="677325" y="1832775"/>
            <a:ext cx="3217200" cy="1484100"/>
          </a:xfrm>
          <a:prstGeom prst="rect">
            <a:avLst/>
          </a:prstGeom>
        </p:spPr>
        <p:txBody>
          <a:bodyPr spcFirstLastPara="1" wrap="square" lIns="0" tIns="0" rIns="91425" bIns="0" anchor="ctr" anchorCtr="0">
            <a:noAutofit/>
          </a:bodyPr>
          <a:lstStyle>
            <a:lvl1pPr lvl="0">
              <a:spcBef>
                <a:spcPts val="0"/>
              </a:spcBef>
              <a:spcAft>
                <a:spcPts val="0"/>
              </a:spcAft>
              <a:buSzPts val="4200"/>
              <a:buNone/>
              <a:defRPr sz="4200"/>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500" name="Google Shape;500;p44"/>
          <p:cNvSpPr txBox="1">
            <a:spLocks noGrp="1"/>
          </p:cNvSpPr>
          <p:nvPr>
            <p:ph type="subTitle" idx="1"/>
          </p:nvPr>
        </p:nvSpPr>
        <p:spPr>
          <a:xfrm>
            <a:off x="4406650" y="39375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01" name="Google Shape;501;p44"/>
          <p:cNvSpPr txBox="1">
            <a:spLocks noGrp="1"/>
          </p:cNvSpPr>
          <p:nvPr>
            <p:ph type="subTitle" idx="2"/>
          </p:nvPr>
        </p:nvSpPr>
        <p:spPr>
          <a:xfrm>
            <a:off x="4406650" y="115170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02" name="Google Shape;502;p44"/>
          <p:cNvSpPr txBox="1">
            <a:spLocks noGrp="1"/>
          </p:cNvSpPr>
          <p:nvPr>
            <p:ph type="subTitle" idx="3"/>
          </p:nvPr>
        </p:nvSpPr>
        <p:spPr>
          <a:xfrm>
            <a:off x="4406650" y="342557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03" name="Google Shape;503;p44"/>
          <p:cNvSpPr txBox="1">
            <a:spLocks noGrp="1"/>
          </p:cNvSpPr>
          <p:nvPr>
            <p:ph type="subTitle" idx="4"/>
          </p:nvPr>
        </p:nvSpPr>
        <p:spPr>
          <a:xfrm>
            <a:off x="4406650" y="1909660"/>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04" name="Google Shape;504;p44"/>
          <p:cNvSpPr txBox="1">
            <a:spLocks noGrp="1"/>
          </p:cNvSpPr>
          <p:nvPr>
            <p:ph type="subTitle" idx="5"/>
          </p:nvPr>
        </p:nvSpPr>
        <p:spPr>
          <a:xfrm>
            <a:off x="4406650" y="418352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05" name="Google Shape;505;p44"/>
          <p:cNvSpPr txBox="1">
            <a:spLocks noGrp="1"/>
          </p:cNvSpPr>
          <p:nvPr>
            <p:ph type="subTitle" idx="6"/>
          </p:nvPr>
        </p:nvSpPr>
        <p:spPr>
          <a:xfrm>
            <a:off x="4406650" y="2667615"/>
            <a:ext cx="44097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body and image">
  <p:cSld name="Title, body and image">
    <p:spTree>
      <p:nvGrpSpPr>
        <p:cNvPr id="1" name="Shape 506"/>
        <p:cNvGrpSpPr/>
        <p:nvPr/>
      </p:nvGrpSpPr>
      <p:grpSpPr>
        <a:xfrm>
          <a:off x="0" y="0"/>
          <a:ext cx="0" cy="0"/>
          <a:chOff x="0" y="0"/>
          <a:chExt cx="0" cy="0"/>
        </a:xfrm>
      </p:grpSpPr>
      <p:sp>
        <p:nvSpPr>
          <p:cNvPr id="507" name="Google Shape;507;p45"/>
          <p:cNvSpPr txBox="1">
            <a:spLocks noGrp="1"/>
          </p:cNvSpPr>
          <p:nvPr>
            <p:ph type="title"/>
          </p:nvPr>
        </p:nvSpPr>
        <p:spPr>
          <a:xfrm>
            <a:off x="311700" y="445025"/>
            <a:ext cx="8520600" cy="572700"/>
          </a:xfrm>
          <a:prstGeom prst="rect">
            <a:avLst/>
          </a:prstGeom>
        </p:spPr>
        <p:txBody>
          <a:bodyPr spcFirstLastPara="1" wrap="square" lIns="0" tIns="0" rIns="91425" bIns="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508" name="Google Shape;508;p45"/>
          <p:cNvSpPr txBox="1">
            <a:spLocks noGrp="1"/>
          </p:cNvSpPr>
          <p:nvPr>
            <p:ph type="body" idx="1"/>
          </p:nvPr>
        </p:nvSpPr>
        <p:spPr>
          <a:xfrm>
            <a:off x="311700" y="1152475"/>
            <a:ext cx="4473900" cy="3416400"/>
          </a:xfrm>
          <a:prstGeom prst="rect">
            <a:avLst/>
          </a:prstGeom>
        </p:spPr>
        <p:txBody>
          <a:bodyPr spcFirstLastPara="1" wrap="square" lIns="0" tIns="0" rIns="91425" bIns="0" anchor="t" anchorCtr="0">
            <a:noAutofit/>
          </a:bodyPr>
          <a:lstStyle>
            <a:lvl1pPr marL="457200" lvl="0" indent="-298450">
              <a:spcBef>
                <a:spcPts val="0"/>
              </a:spcBef>
              <a:spcAft>
                <a:spcPts val="0"/>
              </a:spcAft>
              <a:buSzPts val="1100"/>
              <a:buChar char="●"/>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509" name="Google Shape;509;p45"/>
          <p:cNvSpPr>
            <a:spLocks noGrp="1"/>
          </p:cNvSpPr>
          <p:nvPr>
            <p:ph type="pic" idx="2"/>
          </p:nvPr>
        </p:nvSpPr>
        <p:spPr>
          <a:xfrm>
            <a:off x="4992024" y="1152775"/>
            <a:ext cx="3840300" cy="3416400"/>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big ideas">
  <p:cSld name="Two big ideas">
    <p:spTree>
      <p:nvGrpSpPr>
        <p:cNvPr id="1" name="Shape 510"/>
        <p:cNvGrpSpPr/>
        <p:nvPr/>
      </p:nvGrpSpPr>
      <p:grpSpPr>
        <a:xfrm>
          <a:off x="0" y="0"/>
          <a:ext cx="0" cy="0"/>
          <a:chOff x="0" y="0"/>
          <a:chExt cx="0" cy="0"/>
        </a:xfrm>
      </p:grpSpPr>
      <p:sp>
        <p:nvSpPr>
          <p:cNvPr id="511" name="Google Shape;511;p46"/>
          <p:cNvSpPr txBox="1">
            <a:spLocks noGrp="1"/>
          </p:cNvSpPr>
          <p:nvPr>
            <p:ph type="title"/>
          </p:nvPr>
        </p:nvSpPr>
        <p:spPr>
          <a:xfrm>
            <a:off x="483175" y="450025"/>
            <a:ext cx="8184600" cy="758100"/>
          </a:xfrm>
          <a:prstGeom prst="rect">
            <a:avLst/>
          </a:prstGeom>
        </p:spPr>
        <p:txBody>
          <a:bodyPr spcFirstLastPara="1" wrap="square" lIns="0" tIns="0" rIns="91425" bIns="0"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12" name="Google Shape;512;p46"/>
          <p:cNvSpPr txBox="1">
            <a:spLocks noGrp="1"/>
          </p:cNvSpPr>
          <p:nvPr>
            <p:ph type="body" idx="1"/>
          </p:nvPr>
        </p:nvSpPr>
        <p:spPr>
          <a:xfrm>
            <a:off x="483150" y="2237788"/>
            <a:ext cx="3619800" cy="2373600"/>
          </a:xfrm>
          <a:prstGeom prst="rect">
            <a:avLst/>
          </a:prstGeom>
        </p:spPr>
        <p:txBody>
          <a:bodyPr spcFirstLastPara="1" wrap="square" lIns="0" tIns="0" rIns="91425" bIns="0" anchor="t" anchorCtr="0">
            <a:noAutofit/>
          </a:bodyPr>
          <a:lstStyle>
            <a:lvl1pPr marL="457200" lvl="0" indent="-298450">
              <a:spcBef>
                <a:spcPts val="0"/>
              </a:spcBef>
              <a:spcAft>
                <a:spcPts val="0"/>
              </a:spcAft>
              <a:buSzPts val="1100"/>
              <a:buChar char="●"/>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513" name="Google Shape;513;p46"/>
          <p:cNvSpPr txBox="1">
            <a:spLocks noGrp="1"/>
          </p:cNvSpPr>
          <p:nvPr>
            <p:ph type="body" idx="2"/>
          </p:nvPr>
        </p:nvSpPr>
        <p:spPr>
          <a:xfrm>
            <a:off x="5048000" y="2237788"/>
            <a:ext cx="3619800" cy="2373600"/>
          </a:xfrm>
          <a:prstGeom prst="rect">
            <a:avLst/>
          </a:prstGeom>
        </p:spPr>
        <p:txBody>
          <a:bodyPr spcFirstLastPara="1" wrap="square" lIns="0" tIns="0" rIns="91425" bIns="0" anchor="t" anchorCtr="0">
            <a:noAutofit/>
          </a:bodyPr>
          <a:lstStyle>
            <a:lvl1pPr marL="457200" lvl="0" indent="-298450">
              <a:spcBef>
                <a:spcPts val="0"/>
              </a:spcBef>
              <a:spcAft>
                <a:spcPts val="0"/>
              </a:spcAft>
              <a:buSzPts val="1100"/>
              <a:buChar char="●"/>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514" name="Google Shape;514;p46"/>
          <p:cNvSpPr txBox="1">
            <a:spLocks noGrp="1"/>
          </p:cNvSpPr>
          <p:nvPr>
            <p:ph type="subTitle" idx="3"/>
          </p:nvPr>
        </p:nvSpPr>
        <p:spPr>
          <a:xfrm>
            <a:off x="48315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15" name="Google Shape;515;p46"/>
          <p:cNvSpPr txBox="1">
            <a:spLocks noGrp="1"/>
          </p:cNvSpPr>
          <p:nvPr>
            <p:ph type="subTitle" idx="4"/>
          </p:nvPr>
        </p:nvSpPr>
        <p:spPr>
          <a:xfrm>
            <a:off x="5048000" y="1336161"/>
            <a:ext cx="3619800" cy="5427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ree big ideas">
  <p:cSld name="Three big ideas">
    <p:spTree>
      <p:nvGrpSpPr>
        <p:cNvPr id="1" name="Shape 516"/>
        <p:cNvGrpSpPr/>
        <p:nvPr/>
      </p:nvGrpSpPr>
      <p:grpSpPr>
        <a:xfrm>
          <a:off x="0" y="0"/>
          <a:ext cx="0" cy="0"/>
          <a:chOff x="0" y="0"/>
          <a:chExt cx="0" cy="0"/>
        </a:xfrm>
      </p:grpSpPr>
      <p:sp>
        <p:nvSpPr>
          <p:cNvPr id="517" name="Google Shape;517;p47"/>
          <p:cNvSpPr txBox="1">
            <a:spLocks noGrp="1"/>
          </p:cNvSpPr>
          <p:nvPr>
            <p:ph type="body" idx="1"/>
          </p:nvPr>
        </p:nvSpPr>
        <p:spPr>
          <a:xfrm>
            <a:off x="483175" y="2417500"/>
            <a:ext cx="2455500" cy="2373600"/>
          </a:xfrm>
          <a:prstGeom prst="rect">
            <a:avLst/>
          </a:prstGeom>
        </p:spPr>
        <p:txBody>
          <a:bodyPr spcFirstLastPara="1" wrap="square" lIns="0" tIns="0" rIns="91425" bIns="0" anchor="t" anchorCtr="0">
            <a:noAutofit/>
          </a:bodyPr>
          <a:lstStyle>
            <a:lvl1pPr marL="457200" lvl="0" indent="-298450">
              <a:spcBef>
                <a:spcPts val="0"/>
              </a:spcBef>
              <a:spcAft>
                <a:spcPts val="0"/>
              </a:spcAft>
              <a:buSzPts val="1100"/>
              <a:buChar char="●"/>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518" name="Google Shape;518;p47"/>
          <p:cNvSpPr txBox="1">
            <a:spLocks noGrp="1"/>
          </p:cNvSpPr>
          <p:nvPr>
            <p:ph type="body" idx="2"/>
          </p:nvPr>
        </p:nvSpPr>
        <p:spPr>
          <a:xfrm>
            <a:off x="3347725" y="2417500"/>
            <a:ext cx="2455500" cy="2373600"/>
          </a:xfrm>
          <a:prstGeom prst="rect">
            <a:avLst/>
          </a:prstGeom>
        </p:spPr>
        <p:txBody>
          <a:bodyPr spcFirstLastPara="1" wrap="square" lIns="0" tIns="0" rIns="91425" bIns="0" anchor="t" anchorCtr="0">
            <a:noAutofit/>
          </a:bodyPr>
          <a:lstStyle>
            <a:lvl1pPr marL="457200" lvl="0" indent="-298450">
              <a:spcBef>
                <a:spcPts val="0"/>
              </a:spcBef>
              <a:spcAft>
                <a:spcPts val="0"/>
              </a:spcAft>
              <a:buSzPts val="1100"/>
              <a:buChar char="●"/>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519" name="Google Shape;519;p47"/>
          <p:cNvSpPr txBox="1">
            <a:spLocks noGrp="1"/>
          </p:cNvSpPr>
          <p:nvPr>
            <p:ph type="title"/>
          </p:nvPr>
        </p:nvSpPr>
        <p:spPr>
          <a:xfrm>
            <a:off x="483175" y="450025"/>
            <a:ext cx="8184600" cy="758100"/>
          </a:xfrm>
          <a:prstGeom prst="rect">
            <a:avLst/>
          </a:prstGeom>
        </p:spPr>
        <p:txBody>
          <a:bodyPr spcFirstLastPara="1" wrap="square" lIns="0" tIns="0" rIns="91425" bIns="0"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20" name="Google Shape;520;p47"/>
          <p:cNvSpPr txBox="1">
            <a:spLocks noGrp="1"/>
          </p:cNvSpPr>
          <p:nvPr>
            <p:ph type="subTitle" idx="3"/>
          </p:nvPr>
        </p:nvSpPr>
        <p:spPr>
          <a:xfrm>
            <a:off x="4831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21" name="Google Shape;521;p47"/>
          <p:cNvSpPr txBox="1">
            <a:spLocks noGrp="1"/>
          </p:cNvSpPr>
          <p:nvPr>
            <p:ph type="subTitle" idx="4"/>
          </p:nvPr>
        </p:nvSpPr>
        <p:spPr>
          <a:xfrm>
            <a:off x="334772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22" name="Google Shape;522;p47"/>
          <p:cNvSpPr txBox="1">
            <a:spLocks noGrp="1"/>
          </p:cNvSpPr>
          <p:nvPr>
            <p:ph type="subTitle" idx="5"/>
          </p:nvPr>
        </p:nvSpPr>
        <p:spPr>
          <a:xfrm>
            <a:off x="6212275" y="1336150"/>
            <a:ext cx="2455500" cy="7785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23" name="Google Shape;523;p47"/>
          <p:cNvSpPr txBox="1">
            <a:spLocks noGrp="1"/>
          </p:cNvSpPr>
          <p:nvPr>
            <p:ph type="body" idx="6"/>
          </p:nvPr>
        </p:nvSpPr>
        <p:spPr>
          <a:xfrm>
            <a:off x="6212275" y="2417500"/>
            <a:ext cx="2455500" cy="2373600"/>
          </a:xfrm>
          <a:prstGeom prst="rect">
            <a:avLst/>
          </a:prstGeom>
        </p:spPr>
        <p:txBody>
          <a:bodyPr spcFirstLastPara="1" wrap="square" lIns="0" tIns="0" rIns="91425" bIns="0" anchor="t" anchorCtr="0">
            <a:noAutofit/>
          </a:bodyPr>
          <a:lstStyle>
            <a:lvl1pPr marL="457200" lvl="0" indent="-298450">
              <a:spcBef>
                <a:spcPts val="0"/>
              </a:spcBef>
              <a:spcAft>
                <a:spcPts val="0"/>
              </a:spcAft>
              <a:buSzPts val="1100"/>
              <a:buChar char="●"/>
              <a:defRPr/>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Four big ideas">
  <p:cSld name="Four big ideas">
    <p:spTree>
      <p:nvGrpSpPr>
        <p:cNvPr id="1" name="Shape 524"/>
        <p:cNvGrpSpPr/>
        <p:nvPr/>
      </p:nvGrpSpPr>
      <p:grpSpPr>
        <a:xfrm>
          <a:off x="0" y="0"/>
          <a:ext cx="0" cy="0"/>
          <a:chOff x="0" y="0"/>
          <a:chExt cx="0" cy="0"/>
        </a:xfrm>
      </p:grpSpPr>
      <p:sp>
        <p:nvSpPr>
          <p:cNvPr id="525" name="Google Shape;525;p48"/>
          <p:cNvSpPr txBox="1">
            <a:spLocks noGrp="1"/>
          </p:cNvSpPr>
          <p:nvPr>
            <p:ph type="body" idx="1"/>
          </p:nvPr>
        </p:nvSpPr>
        <p:spPr>
          <a:xfrm>
            <a:off x="366725" y="1759093"/>
            <a:ext cx="3838500" cy="1138500"/>
          </a:xfrm>
          <a:prstGeom prst="rect">
            <a:avLst/>
          </a:prstGeom>
        </p:spPr>
        <p:txBody>
          <a:bodyPr spcFirstLastPara="1" wrap="square" lIns="0" tIns="0" rIns="91425" bIns="0" anchor="t" anchorCtr="0">
            <a:noAutofit/>
          </a:bodyPr>
          <a:lstStyle>
            <a:lvl1pPr marL="457200" lvl="0" indent="-317500">
              <a:spcBef>
                <a:spcPts val="0"/>
              </a:spcBef>
              <a:spcAft>
                <a:spcPts val="0"/>
              </a:spcAft>
              <a:buSzPts val="1400"/>
              <a:buChar char="●"/>
              <a:defRPr sz="1400"/>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526" name="Google Shape;526;p48"/>
          <p:cNvSpPr txBox="1">
            <a:spLocks noGrp="1"/>
          </p:cNvSpPr>
          <p:nvPr>
            <p:ph type="body" idx="2"/>
          </p:nvPr>
        </p:nvSpPr>
        <p:spPr>
          <a:xfrm>
            <a:off x="4938725" y="1759093"/>
            <a:ext cx="3838500" cy="1138500"/>
          </a:xfrm>
          <a:prstGeom prst="rect">
            <a:avLst/>
          </a:prstGeom>
        </p:spPr>
        <p:txBody>
          <a:bodyPr spcFirstLastPara="1" wrap="square" lIns="0" tIns="0" rIns="91425" bIns="0" anchor="t" anchorCtr="0">
            <a:noAutofit/>
          </a:bodyPr>
          <a:lstStyle>
            <a:lvl1pPr marL="457200" lvl="0" indent="-317500">
              <a:spcBef>
                <a:spcPts val="0"/>
              </a:spcBef>
              <a:spcAft>
                <a:spcPts val="0"/>
              </a:spcAft>
              <a:buSzPts val="1400"/>
              <a:buChar char="●"/>
              <a:defRPr sz="1400"/>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527" name="Google Shape;527;p48"/>
          <p:cNvSpPr txBox="1">
            <a:spLocks noGrp="1"/>
          </p:cNvSpPr>
          <p:nvPr>
            <p:ph type="body" idx="3"/>
          </p:nvPr>
        </p:nvSpPr>
        <p:spPr>
          <a:xfrm>
            <a:off x="366750" y="3648575"/>
            <a:ext cx="3838500" cy="1138500"/>
          </a:xfrm>
          <a:prstGeom prst="rect">
            <a:avLst/>
          </a:prstGeom>
        </p:spPr>
        <p:txBody>
          <a:bodyPr spcFirstLastPara="1" wrap="square" lIns="0" tIns="0" rIns="91425" bIns="0" anchor="t" anchorCtr="0">
            <a:noAutofit/>
          </a:bodyPr>
          <a:lstStyle>
            <a:lvl1pPr marL="457200" lvl="0" indent="-317500">
              <a:spcBef>
                <a:spcPts val="0"/>
              </a:spcBef>
              <a:spcAft>
                <a:spcPts val="0"/>
              </a:spcAft>
              <a:buSzPts val="1400"/>
              <a:buChar char="●"/>
              <a:defRPr sz="1400"/>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528" name="Google Shape;528;p48"/>
          <p:cNvSpPr txBox="1">
            <a:spLocks noGrp="1"/>
          </p:cNvSpPr>
          <p:nvPr>
            <p:ph type="body" idx="4"/>
          </p:nvPr>
        </p:nvSpPr>
        <p:spPr>
          <a:xfrm>
            <a:off x="4938750" y="3648575"/>
            <a:ext cx="3838500" cy="1138500"/>
          </a:xfrm>
          <a:prstGeom prst="rect">
            <a:avLst/>
          </a:prstGeom>
        </p:spPr>
        <p:txBody>
          <a:bodyPr spcFirstLastPara="1" wrap="square" lIns="0" tIns="0" rIns="91425" bIns="0" anchor="t" anchorCtr="0">
            <a:noAutofit/>
          </a:bodyPr>
          <a:lstStyle>
            <a:lvl1pPr marL="457200" lvl="0" indent="-317500">
              <a:spcBef>
                <a:spcPts val="0"/>
              </a:spcBef>
              <a:spcAft>
                <a:spcPts val="0"/>
              </a:spcAft>
              <a:buSzPts val="1400"/>
              <a:buChar char="●"/>
              <a:defRPr sz="1400"/>
            </a:lvl1pPr>
            <a:lvl2pPr marL="914400" lvl="1" indent="-298450">
              <a:spcBef>
                <a:spcPts val="1000"/>
              </a:spcBef>
              <a:spcAft>
                <a:spcPts val="0"/>
              </a:spcAft>
              <a:buSzPts val="1100"/>
              <a:buChar char="○"/>
              <a:defRPr/>
            </a:lvl2pPr>
            <a:lvl3pPr marL="1371600" lvl="2" indent="-298450">
              <a:spcBef>
                <a:spcPts val="1000"/>
              </a:spcBef>
              <a:spcAft>
                <a:spcPts val="0"/>
              </a:spcAft>
              <a:buSzPts val="1100"/>
              <a:buChar char="■"/>
              <a:defRPr/>
            </a:lvl3pPr>
            <a:lvl4pPr marL="1828800" lvl="3" indent="-298450">
              <a:spcBef>
                <a:spcPts val="1000"/>
              </a:spcBef>
              <a:spcAft>
                <a:spcPts val="0"/>
              </a:spcAft>
              <a:buSzPts val="1100"/>
              <a:buChar char="●"/>
              <a:defRPr/>
            </a:lvl4pPr>
            <a:lvl5pPr marL="2286000" lvl="4" indent="-298450">
              <a:spcBef>
                <a:spcPts val="1000"/>
              </a:spcBef>
              <a:spcAft>
                <a:spcPts val="0"/>
              </a:spcAft>
              <a:buSzPts val="1100"/>
              <a:buChar char="○"/>
              <a:defRPr/>
            </a:lvl5pPr>
            <a:lvl6pPr marL="2743200" lvl="5" indent="-298450">
              <a:spcBef>
                <a:spcPts val="1000"/>
              </a:spcBef>
              <a:spcAft>
                <a:spcPts val="0"/>
              </a:spcAft>
              <a:buSzPts val="1100"/>
              <a:buChar char="■"/>
              <a:defRPr/>
            </a:lvl6pPr>
            <a:lvl7pPr marL="3200400" lvl="6" indent="-298450">
              <a:spcBef>
                <a:spcPts val="1000"/>
              </a:spcBef>
              <a:spcAft>
                <a:spcPts val="0"/>
              </a:spcAft>
              <a:buSzPts val="1100"/>
              <a:buChar char="●"/>
              <a:defRPr/>
            </a:lvl7pPr>
            <a:lvl8pPr marL="3657600" lvl="7" indent="-298450">
              <a:spcBef>
                <a:spcPts val="1000"/>
              </a:spcBef>
              <a:spcAft>
                <a:spcPts val="0"/>
              </a:spcAft>
              <a:buSzPts val="1100"/>
              <a:buChar char="○"/>
              <a:defRPr/>
            </a:lvl8pPr>
            <a:lvl9pPr marL="4114800" lvl="8" indent="-298450">
              <a:spcBef>
                <a:spcPts val="1000"/>
              </a:spcBef>
              <a:spcAft>
                <a:spcPts val="1000"/>
              </a:spcAft>
              <a:buSzPts val="1100"/>
              <a:buChar char="■"/>
              <a:defRPr/>
            </a:lvl9pPr>
          </a:lstStyle>
          <a:p>
            <a:endParaRPr/>
          </a:p>
        </p:txBody>
      </p:sp>
      <p:sp>
        <p:nvSpPr>
          <p:cNvPr id="529" name="Google Shape;529;p48"/>
          <p:cNvSpPr txBox="1">
            <a:spLocks noGrp="1"/>
          </p:cNvSpPr>
          <p:nvPr>
            <p:ph type="title"/>
          </p:nvPr>
        </p:nvSpPr>
        <p:spPr>
          <a:xfrm>
            <a:off x="366750" y="450025"/>
            <a:ext cx="8184600" cy="758100"/>
          </a:xfrm>
          <a:prstGeom prst="rect">
            <a:avLst/>
          </a:prstGeom>
        </p:spPr>
        <p:txBody>
          <a:bodyPr spcFirstLastPara="1" wrap="square" lIns="0" tIns="0" rIns="91425" bIns="0"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30" name="Google Shape;530;p48"/>
          <p:cNvSpPr txBox="1">
            <a:spLocks noGrp="1"/>
          </p:cNvSpPr>
          <p:nvPr>
            <p:ph type="subTitle" idx="5"/>
          </p:nvPr>
        </p:nvSpPr>
        <p:spPr>
          <a:xfrm>
            <a:off x="366763"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31" name="Google Shape;531;p48"/>
          <p:cNvSpPr txBox="1">
            <a:spLocks noGrp="1"/>
          </p:cNvSpPr>
          <p:nvPr>
            <p:ph type="subTitle" idx="6"/>
          </p:nvPr>
        </p:nvSpPr>
        <p:spPr>
          <a:xfrm>
            <a:off x="4938738" y="1277907"/>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32" name="Google Shape;532;p48"/>
          <p:cNvSpPr txBox="1">
            <a:spLocks noGrp="1"/>
          </p:cNvSpPr>
          <p:nvPr>
            <p:ph type="subTitle" idx="7"/>
          </p:nvPr>
        </p:nvSpPr>
        <p:spPr>
          <a:xfrm>
            <a:off x="4938761"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533" name="Google Shape;533;p48"/>
          <p:cNvSpPr txBox="1">
            <a:spLocks noGrp="1"/>
          </p:cNvSpPr>
          <p:nvPr>
            <p:ph type="subTitle" idx="8"/>
          </p:nvPr>
        </p:nvSpPr>
        <p:spPr>
          <a:xfrm>
            <a:off x="366750" y="3167363"/>
            <a:ext cx="3838500" cy="481200"/>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534"/>
        <p:cNvGrpSpPr/>
        <p:nvPr/>
      </p:nvGrpSpPr>
      <p:grpSpPr>
        <a:xfrm>
          <a:off x="0" y="0"/>
          <a:ext cx="0" cy="0"/>
          <a:chOff x="0" y="0"/>
          <a:chExt cx="0" cy="0"/>
        </a:xfrm>
      </p:grpSpPr>
      <p:sp>
        <p:nvSpPr>
          <p:cNvPr id="535" name="Google Shape;535;p49"/>
          <p:cNvSpPr txBox="1">
            <a:spLocks noGrp="1"/>
          </p:cNvSpPr>
          <p:nvPr>
            <p:ph type="title"/>
          </p:nvPr>
        </p:nvSpPr>
        <p:spPr>
          <a:xfrm>
            <a:off x="311700" y="445025"/>
            <a:ext cx="8520600" cy="572700"/>
          </a:xfrm>
          <a:prstGeom prst="rect">
            <a:avLst/>
          </a:prstGeom>
        </p:spPr>
        <p:txBody>
          <a:bodyPr spcFirstLastPara="1" wrap="square" lIns="0" tIns="0" rIns="91425" bIns="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536" name="Google Shape;536;p49"/>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storyboards">
  <p:cSld name="Two storyboards">
    <p:spTree>
      <p:nvGrpSpPr>
        <p:cNvPr id="1" name="Shape 537"/>
        <p:cNvGrpSpPr/>
        <p:nvPr/>
      </p:nvGrpSpPr>
      <p:grpSpPr>
        <a:xfrm>
          <a:off x="0" y="0"/>
          <a:ext cx="0" cy="0"/>
          <a:chOff x="0" y="0"/>
          <a:chExt cx="0" cy="0"/>
        </a:xfrm>
      </p:grpSpPr>
      <p:sp>
        <p:nvSpPr>
          <p:cNvPr id="538" name="Google Shape;538;p50"/>
          <p:cNvSpPr txBox="1">
            <a:spLocks noGrp="1"/>
          </p:cNvSpPr>
          <p:nvPr>
            <p:ph type="body" idx="1"/>
          </p:nvPr>
        </p:nvSpPr>
        <p:spPr>
          <a:xfrm>
            <a:off x="311700" y="4080225"/>
            <a:ext cx="4027500" cy="9261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000"/>
              </a:spcBef>
              <a:spcAft>
                <a:spcPts val="0"/>
              </a:spcAft>
              <a:buSzPts val="1200"/>
              <a:buChar char="○"/>
              <a:defRPr sz="1200"/>
            </a:lvl2pPr>
            <a:lvl3pPr marL="1371600" lvl="2" indent="-304800">
              <a:spcBef>
                <a:spcPts val="1000"/>
              </a:spcBef>
              <a:spcAft>
                <a:spcPts val="0"/>
              </a:spcAft>
              <a:buSzPts val="1200"/>
              <a:buChar char="■"/>
              <a:defRPr sz="1200"/>
            </a:lvl3pPr>
            <a:lvl4pPr marL="1828800" lvl="3" indent="-304800">
              <a:spcBef>
                <a:spcPts val="1000"/>
              </a:spcBef>
              <a:spcAft>
                <a:spcPts val="0"/>
              </a:spcAft>
              <a:buSzPts val="1200"/>
              <a:buChar char="●"/>
              <a:defRPr sz="1200"/>
            </a:lvl4pPr>
            <a:lvl5pPr marL="2286000" lvl="4" indent="-304800">
              <a:spcBef>
                <a:spcPts val="1000"/>
              </a:spcBef>
              <a:spcAft>
                <a:spcPts val="0"/>
              </a:spcAft>
              <a:buSzPts val="1200"/>
              <a:buChar char="○"/>
              <a:defRPr sz="1200"/>
            </a:lvl5pPr>
            <a:lvl6pPr marL="2743200" lvl="5" indent="-304800">
              <a:spcBef>
                <a:spcPts val="1000"/>
              </a:spcBef>
              <a:spcAft>
                <a:spcPts val="0"/>
              </a:spcAft>
              <a:buSzPts val="1200"/>
              <a:buChar char="■"/>
              <a:defRPr sz="1200"/>
            </a:lvl6pPr>
            <a:lvl7pPr marL="3200400" lvl="6" indent="-304800">
              <a:spcBef>
                <a:spcPts val="1000"/>
              </a:spcBef>
              <a:spcAft>
                <a:spcPts val="0"/>
              </a:spcAft>
              <a:buSzPts val="1200"/>
              <a:buChar char="●"/>
              <a:defRPr sz="1200"/>
            </a:lvl7pPr>
            <a:lvl8pPr marL="3657600" lvl="7" indent="-304800">
              <a:spcBef>
                <a:spcPts val="1000"/>
              </a:spcBef>
              <a:spcAft>
                <a:spcPts val="0"/>
              </a:spcAft>
              <a:buSzPts val="1200"/>
              <a:buChar char="○"/>
              <a:defRPr sz="1200"/>
            </a:lvl8pPr>
            <a:lvl9pPr marL="4114800" lvl="8" indent="-304800">
              <a:spcBef>
                <a:spcPts val="1000"/>
              </a:spcBef>
              <a:spcAft>
                <a:spcPts val="1000"/>
              </a:spcAft>
              <a:buSzPts val="1200"/>
              <a:buChar char="■"/>
              <a:defRPr sz="1200"/>
            </a:lvl9pPr>
          </a:lstStyle>
          <a:p>
            <a:endParaRPr/>
          </a:p>
        </p:txBody>
      </p:sp>
      <p:sp>
        <p:nvSpPr>
          <p:cNvPr id="539" name="Google Shape;539;p50"/>
          <p:cNvSpPr>
            <a:spLocks noGrp="1"/>
          </p:cNvSpPr>
          <p:nvPr>
            <p:ph type="pic" idx="2"/>
          </p:nvPr>
        </p:nvSpPr>
        <p:spPr>
          <a:xfrm>
            <a:off x="4804825" y="1133300"/>
            <a:ext cx="4027500" cy="2392800"/>
          </a:xfrm>
          <a:prstGeom prst="rect">
            <a:avLst/>
          </a:prstGeom>
          <a:noFill/>
          <a:ln>
            <a:noFill/>
          </a:ln>
        </p:spPr>
      </p:sp>
      <p:sp>
        <p:nvSpPr>
          <p:cNvPr id="540" name="Google Shape;540;p50"/>
          <p:cNvSpPr>
            <a:spLocks noGrp="1"/>
          </p:cNvSpPr>
          <p:nvPr>
            <p:ph type="pic" idx="3"/>
          </p:nvPr>
        </p:nvSpPr>
        <p:spPr>
          <a:xfrm>
            <a:off x="311725" y="1133300"/>
            <a:ext cx="4027500" cy="2392800"/>
          </a:xfrm>
          <a:prstGeom prst="rect">
            <a:avLst/>
          </a:prstGeom>
          <a:noFill/>
          <a:ln>
            <a:noFill/>
          </a:ln>
        </p:spPr>
      </p:sp>
      <p:sp>
        <p:nvSpPr>
          <p:cNvPr id="541" name="Google Shape;541;p50"/>
          <p:cNvSpPr txBox="1">
            <a:spLocks noGrp="1"/>
          </p:cNvSpPr>
          <p:nvPr>
            <p:ph type="body" idx="4"/>
          </p:nvPr>
        </p:nvSpPr>
        <p:spPr>
          <a:xfrm>
            <a:off x="4804825" y="4080225"/>
            <a:ext cx="4027500" cy="9261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000"/>
              </a:spcBef>
              <a:spcAft>
                <a:spcPts val="0"/>
              </a:spcAft>
              <a:buSzPts val="1200"/>
              <a:buChar char="○"/>
              <a:defRPr sz="1200"/>
            </a:lvl2pPr>
            <a:lvl3pPr marL="1371600" lvl="2" indent="-304800">
              <a:spcBef>
                <a:spcPts val="1000"/>
              </a:spcBef>
              <a:spcAft>
                <a:spcPts val="0"/>
              </a:spcAft>
              <a:buSzPts val="1200"/>
              <a:buChar char="■"/>
              <a:defRPr sz="1200"/>
            </a:lvl3pPr>
            <a:lvl4pPr marL="1828800" lvl="3" indent="-304800">
              <a:spcBef>
                <a:spcPts val="1000"/>
              </a:spcBef>
              <a:spcAft>
                <a:spcPts val="0"/>
              </a:spcAft>
              <a:buSzPts val="1200"/>
              <a:buChar char="●"/>
              <a:defRPr sz="1200"/>
            </a:lvl4pPr>
            <a:lvl5pPr marL="2286000" lvl="4" indent="-304800">
              <a:spcBef>
                <a:spcPts val="1000"/>
              </a:spcBef>
              <a:spcAft>
                <a:spcPts val="0"/>
              </a:spcAft>
              <a:buSzPts val="1200"/>
              <a:buChar char="○"/>
              <a:defRPr sz="1200"/>
            </a:lvl5pPr>
            <a:lvl6pPr marL="2743200" lvl="5" indent="-304800">
              <a:spcBef>
                <a:spcPts val="1000"/>
              </a:spcBef>
              <a:spcAft>
                <a:spcPts val="0"/>
              </a:spcAft>
              <a:buSzPts val="1200"/>
              <a:buChar char="■"/>
              <a:defRPr sz="1200"/>
            </a:lvl6pPr>
            <a:lvl7pPr marL="3200400" lvl="6" indent="-304800">
              <a:spcBef>
                <a:spcPts val="1000"/>
              </a:spcBef>
              <a:spcAft>
                <a:spcPts val="0"/>
              </a:spcAft>
              <a:buSzPts val="1200"/>
              <a:buChar char="●"/>
              <a:defRPr sz="1200"/>
            </a:lvl7pPr>
            <a:lvl8pPr marL="3657600" lvl="7" indent="-304800">
              <a:spcBef>
                <a:spcPts val="1000"/>
              </a:spcBef>
              <a:spcAft>
                <a:spcPts val="0"/>
              </a:spcAft>
              <a:buSzPts val="1200"/>
              <a:buChar char="○"/>
              <a:defRPr sz="1200"/>
            </a:lvl8pPr>
            <a:lvl9pPr marL="4114800" lvl="8" indent="-304800">
              <a:spcBef>
                <a:spcPts val="1000"/>
              </a:spcBef>
              <a:spcAft>
                <a:spcPts val="1000"/>
              </a:spcAft>
              <a:buSzPts val="1200"/>
              <a:buChar char="■"/>
              <a:defRPr sz="1200"/>
            </a:lvl9pPr>
          </a:lstStyle>
          <a:p>
            <a:endParaRPr/>
          </a:p>
        </p:txBody>
      </p:sp>
      <p:sp>
        <p:nvSpPr>
          <p:cNvPr id="542" name="Google Shape;542;p50"/>
          <p:cNvSpPr txBox="1">
            <a:spLocks noGrp="1"/>
          </p:cNvSpPr>
          <p:nvPr>
            <p:ph type="title"/>
          </p:nvPr>
        </p:nvSpPr>
        <p:spPr>
          <a:xfrm>
            <a:off x="311700" y="445025"/>
            <a:ext cx="8520600" cy="572700"/>
          </a:xfrm>
          <a:prstGeom prst="rect">
            <a:avLst/>
          </a:prstGeom>
        </p:spPr>
        <p:txBody>
          <a:bodyPr spcFirstLastPara="1" wrap="square" lIns="0" tIns="0" rIns="91425" bIns="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543" name="Google Shape;543;p50"/>
          <p:cNvSpPr txBox="1">
            <a:spLocks noGrp="1"/>
          </p:cNvSpPr>
          <p:nvPr>
            <p:ph type="subTitle" idx="5"/>
          </p:nvPr>
        </p:nvSpPr>
        <p:spPr>
          <a:xfrm>
            <a:off x="3117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544" name="Google Shape;544;p50"/>
          <p:cNvSpPr txBox="1">
            <a:spLocks noGrp="1"/>
          </p:cNvSpPr>
          <p:nvPr>
            <p:ph type="subTitle" idx="6"/>
          </p:nvPr>
        </p:nvSpPr>
        <p:spPr>
          <a:xfrm>
            <a:off x="4804825" y="3582900"/>
            <a:ext cx="4027500" cy="4812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roadmap">
  <p:cSld name="BLANK_1_1_1_1_1_2_1">
    <p:spTree>
      <p:nvGrpSpPr>
        <p:cNvPr id="1" name="Shape 41"/>
        <p:cNvGrpSpPr/>
        <p:nvPr/>
      </p:nvGrpSpPr>
      <p:grpSpPr>
        <a:xfrm>
          <a:off x="0" y="0"/>
          <a:ext cx="0" cy="0"/>
          <a:chOff x="0" y="0"/>
          <a:chExt cx="0" cy="0"/>
        </a:xfrm>
      </p:grpSpPr>
      <p:sp>
        <p:nvSpPr>
          <p:cNvPr id="42" name="Google Shape;42;p6"/>
          <p:cNvSpPr txBox="1">
            <a:spLocks noGrp="1"/>
          </p:cNvSpPr>
          <p:nvPr>
            <p:ph type="subTitle" idx="1"/>
          </p:nvPr>
        </p:nvSpPr>
        <p:spPr>
          <a:xfrm>
            <a:off x="271250" y="2269625"/>
            <a:ext cx="1508700" cy="302100"/>
          </a:xfrm>
          <a:prstGeom prst="rect">
            <a:avLst/>
          </a:prstGeom>
        </p:spPr>
        <p:txBody>
          <a:bodyPr spcFirstLastPara="1" wrap="square" lIns="0" tIns="0" rIns="0" bIns="0" anchor="ctr" anchorCtr="0">
            <a:normAutofit/>
          </a:bodyPr>
          <a:lstStyle>
            <a:lvl1pPr lvl="0">
              <a:spcBef>
                <a:spcPts val="0"/>
              </a:spcBef>
              <a:spcAft>
                <a:spcPts val="0"/>
              </a:spcAft>
              <a:buClr>
                <a:schemeClr val="accent4"/>
              </a:buClr>
              <a:buSzPts val="1000"/>
              <a:buFont typeface="Poppins SemiBold"/>
              <a:buNone/>
              <a:defRPr sz="1000">
                <a:solidFill>
                  <a:schemeClr val="accent4"/>
                </a:solidFill>
                <a:latin typeface="Poppins SemiBold"/>
                <a:ea typeface="Poppins SemiBold"/>
                <a:cs typeface="Poppins SemiBold"/>
                <a:sym typeface="Poppins SemiBold"/>
              </a:defRPr>
            </a:lvl1pPr>
            <a:lvl2pPr lvl="1">
              <a:spcBef>
                <a:spcPts val="0"/>
              </a:spcBef>
              <a:spcAft>
                <a:spcPts val="0"/>
              </a:spcAft>
              <a:buClr>
                <a:schemeClr val="accent4"/>
              </a:buClr>
              <a:buSzPts val="1000"/>
              <a:buFont typeface="Poppins SemiBold"/>
              <a:buNone/>
              <a:defRPr sz="1000">
                <a:solidFill>
                  <a:schemeClr val="accent4"/>
                </a:solidFill>
                <a:latin typeface="Poppins SemiBold"/>
                <a:ea typeface="Poppins SemiBold"/>
                <a:cs typeface="Poppins SemiBold"/>
                <a:sym typeface="Poppins SemiBold"/>
              </a:defRPr>
            </a:lvl2pPr>
            <a:lvl3pPr lvl="2">
              <a:spcBef>
                <a:spcPts val="0"/>
              </a:spcBef>
              <a:spcAft>
                <a:spcPts val="0"/>
              </a:spcAft>
              <a:buClr>
                <a:schemeClr val="accent4"/>
              </a:buClr>
              <a:buSzPts val="1000"/>
              <a:buFont typeface="Poppins SemiBold"/>
              <a:buNone/>
              <a:defRPr sz="1000">
                <a:solidFill>
                  <a:schemeClr val="accent4"/>
                </a:solidFill>
                <a:latin typeface="Poppins SemiBold"/>
                <a:ea typeface="Poppins SemiBold"/>
                <a:cs typeface="Poppins SemiBold"/>
                <a:sym typeface="Poppins SemiBold"/>
              </a:defRPr>
            </a:lvl3pPr>
            <a:lvl4pPr lvl="3">
              <a:spcBef>
                <a:spcPts val="0"/>
              </a:spcBef>
              <a:spcAft>
                <a:spcPts val="0"/>
              </a:spcAft>
              <a:buClr>
                <a:schemeClr val="accent4"/>
              </a:buClr>
              <a:buSzPts val="1000"/>
              <a:buFont typeface="Poppins SemiBold"/>
              <a:buNone/>
              <a:defRPr sz="1000">
                <a:solidFill>
                  <a:schemeClr val="accent4"/>
                </a:solidFill>
                <a:latin typeface="Poppins SemiBold"/>
                <a:ea typeface="Poppins SemiBold"/>
                <a:cs typeface="Poppins SemiBold"/>
                <a:sym typeface="Poppins SemiBold"/>
              </a:defRPr>
            </a:lvl4pPr>
            <a:lvl5pPr lvl="4">
              <a:spcBef>
                <a:spcPts val="0"/>
              </a:spcBef>
              <a:spcAft>
                <a:spcPts val="0"/>
              </a:spcAft>
              <a:buClr>
                <a:schemeClr val="accent4"/>
              </a:buClr>
              <a:buSzPts val="1000"/>
              <a:buFont typeface="Poppins SemiBold"/>
              <a:buNone/>
              <a:defRPr sz="1000">
                <a:solidFill>
                  <a:schemeClr val="accent4"/>
                </a:solidFill>
                <a:latin typeface="Poppins SemiBold"/>
                <a:ea typeface="Poppins SemiBold"/>
                <a:cs typeface="Poppins SemiBold"/>
                <a:sym typeface="Poppins SemiBold"/>
              </a:defRPr>
            </a:lvl5pPr>
            <a:lvl6pPr lvl="5">
              <a:spcBef>
                <a:spcPts val="0"/>
              </a:spcBef>
              <a:spcAft>
                <a:spcPts val="0"/>
              </a:spcAft>
              <a:buClr>
                <a:schemeClr val="accent4"/>
              </a:buClr>
              <a:buSzPts val="1000"/>
              <a:buFont typeface="Poppins SemiBold"/>
              <a:buNone/>
              <a:defRPr sz="1000">
                <a:solidFill>
                  <a:schemeClr val="accent4"/>
                </a:solidFill>
                <a:latin typeface="Poppins SemiBold"/>
                <a:ea typeface="Poppins SemiBold"/>
                <a:cs typeface="Poppins SemiBold"/>
                <a:sym typeface="Poppins SemiBold"/>
              </a:defRPr>
            </a:lvl6pPr>
            <a:lvl7pPr lvl="6">
              <a:spcBef>
                <a:spcPts val="0"/>
              </a:spcBef>
              <a:spcAft>
                <a:spcPts val="0"/>
              </a:spcAft>
              <a:buClr>
                <a:schemeClr val="accent4"/>
              </a:buClr>
              <a:buSzPts val="1000"/>
              <a:buFont typeface="Poppins SemiBold"/>
              <a:buNone/>
              <a:defRPr sz="1000">
                <a:solidFill>
                  <a:schemeClr val="accent4"/>
                </a:solidFill>
                <a:latin typeface="Poppins SemiBold"/>
                <a:ea typeface="Poppins SemiBold"/>
                <a:cs typeface="Poppins SemiBold"/>
                <a:sym typeface="Poppins SemiBold"/>
              </a:defRPr>
            </a:lvl7pPr>
            <a:lvl8pPr lvl="7">
              <a:spcBef>
                <a:spcPts val="0"/>
              </a:spcBef>
              <a:spcAft>
                <a:spcPts val="0"/>
              </a:spcAft>
              <a:buClr>
                <a:schemeClr val="accent4"/>
              </a:buClr>
              <a:buSzPts val="1000"/>
              <a:buFont typeface="Poppins SemiBold"/>
              <a:buNone/>
              <a:defRPr sz="1000">
                <a:solidFill>
                  <a:schemeClr val="accent4"/>
                </a:solidFill>
                <a:latin typeface="Poppins SemiBold"/>
                <a:ea typeface="Poppins SemiBold"/>
                <a:cs typeface="Poppins SemiBold"/>
                <a:sym typeface="Poppins SemiBold"/>
              </a:defRPr>
            </a:lvl8pPr>
            <a:lvl9pPr lvl="8">
              <a:spcBef>
                <a:spcPts val="0"/>
              </a:spcBef>
              <a:spcAft>
                <a:spcPts val="0"/>
              </a:spcAft>
              <a:buClr>
                <a:schemeClr val="accent4"/>
              </a:buClr>
              <a:buSzPts val="1000"/>
              <a:buFont typeface="Poppins SemiBold"/>
              <a:buNone/>
              <a:defRPr sz="1000">
                <a:solidFill>
                  <a:schemeClr val="accent4"/>
                </a:solidFill>
                <a:latin typeface="Poppins SemiBold"/>
                <a:ea typeface="Poppins SemiBold"/>
                <a:cs typeface="Poppins SemiBold"/>
                <a:sym typeface="Poppins SemiBold"/>
              </a:defRPr>
            </a:lvl9pPr>
          </a:lstStyle>
          <a:p>
            <a:endParaRPr/>
          </a:p>
        </p:txBody>
      </p:sp>
      <p:sp>
        <p:nvSpPr>
          <p:cNvPr id="43" name="Google Shape;43;p6"/>
          <p:cNvSpPr txBox="1">
            <a:spLocks noGrp="1"/>
          </p:cNvSpPr>
          <p:nvPr>
            <p:ph type="subTitle" idx="2"/>
          </p:nvPr>
        </p:nvSpPr>
        <p:spPr>
          <a:xfrm>
            <a:off x="2030598" y="2269625"/>
            <a:ext cx="1508700" cy="302100"/>
          </a:xfrm>
          <a:prstGeom prst="rect">
            <a:avLst/>
          </a:prstGeom>
        </p:spPr>
        <p:txBody>
          <a:bodyPr spcFirstLastPara="1" wrap="square" lIns="0" tIns="0" rIns="0" bIns="0" anchor="ctr" anchorCtr="0">
            <a:normAutofit/>
          </a:bodyPr>
          <a:lstStyle>
            <a:lvl1pPr lvl="0">
              <a:spcBef>
                <a:spcPts val="0"/>
              </a:spcBef>
              <a:spcAft>
                <a:spcPts val="0"/>
              </a:spcAft>
              <a:buClr>
                <a:schemeClr val="accent3"/>
              </a:buClr>
              <a:buSzPts val="1000"/>
              <a:buFont typeface="Poppins SemiBold"/>
              <a:buNone/>
              <a:defRPr sz="1000">
                <a:solidFill>
                  <a:schemeClr val="accent3"/>
                </a:solidFill>
                <a:latin typeface="Poppins SemiBold"/>
                <a:ea typeface="Poppins SemiBold"/>
                <a:cs typeface="Poppins SemiBold"/>
                <a:sym typeface="Poppins SemiBold"/>
              </a:defRPr>
            </a:lvl1pPr>
            <a:lvl2pPr lvl="1">
              <a:spcBef>
                <a:spcPts val="0"/>
              </a:spcBef>
              <a:spcAft>
                <a:spcPts val="0"/>
              </a:spcAft>
              <a:buClr>
                <a:schemeClr val="accent3"/>
              </a:buClr>
              <a:buSzPts val="1000"/>
              <a:buFont typeface="Poppins SemiBold"/>
              <a:buNone/>
              <a:defRPr sz="1000">
                <a:solidFill>
                  <a:schemeClr val="accent3"/>
                </a:solidFill>
                <a:latin typeface="Poppins SemiBold"/>
                <a:ea typeface="Poppins SemiBold"/>
                <a:cs typeface="Poppins SemiBold"/>
                <a:sym typeface="Poppins SemiBold"/>
              </a:defRPr>
            </a:lvl2pPr>
            <a:lvl3pPr lvl="2">
              <a:spcBef>
                <a:spcPts val="0"/>
              </a:spcBef>
              <a:spcAft>
                <a:spcPts val="0"/>
              </a:spcAft>
              <a:buClr>
                <a:schemeClr val="accent3"/>
              </a:buClr>
              <a:buSzPts val="1000"/>
              <a:buFont typeface="Poppins SemiBold"/>
              <a:buNone/>
              <a:defRPr sz="1000">
                <a:solidFill>
                  <a:schemeClr val="accent3"/>
                </a:solidFill>
                <a:latin typeface="Poppins SemiBold"/>
                <a:ea typeface="Poppins SemiBold"/>
                <a:cs typeface="Poppins SemiBold"/>
                <a:sym typeface="Poppins SemiBold"/>
              </a:defRPr>
            </a:lvl3pPr>
            <a:lvl4pPr lvl="3">
              <a:spcBef>
                <a:spcPts val="0"/>
              </a:spcBef>
              <a:spcAft>
                <a:spcPts val="0"/>
              </a:spcAft>
              <a:buClr>
                <a:schemeClr val="accent3"/>
              </a:buClr>
              <a:buSzPts val="1000"/>
              <a:buFont typeface="Poppins SemiBold"/>
              <a:buNone/>
              <a:defRPr sz="1000">
                <a:solidFill>
                  <a:schemeClr val="accent3"/>
                </a:solidFill>
                <a:latin typeface="Poppins SemiBold"/>
                <a:ea typeface="Poppins SemiBold"/>
                <a:cs typeface="Poppins SemiBold"/>
                <a:sym typeface="Poppins SemiBold"/>
              </a:defRPr>
            </a:lvl4pPr>
            <a:lvl5pPr lvl="4">
              <a:spcBef>
                <a:spcPts val="0"/>
              </a:spcBef>
              <a:spcAft>
                <a:spcPts val="0"/>
              </a:spcAft>
              <a:buClr>
                <a:schemeClr val="accent3"/>
              </a:buClr>
              <a:buSzPts val="1000"/>
              <a:buFont typeface="Poppins SemiBold"/>
              <a:buNone/>
              <a:defRPr sz="1000">
                <a:solidFill>
                  <a:schemeClr val="accent3"/>
                </a:solidFill>
                <a:latin typeface="Poppins SemiBold"/>
                <a:ea typeface="Poppins SemiBold"/>
                <a:cs typeface="Poppins SemiBold"/>
                <a:sym typeface="Poppins SemiBold"/>
              </a:defRPr>
            </a:lvl5pPr>
            <a:lvl6pPr lvl="5">
              <a:spcBef>
                <a:spcPts val="0"/>
              </a:spcBef>
              <a:spcAft>
                <a:spcPts val="0"/>
              </a:spcAft>
              <a:buClr>
                <a:schemeClr val="accent3"/>
              </a:buClr>
              <a:buSzPts val="1000"/>
              <a:buFont typeface="Poppins SemiBold"/>
              <a:buNone/>
              <a:defRPr sz="1000">
                <a:solidFill>
                  <a:schemeClr val="accent3"/>
                </a:solidFill>
                <a:latin typeface="Poppins SemiBold"/>
                <a:ea typeface="Poppins SemiBold"/>
                <a:cs typeface="Poppins SemiBold"/>
                <a:sym typeface="Poppins SemiBold"/>
              </a:defRPr>
            </a:lvl6pPr>
            <a:lvl7pPr lvl="6">
              <a:spcBef>
                <a:spcPts val="0"/>
              </a:spcBef>
              <a:spcAft>
                <a:spcPts val="0"/>
              </a:spcAft>
              <a:buClr>
                <a:schemeClr val="accent3"/>
              </a:buClr>
              <a:buSzPts val="1000"/>
              <a:buFont typeface="Poppins SemiBold"/>
              <a:buNone/>
              <a:defRPr sz="1000">
                <a:solidFill>
                  <a:schemeClr val="accent3"/>
                </a:solidFill>
                <a:latin typeface="Poppins SemiBold"/>
                <a:ea typeface="Poppins SemiBold"/>
                <a:cs typeface="Poppins SemiBold"/>
                <a:sym typeface="Poppins SemiBold"/>
              </a:defRPr>
            </a:lvl7pPr>
            <a:lvl8pPr lvl="7">
              <a:spcBef>
                <a:spcPts val="0"/>
              </a:spcBef>
              <a:spcAft>
                <a:spcPts val="0"/>
              </a:spcAft>
              <a:buClr>
                <a:schemeClr val="accent3"/>
              </a:buClr>
              <a:buSzPts val="1000"/>
              <a:buFont typeface="Poppins SemiBold"/>
              <a:buNone/>
              <a:defRPr sz="1000">
                <a:solidFill>
                  <a:schemeClr val="accent3"/>
                </a:solidFill>
                <a:latin typeface="Poppins SemiBold"/>
                <a:ea typeface="Poppins SemiBold"/>
                <a:cs typeface="Poppins SemiBold"/>
                <a:sym typeface="Poppins SemiBold"/>
              </a:defRPr>
            </a:lvl8pPr>
            <a:lvl9pPr lvl="8">
              <a:spcBef>
                <a:spcPts val="0"/>
              </a:spcBef>
              <a:spcAft>
                <a:spcPts val="0"/>
              </a:spcAft>
              <a:buClr>
                <a:schemeClr val="accent3"/>
              </a:buClr>
              <a:buSzPts val="1000"/>
              <a:buFont typeface="Poppins SemiBold"/>
              <a:buNone/>
              <a:defRPr sz="1000">
                <a:solidFill>
                  <a:schemeClr val="accent3"/>
                </a:solidFill>
                <a:latin typeface="Poppins SemiBold"/>
                <a:ea typeface="Poppins SemiBold"/>
                <a:cs typeface="Poppins SemiBold"/>
                <a:sym typeface="Poppins SemiBold"/>
              </a:defRPr>
            </a:lvl9pPr>
          </a:lstStyle>
          <a:p>
            <a:endParaRPr/>
          </a:p>
        </p:txBody>
      </p:sp>
      <p:sp>
        <p:nvSpPr>
          <p:cNvPr id="44" name="Google Shape;44;p6"/>
          <p:cNvSpPr txBox="1">
            <a:spLocks noGrp="1"/>
          </p:cNvSpPr>
          <p:nvPr>
            <p:ph type="subTitle" idx="3"/>
          </p:nvPr>
        </p:nvSpPr>
        <p:spPr>
          <a:xfrm>
            <a:off x="3795488" y="2269625"/>
            <a:ext cx="1508700" cy="302100"/>
          </a:xfrm>
          <a:prstGeom prst="rect">
            <a:avLst/>
          </a:prstGeom>
        </p:spPr>
        <p:txBody>
          <a:bodyPr spcFirstLastPara="1" wrap="square" lIns="0" tIns="0" rIns="0" bIns="0" anchor="ctr" anchorCtr="0">
            <a:normAutofit/>
          </a:bodyPr>
          <a:lstStyle>
            <a:lvl1pPr lvl="0">
              <a:spcBef>
                <a:spcPts val="0"/>
              </a:spcBef>
              <a:spcAft>
                <a:spcPts val="0"/>
              </a:spcAft>
              <a:buClr>
                <a:schemeClr val="accent5"/>
              </a:buClr>
              <a:buSzPts val="1000"/>
              <a:buFont typeface="Poppins SemiBold"/>
              <a:buNone/>
              <a:defRPr sz="1000">
                <a:solidFill>
                  <a:schemeClr val="accent5"/>
                </a:solidFill>
                <a:latin typeface="Poppins SemiBold"/>
                <a:ea typeface="Poppins SemiBold"/>
                <a:cs typeface="Poppins SemiBold"/>
                <a:sym typeface="Poppins SemiBold"/>
              </a:defRPr>
            </a:lvl1pPr>
            <a:lvl2pPr lvl="1">
              <a:spcBef>
                <a:spcPts val="0"/>
              </a:spcBef>
              <a:spcAft>
                <a:spcPts val="0"/>
              </a:spcAft>
              <a:buClr>
                <a:schemeClr val="accent5"/>
              </a:buClr>
              <a:buSzPts val="1000"/>
              <a:buFont typeface="Poppins SemiBold"/>
              <a:buNone/>
              <a:defRPr sz="1000">
                <a:solidFill>
                  <a:schemeClr val="accent5"/>
                </a:solidFill>
                <a:latin typeface="Poppins SemiBold"/>
                <a:ea typeface="Poppins SemiBold"/>
                <a:cs typeface="Poppins SemiBold"/>
                <a:sym typeface="Poppins SemiBold"/>
              </a:defRPr>
            </a:lvl2pPr>
            <a:lvl3pPr lvl="2">
              <a:spcBef>
                <a:spcPts val="0"/>
              </a:spcBef>
              <a:spcAft>
                <a:spcPts val="0"/>
              </a:spcAft>
              <a:buClr>
                <a:schemeClr val="accent5"/>
              </a:buClr>
              <a:buSzPts val="1000"/>
              <a:buFont typeface="Poppins SemiBold"/>
              <a:buNone/>
              <a:defRPr sz="1000">
                <a:solidFill>
                  <a:schemeClr val="accent5"/>
                </a:solidFill>
                <a:latin typeface="Poppins SemiBold"/>
                <a:ea typeface="Poppins SemiBold"/>
                <a:cs typeface="Poppins SemiBold"/>
                <a:sym typeface="Poppins SemiBold"/>
              </a:defRPr>
            </a:lvl3pPr>
            <a:lvl4pPr lvl="3">
              <a:spcBef>
                <a:spcPts val="0"/>
              </a:spcBef>
              <a:spcAft>
                <a:spcPts val="0"/>
              </a:spcAft>
              <a:buClr>
                <a:schemeClr val="accent5"/>
              </a:buClr>
              <a:buSzPts val="1000"/>
              <a:buFont typeface="Poppins SemiBold"/>
              <a:buNone/>
              <a:defRPr sz="1000">
                <a:solidFill>
                  <a:schemeClr val="accent5"/>
                </a:solidFill>
                <a:latin typeface="Poppins SemiBold"/>
                <a:ea typeface="Poppins SemiBold"/>
                <a:cs typeface="Poppins SemiBold"/>
                <a:sym typeface="Poppins SemiBold"/>
              </a:defRPr>
            </a:lvl4pPr>
            <a:lvl5pPr lvl="4">
              <a:spcBef>
                <a:spcPts val="0"/>
              </a:spcBef>
              <a:spcAft>
                <a:spcPts val="0"/>
              </a:spcAft>
              <a:buClr>
                <a:schemeClr val="accent5"/>
              </a:buClr>
              <a:buSzPts val="1000"/>
              <a:buFont typeface="Poppins SemiBold"/>
              <a:buNone/>
              <a:defRPr sz="1000">
                <a:solidFill>
                  <a:schemeClr val="accent5"/>
                </a:solidFill>
                <a:latin typeface="Poppins SemiBold"/>
                <a:ea typeface="Poppins SemiBold"/>
                <a:cs typeface="Poppins SemiBold"/>
                <a:sym typeface="Poppins SemiBold"/>
              </a:defRPr>
            </a:lvl5pPr>
            <a:lvl6pPr lvl="5">
              <a:spcBef>
                <a:spcPts val="0"/>
              </a:spcBef>
              <a:spcAft>
                <a:spcPts val="0"/>
              </a:spcAft>
              <a:buClr>
                <a:schemeClr val="accent5"/>
              </a:buClr>
              <a:buSzPts val="1000"/>
              <a:buFont typeface="Poppins SemiBold"/>
              <a:buNone/>
              <a:defRPr sz="1000">
                <a:solidFill>
                  <a:schemeClr val="accent5"/>
                </a:solidFill>
                <a:latin typeface="Poppins SemiBold"/>
                <a:ea typeface="Poppins SemiBold"/>
                <a:cs typeface="Poppins SemiBold"/>
                <a:sym typeface="Poppins SemiBold"/>
              </a:defRPr>
            </a:lvl6pPr>
            <a:lvl7pPr lvl="6">
              <a:spcBef>
                <a:spcPts val="0"/>
              </a:spcBef>
              <a:spcAft>
                <a:spcPts val="0"/>
              </a:spcAft>
              <a:buClr>
                <a:schemeClr val="accent5"/>
              </a:buClr>
              <a:buSzPts val="1000"/>
              <a:buFont typeface="Poppins SemiBold"/>
              <a:buNone/>
              <a:defRPr sz="1000">
                <a:solidFill>
                  <a:schemeClr val="accent5"/>
                </a:solidFill>
                <a:latin typeface="Poppins SemiBold"/>
                <a:ea typeface="Poppins SemiBold"/>
                <a:cs typeface="Poppins SemiBold"/>
                <a:sym typeface="Poppins SemiBold"/>
              </a:defRPr>
            </a:lvl7pPr>
            <a:lvl8pPr lvl="7">
              <a:spcBef>
                <a:spcPts val="0"/>
              </a:spcBef>
              <a:spcAft>
                <a:spcPts val="0"/>
              </a:spcAft>
              <a:buClr>
                <a:schemeClr val="accent5"/>
              </a:buClr>
              <a:buSzPts val="1000"/>
              <a:buFont typeface="Poppins SemiBold"/>
              <a:buNone/>
              <a:defRPr sz="1000">
                <a:solidFill>
                  <a:schemeClr val="accent5"/>
                </a:solidFill>
                <a:latin typeface="Poppins SemiBold"/>
                <a:ea typeface="Poppins SemiBold"/>
                <a:cs typeface="Poppins SemiBold"/>
                <a:sym typeface="Poppins SemiBold"/>
              </a:defRPr>
            </a:lvl8pPr>
            <a:lvl9pPr lvl="8">
              <a:spcBef>
                <a:spcPts val="0"/>
              </a:spcBef>
              <a:spcAft>
                <a:spcPts val="0"/>
              </a:spcAft>
              <a:buClr>
                <a:schemeClr val="accent5"/>
              </a:buClr>
              <a:buSzPts val="1000"/>
              <a:buFont typeface="Poppins SemiBold"/>
              <a:buNone/>
              <a:defRPr sz="1000">
                <a:solidFill>
                  <a:schemeClr val="accent5"/>
                </a:solidFill>
                <a:latin typeface="Poppins SemiBold"/>
                <a:ea typeface="Poppins SemiBold"/>
                <a:cs typeface="Poppins SemiBold"/>
                <a:sym typeface="Poppins SemiBold"/>
              </a:defRPr>
            </a:lvl9pPr>
          </a:lstStyle>
          <a:p>
            <a:endParaRPr/>
          </a:p>
        </p:txBody>
      </p:sp>
      <p:sp>
        <p:nvSpPr>
          <p:cNvPr id="45" name="Google Shape;45;p6"/>
          <p:cNvSpPr txBox="1">
            <a:spLocks noGrp="1"/>
          </p:cNvSpPr>
          <p:nvPr>
            <p:ph type="subTitle" idx="4"/>
          </p:nvPr>
        </p:nvSpPr>
        <p:spPr>
          <a:xfrm>
            <a:off x="5556416" y="2269625"/>
            <a:ext cx="1508700" cy="302100"/>
          </a:xfrm>
          <a:prstGeom prst="rect">
            <a:avLst/>
          </a:prstGeom>
        </p:spPr>
        <p:txBody>
          <a:bodyPr spcFirstLastPara="1" wrap="square" lIns="0" tIns="0" rIns="0" bIns="0" anchor="ctr" anchorCtr="0">
            <a:normAutofit/>
          </a:bodyPr>
          <a:lstStyle>
            <a:lvl1pPr lvl="0">
              <a:spcBef>
                <a:spcPts val="0"/>
              </a:spcBef>
              <a:spcAft>
                <a:spcPts val="0"/>
              </a:spcAft>
              <a:buClr>
                <a:schemeClr val="dk2"/>
              </a:buClr>
              <a:buSzPts val="1000"/>
              <a:buFont typeface="Poppins SemiBold"/>
              <a:buNone/>
              <a:defRPr sz="10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1000"/>
              <a:buFont typeface="Poppins SemiBold"/>
              <a:buNone/>
              <a:defRPr sz="10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1000"/>
              <a:buFont typeface="Poppins SemiBold"/>
              <a:buNone/>
              <a:defRPr sz="10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1000"/>
              <a:buFont typeface="Poppins SemiBold"/>
              <a:buNone/>
              <a:defRPr sz="10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1000"/>
              <a:buFont typeface="Poppins SemiBold"/>
              <a:buNone/>
              <a:defRPr sz="10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1000"/>
              <a:buFont typeface="Poppins SemiBold"/>
              <a:buNone/>
              <a:defRPr sz="10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1000"/>
              <a:buFont typeface="Poppins SemiBold"/>
              <a:buNone/>
              <a:defRPr sz="10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1000"/>
              <a:buFont typeface="Poppins SemiBold"/>
              <a:buNone/>
              <a:defRPr sz="10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1000"/>
              <a:buFont typeface="Poppins SemiBold"/>
              <a:buNone/>
              <a:defRPr sz="1000">
                <a:solidFill>
                  <a:schemeClr val="dk2"/>
                </a:solidFill>
                <a:latin typeface="Poppins SemiBold"/>
                <a:ea typeface="Poppins SemiBold"/>
                <a:cs typeface="Poppins SemiBold"/>
                <a:sym typeface="Poppins SemiBold"/>
              </a:defRPr>
            </a:lvl9pPr>
          </a:lstStyle>
          <a:p>
            <a:endParaRPr/>
          </a:p>
        </p:txBody>
      </p:sp>
      <p:sp>
        <p:nvSpPr>
          <p:cNvPr id="46" name="Google Shape;46;p6"/>
          <p:cNvSpPr txBox="1">
            <a:spLocks noGrp="1"/>
          </p:cNvSpPr>
          <p:nvPr>
            <p:ph type="subTitle" idx="5"/>
          </p:nvPr>
        </p:nvSpPr>
        <p:spPr>
          <a:xfrm>
            <a:off x="7318138" y="2269625"/>
            <a:ext cx="1508700" cy="302100"/>
          </a:xfrm>
          <a:prstGeom prst="rect">
            <a:avLst/>
          </a:prstGeom>
        </p:spPr>
        <p:txBody>
          <a:bodyPr spcFirstLastPara="1" wrap="square" lIns="0" tIns="0" rIns="0" bIns="0" anchor="ctr" anchorCtr="0">
            <a:normAutofit/>
          </a:bodyPr>
          <a:lstStyle>
            <a:lvl1pPr lvl="0">
              <a:spcBef>
                <a:spcPts val="0"/>
              </a:spcBef>
              <a:spcAft>
                <a:spcPts val="0"/>
              </a:spcAft>
              <a:buClr>
                <a:schemeClr val="accent6"/>
              </a:buClr>
              <a:buSzPts val="1000"/>
              <a:buFont typeface="Poppins SemiBold"/>
              <a:buNone/>
              <a:defRPr sz="1000">
                <a:solidFill>
                  <a:schemeClr val="accent6"/>
                </a:solidFill>
                <a:latin typeface="Poppins SemiBold"/>
                <a:ea typeface="Poppins SemiBold"/>
                <a:cs typeface="Poppins SemiBold"/>
                <a:sym typeface="Poppins SemiBold"/>
              </a:defRPr>
            </a:lvl1pPr>
            <a:lvl2pPr lvl="1">
              <a:spcBef>
                <a:spcPts val="0"/>
              </a:spcBef>
              <a:spcAft>
                <a:spcPts val="0"/>
              </a:spcAft>
              <a:buClr>
                <a:schemeClr val="accent6"/>
              </a:buClr>
              <a:buSzPts val="1000"/>
              <a:buFont typeface="Poppins SemiBold"/>
              <a:buNone/>
              <a:defRPr sz="1000">
                <a:solidFill>
                  <a:schemeClr val="accent6"/>
                </a:solidFill>
                <a:latin typeface="Poppins SemiBold"/>
                <a:ea typeface="Poppins SemiBold"/>
                <a:cs typeface="Poppins SemiBold"/>
                <a:sym typeface="Poppins SemiBold"/>
              </a:defRPr>
            </a:lvl2pPr>
            <a:lvl3pPr lvl="2">
              <a:spcBef>
                <a:spcPts val="0"/>
              </a:spcBef>
              <a:spcAft>
                <a:spcPts val="0"/>
              </a:spcAft>
              <a:buClr>
                <a:schemeClr val="accent6"/>
              </a:buClr>
              <a:buSzPts val="1000"/>
              <a:buFont typeface="Poppins SemiBold"/>
              <a:buNone/>
              <a:defRPr sz="1000">
                <a:solidFill>
                  <a:schemeClr val="accent6"/>
                </a:solidFill>
                <a:latin typeface="Poppins SemiBold"/>
                <a:ea typeface="Poppins SemiBold"/>
                <a:cs typeface="Poppins SemiBold"/>
                <a:sym typeface="Poppins SemiBold"/>
              </a:defRPr>
            </a:lvl3pPr>
            <a:lvl4pPr lvl="3">
              <a:spcBef>
                <a:spcPts val="0"/>
              </a:spcBef>
              <a:spcAft>
                <a:spcPts val="0"/>
              </a:spcAft>
              <a:buClr>
                <a:schemeClr val="accent6"/>
              </a:buClr>
              <a:buSzPts val="1000"/>
              <a:buFont typeface="Poppins SemiBold"/>
              <a:buNone/>
              <a:defRPr sz="1000">
                <a:solidFill>
                  <a:schemeClr val="accent6"/>
                </a:solidFill>
                <a:latin typeface="Poppins SemiBold"/>
                <a:ea typeface="Poppins SemiBold"/>
                <a:cs typeface="Poppins SemiBold"/>
                <a:sym typeface="Poppins SemiBold"/>
              </a:defRPr>
            </a:lvl4pPr>
            <a:lvl5pPr lvl="4">
              <a:spcBef>
                <a:spcPts val="0"/>
              </a:spcBef>
              <a:spcAft>
                <a:spcPts val="0"/>
              </a:spcAft>
              <a:buClr>
                <a:schemeClr val="accent6"/>
              </a:buClr>
              <a:buSzPts val="1000"/>
              <a:buFont typeface="Poppins SemiBold"/>
              <a:buNone/>
              <a:defRPr sz="1000">
                <a:solidFill>
                  <a:schemeClr val="accent6"/>
                </a:solidFill>
                <a:latin typeface="Poppins SemiBold"/>
                <a:ea typeface="Poppins SemiBold"/>
                <a:cs typeface="Poppins SemiBold"/>
                <a:sym typeface="Poppins SemiBold"/>
              </a:defRPr>
            </a:lvl5pPr>
            <a:lvl6pPr lvl="5">
              <a:spcBef>
                <a:spcPts val="0"/>
              </a:spcBef>
              <a:spcAft>
                <a:spcPts val="0"/>
              </a:spcAft>
              <a:buClr>
                <a:schemeClr val="accent6"/>
              </a:buClr>
              <a:buSzPts val="1000"/>
              <a:buFont typeface="Poppins SemiBold"/>
              <a:buNone/>
              <a:defRPr sz="1000">
                <a:solidFill>
                  <a:schemeClr val="accent6"/>
                </a:solidFill>
                <a:latin typeface="Poppins SemiBold"/>
                <a:ea typeface="Poppins SemiBold"/>
                <a:cs typeface="Poppins SemiBold"/>
                <a:sym typeface="Poppins SemiBold"/>
              </a:defRPr>
            </a:lvl6pPr>
            <a:lvl7pPr lvl="6">
              <a:spcBef>
                <a:spcPts val="0"/>
              </a:spcBef>
              <a:spcAft>
                <a:spcPts val="0"/>
              </a:spcAft>
              <a:buClr>
                <a:schemeClr val="accent6"/>
              </a:buClr>
              <a:buSzPts val="1000"/>
              <a:buFont typeface="Poppins SemiBold"/>
              <a:buNone/>
              <a:defRPr sz="1000">
                <a:solidFill>
                  <a:schemeClr val="accent6"/>
                </a:solidFill>
                <a:latin typeface="Poppins SemiBold"/>
                <a:ea typeface="Poppins SemiBold"/>
                <a:cs typeface="Poppins SemiBold"/>
                <a:sym typeface="Poppins SemiBold"/>
              </a:defRPr>
            </a:lvl7pPr>
            <a:lvl8pPr lvl="7">
              <a:spcBef>
                <a:spcPts val="0"/>
              </a:spcBef>
              <a:spcAft>
                <a:spcPts val="0"/>
              </a:spcAft>
              <a:buClr>
                <a:schemeClr val="accent6"/>
              </a:buClr>
              <a:buSzPts val="1000"/>
              <a:buFont typeface="Poppins SemiBold"/>
              <a:buNone/>
              <a:defRPr sz="1000">
                <a:solidFill>
                  <a:schemeClr val="accent6"/>
                </a:solidFill>
                <a:latin typeface="Poppins SemiBold"/>
                <a:ea typeface="Poppins SemiBold"/>
                <a:cs typeface="Poppins SemiBold"/>
                <a:sym typeface="Poppins SemiBold"/>
              </a:defRPr>
            </a:lvl8pPr>
            <a:lvl9pPr lvl="8">
              <a:spcBef>
                <a:spcPts val="0"/>
              </a:spcBef>
              <a:spcAft>
                <a:spcPts val="0"/>
              </a:spcAft>
              <a:buClr>
                <a:schemeClr val="accent6"/>
              </a:buClr>
              <a:buSzPts val="1000"/>
              <a:buFont typeface="Poppins SemiBold"/>
              <a:buNone/>
              <a:defRPr sz="1000">
                <a:solidFill>
                  <a:schemeClr val="accent6"/>
                </a:solidFill>
                <a:latin typeface="Poppins SemiBold"/>
                <a:ea typeface="Poppins SemiBold"/>
                <a:cs typeface="Poppins SemiBold"/>
                <a:sym typeface="Poppins SemiBold"/>
              </a:defRPr>
            </a:lvl9pPr>
          </a:lstStyle>
          <a:p>
            <a:endParaRPr/>
          </a:p>
        </p:txBody>
      </p:sp>
      <p:sp>
        <p:nvSpPr>
          <p:cNvPr id="47" name="Google Shape;47;p6"/>
          <p:cNvSpPr txBox="1">
            <a:spLocks noGrp="1"/>
          </p:cNvSpPr>
          <p:nvPr>
            <p:ph type="body" idx="6"/>
          </p:nvPr>
        </p:nvSpPr>
        <p:spPr>
          <a:xfrm>
            <a:off x="271250" y="3263085"/>
            <a:ext cx="1508700" cy="827100"/>
          </a:xfrm>
          <a:prstGeom prst="rect">
            <a:avLst/>
          </a:prstGeom>
        </p:spPr>
        <p:txBody>
          <a:bodyPr spcFirstLastPara="1" wrap="square" lIns="0" tIns="0" rIns="0" bIns="0" anchor="t" anchorCtr="0">
            <a:noAutofit/>
          </a:bodyPr>
          <a:lstStyle>
            <a:lvl1pPr marL="457200" lvl="0" indent="-285750">
              <a:lnSpc>
                <a:spcPct val="100000"/>
              </a:lnSpc>
              <a:spcBef>
                <a:spcPts val="0"/>
              </a:spcBef>
              <a:spcAft>
                <a:spcPts val="0"/>
              </a:spcAft>
              <a:buSzPts val="900"/>
              <a:buChar char="●"/>
              <a:defRPr sz="900"/>
            </a:lvl1pPr>
            <a:lvl2pPr marL="914400" lvl="1" indent="-285750">
              <a:lnSpc>
                <a:spcPct val="100000"/>
              </a:lnSpc>
              <a:spcBef>
                <a:spcPts val="1000"/>
              </a:spcBef>
              <a:spcAft>
                <a:spcPts val="0"/>
              </a:spcAft>
              <a:buSzPts val="900"/>
              <a:buChar char="○"/>
              <a:defRPr sz="900"/>
            </a:lvl2pPr>
            <a:lvl3pPr marL="1371600" lvl="2" indent="-285750">
              <a:lnSpc>
                <a:spcPct val="100000"/>
              </a:lnSpc>
              <a:spcBef>
                <a:spcPts val="1000"/>
              </a:spcBef>
              <a:spcAft>
                <a:spcPts val="0"/>
              </a:spcAft>
              <a:buSzPts val="900"/>
              <a:buChar char="■"/>
              <a:defRPr sz="900"/>
            </a:lvl3pPr>
            <a:lvl4pPr marL="1828800" lvl="3" indent="-285750">
              <a:lnSpc>
                <a:spcPct val="100000"/>
              </a:lnSpc>
              <a:spcBef>
                <a:spcPts val="1000"/>
              </a:spcBef>
              <a:spcAft>
                <a:spcPts val="0"/>
              </a:spcAft>
              <a:buSzPts val="900"/>
              <a:buChar char="●"/>
              <a:defRPr sz="900"/>
            </a:lvl4pPr>
            <a:lvl5pPr marL="2286000" lvl="4" indent="-285750">
              <a:lnSpc>
                <a:spcPct val="100000"/>
              </a:lnSpc>
              <a:spcBef>
                <a:spcPts val="1000"/>
              </a:spcBef>
              <a:spcAft>
                <a:spcPts val="0"/>
              </a:spcAft>
              <a:buSzPts val="900"/>
              <a:buChar char="○"/>
              <a:defRPr sz="900"/>
            </a:lvl5pPr>
            <a:lvl6pPr marL="2743200" lvl="5" indent="-285750">
              <a:lnSpc>
                <a:spcPct val="100000"/>
              </a:lnSpc>
              <a:spcBef>
                <a:spcPts val="1000"/>
              </a:spcBef>
              <a:spcAft>
                <a:spcPts val="0"/>
              </a:spcAft>
              <a:buSzPts val="900"/>
              <a:buChar char="■"/>
              <a:defRPr sz="900"/>
            </a:lvl6pPr>
            <a:lvl7pPr marL="3200400" lvl="6" indent="-285750">
              <a:lnSpc>
                <a:spcPct val="100000"/>
              </a:lnSpc>
              <a:spcBef>
                <a:spcPts val="1000"/>
              </a:spcBef>
              <a:spcAft>
                <a:spcPts val="0"/>
              </a:spcAft>
              <a:buSzPts val="900"/>
              <a:buChar char="●"/>
              <a:defRPr sz="900"/>
            </a:lvl7pPr>
            <a:lvl8pPr marL="3657600" lvl="7" indent="-285750">
              <a:lnSpc>
                <a:spcPct val="100000"/>
              </a:lnSpc>
              <a:spcBef>
                <a:spcPts val="1000"/>
              </a:spcBef>
              <a:spcAft>
                <a:spcPts val="0"/>
              </a:spcAft>
              <a:buSzPts val="900"/>
              <a:buChar char="○"/>
              <a:defRPr sz="900"/>
            </a:lvl8pPr>
            <a:lvl9pPr marL="4114800" lvl="8" indent="-285750">
              <a:lnSpc>
                <a:spcPct val="100000"/>
              </a:lnSpc>
              <a:spcBef>
                <a:spcPts val="1000"/>
              </a:spcBef>
              <a:spcAft>
                <a:spcPts val="1000"/>
              </a:spcAft>
              <a:buSzPts val="900"/>
              <a:buChar char="■"/>
              <a:defRPr sz="900"/>
            </a:lvl9pPr>
          </a:lstStyle>
          <a:p>
            <a:endParaRPr/>
          </a:p>
        </p:txBody>
      </p:sp>
      <p:sp>
        <p:nvSpPr>
          <p:cNvPr id="48" name="Google Shape;48;p6"/>
          <p:cNvSpPr txBox="1">
            <a:spLocks noGrp="1"/>
          </p:cNvSpPr>
          <p:nvPr>
            <p:ph type="body" idx="7"/>
          </p:nvPr>
        </p:nvSpPr>
        <p:spPr>
          <a:xfrm>
            <a:off x="2028213" y="3263085"/>
            <a:ext cx="1508700" cy="827100"/>
          </a:xfrm>
          <a:prstGeom prst="rect">
            <a:avLst/>
          </a:prstGeom>
        </p:spPr>
        <p:txBody>
          <a:bodyPr spcFirstLastPara="1" wrap="square" lIns="0" tIns="0" rIns="91425" bIns="0" anchor="t" anchorCtr="0">
            <a:noAutofit/>
          </a:bodyPr>
          <a:lstStyle>
            <a:lvl1pPr marL="457200" lvl="0" indent="-285750">
              <a:lnSpc>
                <a:spcPct val="100000"/>
              </a:lnSpc>
              <a:spcBef>
                <a:spcPts val="0"/>
              </a:spcBef>
              <a:spcAft>
                <a:spcPts val="0"/>
              </a:spcAft>
              <a:buSzPts val="900"/>
              <a:buChar char="●"/>
              <a:defRPr sz="900"/>
            </a:lvl1pPr>
            <a:lvl2pPr marL="914400" lvl="1" indent="-285750">
              <a:lnSpc>
                <a:spcPct val="100000"/>
              </a:lnSpc>
              <a:spcBef>
                <a:spcPts val="1000"/>
              </a:spcBef>
              <a:spcAft>
                <a:spcPts val="0"/>
              </a:spcAft>
              <a:buSzPts val="900"/>
              <a:buChar char="○"/>
              <a:defRPr sz="900"/>
            </a:lvl2pPr>
            <a:lvl3pPr marL="1371600" lvl="2" indent="-285750">
              <a:lnSpc>
                <a:spcPct val="100000"/>
              </a:lnSpc>
              <a:spcBef>
                <a:spcPts val="1000"/>
              </a:spcBef>
              <a:spcAft>
                <a:spcPts val="0"/>
              </a:spcAft>
              <a:buSzPts val="900"/>
              <a:buChar char="■"/>
              <a:defRPr sz="900"/>
            </a:lvl3pPr>
            <a:lvl4pPr marL="1828800" lvl="3" indent="-285750">
              <a:lnSpc>
                <a:spcPct val="100000"/>
              </a:lnSpc>
              <a:spcBef>
                <a:spcPts val="1000"/>
              </a:spcBef>
              <a:spcAft>
                <a:spcPts val="0"/>
              </a:spcAft>
              <a:buSzPts val="900"/>
              <a:buChar char="●"/>
              <a:defRPr sz="900"/>
            </a:lvl4pPr>
            <a:lvl5pPr marL="2286000" lvl="4" indent="-285750">
              <a:lnSpc>
                <a:spcPct val="100000"/>
              </a:lnSpc>
              <a:spcBef>
                <a:spcPts val="1000"/>
              </a:spcBef>
              <a:spcAft>
                <a:spcPts val="0"/>
              </a:spcAft>
              <a:buSzPts val="900"/>
              <a:buChar char="○"/>
              <a:defRPr sz="900"/>
            </a:lvl5pPr>
            <a:lvl6pPr marL="2743200" lvl="5" indent="-285750">
              <a:lnSpc>
                <a:spcPct val="100000"/>
              </a:lnSpc>
              <a:spcBef>
                <a:spcPts val="1000"/>
              </a:spcBef>
              <a:spcAft>
                <a:spcPts val="0"/>
              </a:spcAft>
              <a:buSzPts val="900"/>
              <a:buChar char="■"/>
              <a:defRPr sz="900"/>
            </a:lvl6pPr>
            <a:lvl7pPr marL="3200400" lvl="6" indent="-285750">
              <a:lnSpc>
                <a:spcPct val="100000"/>
              </a:lnSpc>
              <a:spcBef>
                <a:spcPts val="1000"/>
              </a:spcBef>
              <a:spcAft>
                <a:spcPts val="0"/>
              </a:spcAft>
              <a:buSzPts val="900"/>
              <a:buChar char="●"/>
              <a:defRPr sz="900"/>
            </a:lvl7pPr>
            <a:lvl8pPr marL="3657600" lvl="7" indent="-285750">
              <a:lnSpc>
                <a:spcPct val="100000"/>
              </a:lnSpc>
              <a:spcBef>
                <a:spcPts val="1000"/>
              </a:spcBef>
              <a:spcAft>
                <a:spcPts val="0"/>
              </a:spcAft>
              <a:buSzPts val="900"/>
              <a:buChar char="○"/>
              <a:defRPr sz="900"/>
            </a:lvl8pPr>
            <a:lvl9pPr marL="4114800" lvl="8" indent="-285750">
              <a:lnSpc>
                <a:spcPct val="100000"/>
              </a:lnSpc>
              <a:spcBef>
                <a:spcPts val="1000"/>
              </a:spcBef>
              <a:spcAft>
                <a:spcPts val="1000"/>
              </a:spcAft>
              <a:buSzPts val="900"/>
              <a:buChar char="■"/>
              <a:defRPr sz="900"/>
            </a:lvl9pPr>
          </a:lstStyle>
          <a:p>
            <a:endParaRPr/>
          </a:p>
        </p:txBody>
      </p:sp>
      <p:sp>
        <p:nvSpPr>
          <p:cNvPr id="49" name="Google Shape;49;p6"/>
          <p:cNvSpPr txBox="1">
            <a:spLocks noGrp="1"/>
          </p:cNvSpPr>
          <p:nvPr>
            <p:ph type="body" idx="8"/>
          </p:nvPr>
        </p:nvSpPr>
        <p:spPr>
          <a:xfrm>
            <a:off x="3785175" y="3263085"/>
            <a:ext cx="1508700" cy="827100"/>
          </a:xfrm>
          <a:prstGeom prst="rect">
            <a:avLst/>
          </a:prstGeom>
        </p:spPr>
        <p:txBody>
          <a:bodyPr spcFirstLastPara="1" wrap="square" lIns="0" tIns="0" rIns="91425" bIns="0" anchor="t" anchorCtr="0">
            <a:noAutofit/>
          </a:bodyPr>
          <a:lstStyle>
            <a:lvl1pPr marL="457200" lvl="0" indent="-285750">
              <a:lnSpc>
                <a:spcPct val="100000"/>
              </a:lnSpc>
              <a:spcBef>
                <a:spcPts val="0"/>
              </a:spcBef>
              <a:spcAft>
                <a:spcPts val="0"/>
              </a:spcAft>
              <a:buSzPts val="900"/>
              <a:buChar char="●"/>
              <a:defRPr sz="900"/>
            </a:lvl1pPr>
            <a:lvl2pPr marL="914400" lvl="1" indent="-285750">
              <a:lnSpc>
                <a:spcPct val="100000"/>
              </a:lnSpc>
              <a:spcBef>
                <a:spcPts val="1000"/>
              </a:spcBef>
              <a:spcAft>
                <a:spcPts val="0"/>
              </a:spcAft>
              <a:buSzPts val="900"/>
              <a:buChar char="○"/>
              <a:defRPr sz="900"/>
            </a:lvl2pPr>
            <a:lvl3pPr marL="1371600" lvl="2" indent="-285750">
              <a:lnSpc>
                <a:spcPct val="100000"/>
              </a:lnSpc>
              <a:spcBef>
                <a:spcPts val="1000"/>
              </a:spcBef>
              <a:spcAft>
                <a:spcPts val="0"/>
              </a:spcAft>
              <a:buSzPts val="900"/>
              <a:buChar char="■"/>
              <a:defRPr sz="900"/>
            </a:lvl3pPr>
            <a:lvl4pPr marL="1828800" lvl="3" indent="-285750">
              <a:lnSpc>
                <a:spcPct val="100000"/>
              </a:lnSpc>
              <a:spcBef>
                <a:spcPts val="1000"/>
              </a:spcBef>
              <a:spcAft>
                <a:spcPts val="0"/>
              </a:spcAft>
              <a:buSzPts val="900"/>
              <a:buChar char="●"/>
              <a:defRPr sz="900"/>
            </a:lvl4pPr>
            <a:lvl5pPr marL="2286000" lvl="4" indent="-285750">
              <a:lnSpc>
                <a:spcPct val="100000"/>
              </a:lnSpc>
              <a:spcBef>
                <a:spcPts val="1000"/>
              </a:spcBef>
              <a:spcAft>
                <a:spcPts val="0"/>
              </a:spcAft>
              <a:buSzPts val="900"/>
              <a:buChar char="○"/>
              <a:defRPr sz="900"/>
            </a:lvl5pPr>
            <a:lvl6pPr marL="2743200" lvl="5" indent="-285750">
              <a:lnSpc>
                <a:spcPct val="100000"/>
              </a:lnSpc>
              <a:spcBef>
                <a:spcPts val="1000"/>
              </a:spcBef>
              <a:spcAft>
                <a:spcPts val="0"/>
              </a:spcAft>
              <a:buSzPts val="900"/>
              <a:buChar char="■"/>
              <a:defRPr sz="900"/>
            </a:lvl6pPr>
            <a:lvl7pPr marL="3200400" lvl="6" indent="-285750">
              <a:lnSpc>
                <a:spcPct val="100000"/>
              </a:lnSpc>
              <a:spcBef>
                <a:spcPts val="1000"/>
              </a:spcBef>
              <a:spcAft>
                <a:spcPts val="0"/>
              </a:spcAft>
              <a:buSzPts val="900"/>
              <a:buChar char="●"/>
              <a:defRPr sz="900"/>
            </a:lvl7pPr>
            <a:lvl8pPr marL="3657600" lvl="7" indent="-285750">
              <a:lnSpc>
                <a:spcPct val="100000"/>
              </a:lnSpc>
              <a:spcBef>
                <a:spcPts val="1000"/>
              </a:spcBef>
              <a:spcAft>
                <a:spcPts val="0"/>
              </a:spcAft>
              <a:buSzPts val="900"/>
              <a:buChar char="○"/>
              <a:defRPr sz="900"/>
            </a:lvl8pPr>
            <a:lvl9pPr marL="4114800" lvl="8" indent="-285750">
              <a:lnSpc>
                <a:spcPct val="100000"/>
              </a:lnSpc>
              <a:spcBef>
                <a:spcPts val="1000"/>
              </a:spcBef>
              <a:spcAft>
                <a:spcPts val="1000"/>
              </a:spcAft>
              <a:buSzPts val="900"/>
              <a:buChar char="■"/>
              <a:defRPr sz="900"/>
            </a:lvl9pPr>
          </a:lstStyle>
          <a:p>
            <a:endParaRPr/>
          </a:p>
        </p:txBody>
      </p:sp>
      <p:sp>
        <p:nvSpPr>
          <p:cNvPr id="50" name="Google Shape;50;p6"/>
          <p:cNvSpPr txBox="1">
            <a:spLocks noGrp="1"/>
          </p:cNvSpPr>
          <p:nvPr>
            <p:ph type="body" idx="9"/>
          </p:nvPr>
        </p:nvSpPr>
        <p:spPr>
          <a:xfrm>
            <a:off x="5542138" y="3263085"/>
            <a:ext cx="1508700" cy="827100"/>
          </a:xfrm>
          <a:prstGeom prst="rect">
            <a:avLst/>
          </a:prstGeom>
        </p:spPr>
        <p:txBody>
          <a:bodyPr spcFirstLastPara="1" wrap="square" lIns="0" tIns="0" rIns="91425" bIns="0" anchor="t" anchorCtr="0">
            <a:noAutofit/>
          </a:bodyPr>
          <a:lstStyle>
            <a:lvl1pPr marL="457200" lvl="0" indent="-285750">
              <a:lnSpc>
                <a:spcPct val="100000"/>
              </a:lnSpc>
              <a:spcBef>
                <a:spcPts val="0"/>
              </a:spcBef>
              <a:spcAft>
                <a:spcPts val="0"/>
              </a:spcAft>
              <a:buSzPts val="900"/>
              <a:buChar char="●"/>
              <a:defRPr sz="900"/>
            </a:lvl1pPr>
            <a:lvl2pPr marL="914400" lvl="1" indent="-285750">
              <a:lnSpc>
                <a:spcPct val="100000"/>
              </a:lnSpc>
              <a:spcBef>
                <a:spcPts val="1000"/>
              </a:spcBef>
              <a:spcAft>
                <a:spcPts val="0"/>
              </a:spcAft>
              <a:buSzPts val="900"/>
              <a:buChar char="○"/>
              <a:defRPr sz="900"/>
            </a:lvl2pPr>
            <a:lvl3pPr marL="1371600" lvl="2" indent="-285750">
              <a:lnSpc>
                <a:spcPct val="100000"/>
              </a:lnSpc>
              <a:spcBef>
                <a:spcPts val="1000"/>
              </a:spcBef>
              <a:spcAft>
                <a:spcPts val="0"/>
              </a:spcAft>
              <a:buSzPts val="900"/>
              <a:buChar char="■"/>
              <a:defRPr sz="900"/>
            </a:lvl3pPr>
            <a:lvl4pPr marL="1828800" lvl="3" indent="-285750">
              <a:lnSpc>
                <a:spcPct val="100000"/>
              </a:lnSpc>
              <a:spcBef>
                <a:spcPts val="1000"/>
              </a:spcBef>
              <a:spcAft>
                <a:spcPts val="0"/>
              </a:spcAft>
              <a:buSzPts val="900"/>
              <a:buChar char="●"/>
              <a:defRPr sz="900"/>
            </a:lvl4pPr>
            <a:lvl5pPr marL="2286000" lvl="4" indent="-285750">
              <a:lnSpc>
                <a:spcPct val="100000"/>
              </a:lnSpc>
              <a:spcBef>
                <a:spcPts val="1000"/>
              </a:spcBef>
              <a:spcAft>
                <a:spcPts val="0"/>
              </a:spcAft>
              <a:buSzPts val="900"/>
              <a:buChar char="○"/>
              <a:defRPr sz="900"/>
            </a:lvl5pPr>
            <a:lvl6pPr marL="2743200" lvl="5" indent="-285750">
              <a:lnSpc>
                <a:spcPct val="100000"/>
              </a:lnSpc>
              <a:spcBef>
                <a:spcPts val="1000"/>
              </a:spcBef>
              <a:spcAft>
                <a:spcPts val="0"/>
              </a:spcAft>
              <a:buSzPts val="900"/>
              <a:buChar char="■"/>
              <a:defRPr sz="900"/>
            </a:lvl6pPr>
            <a:lvl7pPr marL="3200400" lvl="6" indent="-285750">
              <a:lnSpc>
                <a:spcPct val="100000"/>
              </a:lnSpc>
              <a:spcBef>
                <a:spcPts val="1000"/>
              </a:spcBef>
              <a:spcAft>
                <a:spcPts val="0"/>
              </a:spcAft>
              <a:buSzPts val="900"/>
              <a:buChar char="●"/>
              <a:defRPr sz="900"/>
            </a:lvl7pPr>
            <a:lvl8pPr marL="3657600" lvl="7" indent="-285750">
              <a:lnSpc>
                <a:spcPct val="100000"/>
              </a:lnSpc>
              <a:spcBef>
                <a:spcPts val="1000"/>
              </a:spcBef>
              <a:spcAft>
                <a:spcPts val="0"/>
              </a:spcAft>
              <a:buSzPts val="900"/>
              <a:buChar char="○"/>
              <a:defRPr sz="900"/>
            </a:lvl8pPr>
            <a:lvl9pPr marL="4114800" lvl="8" indent="-285750">
              <a:lnSpc>
                <a:spcPct val="100000"/>
              </a:lnSpc>
              <a:spcBef>
                <a:spcPts val="1000"/>
              </a:spcBef>
              <a:spcAft>
                <a:spcPts val="1000"/>
              </a:spcAft>
              <a:buSzPts val="900"/>
              <a:buChar char="■"/>
              <a:defRPr sz="900"/>
            </a:lvl9pPr>
          </a:lstStyle>
          <a:p>
            <a:endParaRPr/>
          </a:p>
        </p:txBody>
      </p:sp>
      <p:sp>
        <p:nvSpPr>
          <p:cNvPr id="51" name="Google Shape;51;p6"/>
          <p:cNvSpPr txBox="1">
            <a:spLocks noGrp="1"/>
          </p:cNvSpPr>
          <p:nvPr>
            <p:ph type="body" idx="13"/>
          </p:nvPr>
        </p:nvSpPr>
        <p:spPr>
          <a:xfrm>
            <a:off x="7299100" y="3263085"/>
            <a:ext cx="1508700" cy="827100"/>
          </a:xfrm>
          <a:prstGeom prst="rect">
            <a:avLst/>
          </a:prstGeom>
        </p:spPr>
        <p:txBody>
          <a:bodyPr spcFirstLastPara="1" wrap="square" lIns="0" tIns="0" rIns="91425" bIns="0" anchor="t" anchorCtr="0">
            <a:noAutofit/>
          </a:bodyPr>
          <a:lstStyle>
            <a:lvl1pPr marL="457200" lvl="0" indent="-285750">
              <a:lnSpc>
                <a:spcPct val="100000"/>
              </a:lnSpc>
              <a:spcBef>
                <a:spcPts val="0"/>
              </a:spcBef>
              <a:spcAft>
                <a:spcPts val="0"/>
              </a:spcAft>
              <a:buSzPts val="900"/>
              <a:buChar char="●"/>
              <a:defRPr sz="900"/>
            </a:lvl1pPr>
            <a:lvl2pPr marL="914400" lvl="1" indent="-285750">
              <a:lnSpc>
                <a:spcPct val="100000"/>
              </a:lnSpc>
              <a:spcBef>
                <a:spcPts val="1000"/>
              </a:spcBef>
              <a:spcAft>
                <a:spcPts val="0"/>
              </a:spcAft>
              <a:buSzPts val="900"/>
              <a:buChar char="○"/>
              <a:defRPr sz="900"/>
            </a:lvl2pPr>
            <a:lvl3pPr marL="1371600" lvl="2" indent="-285750">
              <a:lnSpc>
                <a:spcPct val="100000"/>
              </a:lnSpc>
              <a:spcBef>
                <a:spcPts val="1000"/>
              </a:spcBef>
              <a:spcAft>
                <a:spcPts val="0"/>
              </a:spcAft>
              <a:buSzPts val="900"/>
              <a:buChar char="■"/>
              <a:defRPr sz="900"/>
            </a:lvl3pPr>
            <a:lvl4pPr marL="1828800" lvl="3" indent="-285750">
              <a:lnSpc>
                <a:spcPct val="100000"/>
              </a:lnSpc>
              <a:spcBef>
                <a:spcPts val="1000"/>
              </a:spcBef>
              <a:spcAft>
                <a:spcPts val="0"/>
              </a:spcAft>
              <a:buSzPts val="900"/>
              <a:buChar char="●"/>
              <a:defRPr sz="900"/>
            </a:lvl4pPr>
            <a:lvl5pPr marL="2286000" lvl="4" indent="-285750">
              <a:lnSpc>
                <a:spcPct val="100000"/>
              </a:lnSpc>
              <a:spcBef>
                <a:spcPts val="1000"/>
              </a:spcBef>
              <a:spcAft>
                <a:spcPts val="0"/>
              </a:spcAft>
              <a:buSzPts val="900"/>
              <a:buChar char="○"/>
              <a:defRPr sz="900"/>
            </a:lvl5pPr>
            <a:lvl6pPr marL="2743200" lvl="5" indent="-285750">
              <a:lnSpc>
                <a:spcPct val="100000"/>
              </a:lnSpc>
              <a:spcBef>
                <a:spcPts val="1000"/>
              </a:spcBef>
              <a:spcAft>
                <a:spcPts val="0"/>
              </a:spcAft>
              <a:buSzPts val="900"/>
              <a:buChar char="■"/>
              <a:defRPr sz="900"/>
            </a:lvl6pPr>
            <a:lvl7pPr marL="3200400" lvl="6" indent="-285750">
              <a:lnSpc>
                <a:spcPct val="100000"/>
              </a:lnSpc>
              <a:spcBef>
                <a:spcPts val="1000"/>
              </a:spcBef>
              <a:spcAft>
                <a:spcPts val="0"/>
              </a:spcAft>
              <a:buSzPts val="900"/>
              <a:buChar char="●"/>
              <a:defRPr sz="900"/>
            </a:lvl7pPr>
            <a:lvl8pPr marL="3657600" lvl="7" indent="-285750">
              <a:lnSpc>
                <a:spcPct val="100000"/>
              </a:lnSpc>
              <a:spcBef>
                <a:spcPts val="1000"/>
              </a:spcBef>
              <a:spcAft>
                <a:spcPts val="0"/>
              </a:spcAft>
              <a:buSzPts val="900"/>
              <a:buChar char="○"/>
              <a:defRPr sz="900"/>
            </a:lvl8pPr>
            <a:lvl9pPr marL="4114800" lvl="8" indent="-285750">
              <a:lnSpc>
                <a:spcPct val="100000"/>
              </a:lnSpc>
              <a:spcBef>
                <a:spcPts val="1000"/>
              </a:spcBef>
              <a:spcAft>
                <a:spcPts val="1000"/>
              </a:spcAft>
              <a:buSzPts val="900"/>
              <a:buChar char="■"/>
              <a:defRPr sz="900"/>
            </a:lvl9pPr>
          </a:lstStyle>
          <a:p>
            <a:endParaRPr/>
          </a:p>
        </p:txBody>
      </p:sp>
      <p:sp>
        <p:nvSpPr>
          <p:cNvPr id="52" name="Google Shape;52;p6"/>
          <p:cNvSpPr txBox="1">
            <a:spLocks noGrp="1"/>
          </p:cNvSpPr>
          <p:nvPr>
            <p:ph type="subTitle" idx="14"/>
          </p:nvPr>
        </p:nvSpPr>
        <p:spPr>
          <a:xfrm>
            <a:off x="271250" y="2737064"/>
            <a:ext cx="1508700" cy="338700"/>
          </a:xfrm>
          <a:prstGeom prst="rect">
            <a:avLst/>
          </a:prstGeom>
        </p:spPr>
        <p:txBody>
          <a:bodyPr spcFirstLastPara="1" wrap="square" lIns="0" tIns="0" rIns="0" bIns="0" anchor="t" anchorCtr="0">
            <a:normAutofit/>
          </a:bodyPr>
          <a:lstStyle>
            <a:lvl1pPr lvl="0">
              <a:spcBef>
                <a:spcPts val="0"/>
              </a:spcBef>
              <a:spcAft>
                <a:spcPts val="0"/>
              </a:spcAft>
              <a:buSzPts val="1200"/>
              <a:buFont typeface="Poppins"/>
              <a:buNone/>
              <a:defRPr b="1">
                <a:latin typeface="Poppins"/>
                <a:ea typeface="Poppins"/>
                <a:cs typeface="Poppins"/>
                <a:sym typeface="Poppins"/>
              </a:defRPr>
            </a:lvl1pPr>
            <a:lvl2pPr lvl="1">
              <a:spcBef>
                <a:spcPts val="0"/>
              </a:spcBef>
              <a:spcAft>
                <a:spcPts val="0"/>
              </a:spcAft>
              <a:buSzPts val="1200"/>
              <a:buFont typeface="Poppins"/>
              <a:buNone/>
              <a:defRPr b="1">
                <a:latin typeface="Poppins"/>
                <a:ea typeface="Poppins"/>
                <a:cs typeface="Poppins"/>
                <a:sym typeface="Poppins"/>
              </a:defRPr>
            </a:lvl2pPr>
            <a:lvl3pPr lvl="2">
              <a:spcBef>
                <a:spcPts val="0"/>
              </a:spcBef>
              <a:spcAft>
                <a:spcPts val="0"/>
              </a:spcAft>
              <a:buSzPts val="1200"/>
              <a:buFont typeface="Poppins"/>
              <a:buNone/>
              <a:defRPr b="1">
                <a:latin typeface="Poppins"/>
                <a:ea typeface="Poppins"/>
                <a:cs typeface="Poppins"/>
                <a:sym typeface="Poppins"/>
              </a:defRPr>
            </a:lvl3pPr>
            <a:lvl4pPr lvl="3">
              <a:spcBef>
                <a:spcPts val="0"/>
              </a:spcBef>
              <a:spcAft>
                <a:spcPts val="0"/>
              </a:spcAft>
              <a:buSzPts val="1200"/>
              <a:buFont typeface="Poppins"/>
              <a:buNone/>
              <a:defRPr b="1">
                <a:latin typeface="Poppins"/>
                <a:ea typeface="Poppins"/>
                <a:cs typeface="Poppins"/>
                <a:sym typeface="Poppins"/>
              </a:defRPr>
            </a:lvl4pPr>
            <a:lvl5pPr lvl="4">
              <a:spcBef>
                <a:spcPts val="0"/>
              </a:spcBef>
              <a:spcAft>
                <a:spcPts val="0"/>
              </a:spcAft>
              <a:buSzPts val="1200"/>
              <a:buFont typeface="Poppins"/>
              <a:buNone/>
              <a:defRPr b="1">
                <a:latin typeface="Poppins"/>
                <a:ea typeface="Poppins"/>
                <a:cs typeface="Poppins"/>
                <a:sym typeface="Poppins"/>
              </a:defRPr>
            </a:lvl5pPr>
            <a:lvl6pPr lvl="5">
              <a:spcBef>
                <a:spcPts val="0"/>
              </a:spcBef>
              <a:spcAft>
                <a:spcPts val="0"/>
              </a:spcAft>
              <a:buSzPts val="1200"/>
              <a:buFont typeface="Poppins"/>
              <a:buNone/>
              <a:defRPr b="1">
                <a:latin typeface="Poppins"/>
                <a:ea typeface="Poppins"/>
                <a:cs typeface="Poppins"/>
                <a:sym typeface="Poppins"/>
              </a:defRPr>
            </a:lvl6pPr>
            <a:lvl7pPr lvl="6">
              <a:spcBef>
                <a:spcPts val="0"/>
              </a:spcBef>
              <a:spcAft>
                <a:spcPts val="0"/>
              </a:spcAft>
              <a:buSzPts val="1200"/>
              <a:buFont typeface="Poppins"/>
              <a:buNone/>
              <a:defRPr b="1">
                <a:latin typeface="Poppins"/>
                <a:ea typeface="Poppins"/>
                <a:cs typeface="Poppins"/>
                <a:sym typeface="Poppins"/>
              </a:defRPr>
            </a:lvl7pPr>
            <a:lvl8pPr lvl="7">
              <a:spcBef>
                <a:spcPts val="0"/>
              </a:spcBef>
              <a:spcAft>
                <a:spcPts val="0"/>
              </a:spcAft>
              <a:buSzPts val="1200"/>
              <a:buFont typeface="Poppins"/>
              <a:buNone/>
              <a:defRPr b="1">
                <a:latin typeface="Poppins"/>
                <a:ea typeface="Poppins"/>
                <a:cs typeface="Poppins"/>
                <a:sym typeface="Poppins"/>
              </a:defRPr>
            </a:lvl8pPr>
            <a:lvl9pPr lvl="8">
              <a:spcBef>
                <a:spcPts val="0"/>
              </a:spcBef>
              <a:spcAft>
                <a:spcPts val="0"/>
              </a:spcAft>
              <a:buSzPts val="1200"/>
              <a:buFont typeface="Poppins"/>
              <a:buNone/>
              <a:defRPr b="1">
                <a:latin typeface="Poppins"/>
                <a:ea typeface="Poppins"/>
                <a:cs typeface="Poppins"/>
                <a:sym typeface="Poppins"/>
              </a:defRPr>
            </a:lvl9pPr>
          </a:lstStyle>
          <a:p>
            <a:endParaRPr/>
          </a:p>
        </p:txBody>
      </p:sp>
      <p:sp>
        <p:nvSpPr>
          <p:cNvPr id="53" name="Google Shape;53;p6"/>
          <p:cNvSpPr txBox="1">
            <a:spLocks noGrp="1"/>
          </p:cNvSpPr>
          <p:nvPr>
            <p:ph type="subTitle" idx="15"/>
          </p:nvPr>
        </p:nvSpPr>
        <p:spPr>
          <a:xfrm>
            <a:off x="2030598" y="2737064"/>
            <a:ext cx="1508700" cy="338700"/>
          </a:xfrm>
          <a:prstGeom prst="rect">
            <a:avLst/>
          </a:prstGeom>
        </p:spPr>
        <p:txBody>
          <a:bodyPr spcFirstLastPara="1" wrap="square" lIns="0" tIns="0" rIns="0" bIns="0" anchor="t" anchorCtr="0">
            <a:normAutofit/>
          </a:bodyPr>
          <a:lstStyle>
            <a:lvl1pPr lvl="0">
              <a:spcBef>
                <a:spcPts val="0"/>
              </a:spcBef>
              <a:spcAft>
                <a:spcPts val="0"/>
              </a:spcAft>
              <a:buSzPts val="1200"/>
              <a:buFont typeface="Poppins"/>
              <a:buNone/>
              <a:defRPr b="1">
                <a:latin typeface="Poppins"/>
                <a:ea typeface="Poppins"/>
                <a:cs typeface="Poppins"/>
                <a:sym typeface="Poppins"/>
              </a:defRPr>
            </a:lvl1pPr>
            <a:lvl2pPr lvl="1">
              <a:spcBef>
                <a:spcPts val="0"/>
              </a:spcBef>
              <a:spcAft>
                <a:spcPts val="0"/>
              </a:spcAft>
              <a:buSzPts val="1200"/>
              <a:buFont typeface="Poppins"/>
              <a:buNone/>
              <a:defRPr b="1">
                <a:latin typeface="Poppins"/>
                <a:ea typeface="Poppins"/>
                <a:cs typeface="Poppins"/>
                <a:sym typeface="Poppins"/>
              </a:defRPr>
            </a:lvl2pPr>
            <a:lvl3pPr lvl="2">
              <a:spcBef>
                <a:spcPts val="0"/>
              </a:spcBef>
              <a:spcAft>
                <a:spcPts val="0"/>
              </a:spcAft>
              <a:buSzPts val="1200"/>
              <a:buFont typeface="Poppins"/>
              <a:buNone/>
              <a:defRPr b="1">
                <a:latin typeface="Poppins"/>
                <a:ea typeface="Poppins"/>
                <a:cs typeface="Poppins"/>
                <a:sym typeface="Poppins"/>
              </a:defRPr>
            </a:lvl3pPr>
            <a:lvl4pPr lvl="3">
              <a:spcBef>
                <a:spcPts val="0"/>
              </a:spcBef>
              <a:spcAft>
                <a:spcPts val="0"/>
              </a:spcAft>
              <a:buSzPts val="1200"/>
              <a:buFont typeface="Poppins"/>
              <a:buNone/>
              <a:defRPr b="1">
                <a:latin typeface="Poppins"/>
                <a:ea typeface="Poppins"/>
                <a:cs typeface="Poppins"/>
                <a:sym typeface="Poppins"/>
              </a:defRPr>
            </a:lvl4pPr>
            <a:lvl5pPr lvl="4">
              <a:spcBef>
                <a:spcPts val="0"/>
              </a:spcBef>
              <a:spcAft>
                <a:spcPts val="0"/>
              </a:spcAft>
              <a:buSzPts val="1200"/>
              <a:buFont typeface="Poppins"/>
              <a:buNone/>
              <a:defRPr b="1">
                <a:latin typeface="Poppins"/>
                <a:ea typeface="Poppins"/>
                <a:cs typeface="Poppins"/>
                <a:sym typeface="Poppins"/>
              </a:defRPr>
            </a:lvl5pPr>
            <a:lvl6pPr lvl="5">
              <a:spcBef>
                <a:spcPts val="0"/>
              </a:spcBef>
              <a:spcAft>
                <a:spcPts val="0"/>
              </a:spcAft>
              <a:buSzPts val="1200"/>
              <a:buFont typeface="Poppins"/>
              <a:buNone/>
              <a:defRPr b="1">
                <a:latin typeface="Poppins"/>
                <a:ea typeface="Poppins"/>
                <a:cs typeface="Poppins"/>
                <a:sym typeface="Poppins"/>
              </a:defRPr>
            </a:lvl6pPr>
            <a:lvl7pPr lvl="6">
              <a:spcBef>
                <a:spcPts val="0"/>
              </a:spcBef>
              <a:spcAft>
                <a:spcPts val="0"/>
              </a:spcAft>
              <a:buSzPts val="1200"/>
              <a:buFont typeface="Poppins"/>
              <a:buNone/>
              <a:defRPr b="1">
                <a:latin typeface="Poppins"/>
                <a:ea typeface="Poppins"/>
                <a:cs typeface="Poppins"/>
                <a:sym typeface="Poppins"/>
              </a:defRPr>
            </a:lvl7pPr>
            <a:lvl8pPr lvl="7">
              <a:spcBef>
                <a:spcPts val="0"/>
              </a:spcBef>
              <a:spcAft>
                <a:spcPts val="0"/>
              </a:spcAft>
              <a:buSzPts val="1200"/>
              <a:buFont typeface="Poppins"/>
              <a:buNone/>
              <a:defRPr b="1">
                <a:latin typeface="Poppins"/>
                <a:ea typeface="Poppins"/>
                <a:cs typeface="Poppins"/>
                <a:sym typeface="Poppins"/>
              </a:defRPr>
            </a:lvl8pPr>
            <a:lvl9pPr lvl="8">
              <a:spcBef>
                <a:spcPts val="0"/>
              </a:spcBef>
              <a:spcAft>
                <a:spcPts val="0"/>
              </a:spcAft>
              <a:buSzPts val="1200"/>
              <a:buFont typeface="Poppins"/>
              <a:buNone/>
              <a:defRPr b="1">
                <a:latin typeface="Poppins"/>
                <a:ea typeface="Poppins"/>
                <a:cs typeface="Poppins"/>
                <a:sym typeface="Poppins"/>
              </a:defRPr>
            </a:lvl9pPr>
          </a:lstStyle>
          <a:p>
            <a:endParaRPr/>
          </a:p>
        </p:txBody>
      </p:sp>
      <p:sp>
        <p:nvSpPr>
          <p:cNvPr id="54" name="Google Shape;54;p6"/>
          <p:cNvSpPr txBox="1">
            <a:spLocks noGrp="1"/>
          </p:cNvSpPr>
          <p:nvPr>
            <p:ph type="subTitle" idx="16"/>
          </p:nvPr>
        </p:nvSpPr>
        <p:spPr>
          <a:xfrm>
            <a:off x="3795488" y="2737075"/>
            <a:ext cx="1508700" cy="338700"/>
          </a:xfrm>
          <a:prstGeom prst="rect">
            <a:avLst/>
          </a:prstGeom>
        </p:spPr>
        <p:txBody>
          <a:bodyPr spcFirstLastPara="1" wrap="square" lIns="0" tIns="0" rIns="0" bIns="0" anchor="t" anchorCtr="0">
            <a:normAutofit/>
          </a:bodyPr>
          <a:lstStyle>
            <a:lvl1pPr lvl="0">
              <a:spcBef>
                <a:spcPts val="0"/>
              </a:spcBef>
              <a:spcAft>
                <a:spcPts val="0"/>
              </a:spcAft>
              <a:buSzPts val="1200"/>
              <a:buFont typeface="Poppins"/>
              <a:buNone/>
              <a:defRPr b="1">
                <a:latin typeface="Poppins"/>
                <a:ea typeface="Poppins"/>
                <a:cs typeface="Poppins"/>
                <a:sym typeface="Poppins"/>
              </a:defRPr>
            </a:lvl1pPr>
            <a:lvl2pPr lvl="1">
              <a:spcBef>
                <a:spcPts val="0"/>
              </a:spcBef>
              <a:spcAft>
                <a:spcPts val="0"/>
              </a:spcAft>
              <a:buSzPts val="1200"/>
              <a:buFont typeface="Poppins"/>
              <a:buNone/>
              <a:defRPr b="1">
                <a:latin typeface="Poppins"/>
                <a:ea typeface="Poppins"/>
                <a:cs typeface="Poppins"/>
                <a:sym typeface="Poppins"/>
              </a:defRPr>
            </a:lvl2pPr>
            <a:lvl3pPr lvl="2">
              <a:spcBef>
                <a:spcPts val="0"/>
              </a:spcBef>
              <a:spcAft>
                <a:spcPts val="0"/>
              </a:spcAft>
              <a:buSzPts val="1200"/>
              <a:buFont typeface="Poppins"/>
              <a:buNone/>
              <a:defRPr b="1">
                <a:latin typeface="Poppins"/>
                <a:ea typeface="Poppins"/>
                <a:cs typeface="Poppins"/>
                <a:sym typeface="Poppins"/>
              </a:defRPr>
            </a:lvl3pPr>
            <a:lvl4pPr lvl="3">
              <a:spcBef>
                <a:spcPts val="0"/>
              </a:spcBef>
              <a:spcAft>
                <a:spcPts val="0"/>
              </a:spcAft>
              <a:buSzPts val="1200"/>
              <a:buFont typeface="Poppins"/>
              <a:buNone/>
              <a:defRPr b="1">
                <a:latin typeface="Poppins"/>
                <a:ea typeface="Poppins"/>
                <a:cs typeface="Poppins"/>
                <a:sym typeface="Poppins"/>
              </a:defRPr>
            </a:lvl4pPr>
            <a:lvl5pPr lvl="4">
              <a:spcBef>
                <a:spcPts val="0"/>
              </a:spcBef>
              <a:spcAft>
                <a:spcPts val="0"/>
              </a:spcAft>
              <a:buSzPts val="1200"/>
              <a:buFont typeface="Poppins"/>
              <a:buNone/>
              <a:defRPr b="1">
                <a:latin typeface="Poppins"/>
                <a:ea typeface="Poppins"/>
                <a:cs typeface="Poppins"/>
                <a:sym typeface="Poppins"/>
              </a:defRPr>
            </a:lvl5pPr>
            <a:lvl6pPr lvl="5">
              <a:spcBef>
                <a:spcPts val="0"/>
              </a:spcBef>
              <a:spcAft>
                <a:spcPts val="0"/>
              </a:spcAft>
              <a:buSzPts val="1200"/>
              <a:buFont typeface="Poppins"/>
              <a:buNone/>
              <a:defRPr b="1">
                <a:latin typeface="Poppins"/>
                <a:ea typeface="Poppins"/>
                <a:cs typeface="Poppins"/>
                <a:sym typeface="Poppins"/>
              </a:defRPr>
            </a:lvl6pPr>
            <a:lvl7pPr lvl="6">
              <a:spcBef>
                <a:spcPts val="0"/>
              </a:spcBef>
              <a:spcAft>
                <a:spcPts val="0"/>
              </a:spcAft>
              <a:buSzPts val="1200"/>
              <a:buFont typeface="Poppins"/>
              <a:buNone/>
              <a:defRPr b="1">
                <a:latin typeface="Poppins"/>
                <a:ea typeface="Poppins"/>
                <a:cs typeface="Poppins"/>
                <a:sym typeface="Poppins"/>
              </a:defRPr>
            </a:lvl7pPr>
            <a:lvl8pPr lvl="7">
              <a:spcBef>
                <a:spcPts val="0"/>
              </a:spcBef>
              <a:spcAft>
                <a:spcPts val="0"/>
              </a:spcAft>
              <a:buSzPts val="1200"/>
              <a:buFont typeface="Poppins"/>
              <a:buNone/>
              <a:defRPr b="1">
                <a:latin typeface="Poppins"/>
                <a:ea typeface="Poppins"/>
                <a:cs typeface="Poppins"/>
                <a:sym typeface="Poppins"/>
              </a:defRPr>
            </a:lvl8pPr>
            <a:lvl9pPr lvl="8">
              <a:spcBef>
                <a:spcPts val="0"/>
              </a:spcBef>
              <a:spcAft>
                <a:spcPts val="0"/>
              </a:spcAft>
              <a:buSzPts val="1200"/>
              <a:buFont typeface="Poppins"/>
              <a:buNone/>
              <a:defRPr b="1">
                <a:latin typeface="Poppins"/>
                <a:ea typeface="Poppins"/>
                <a:cs typeface="Poppins"/>
                <a:sym typeface="Poppins"/>
              </a:defRPr>
            </a:lvl9pPr>
          </a:lstStyle>
          <a:p>
            <a:endParaRPr/>
          </a:p>
        </p:txBody>
      </p:sp>
      <p:sp>
        <p:nvSpPr>
          <p:cNvPr id="55" name="Google Shape;55;p6"/>
          <p:cNvSpPr txBox="1">
            <a:spLocks noGrp="1"/>
          </p:cNvSpPr>
          <p:nvPr>
            <p:ph type="subTitle" idx="17"/>
          </p:nvPr>
        </p:nvSpPr>
        <p:spPr>
          <a:xfrm>
            <a:off x="5556416" y="2737075"/>
            <a:ext cx="1508700" cy="338700"/>
          </a:xfrm>
          <a:prstGeom prst="rect">
            <a:avLst/>
          </a:prstGeom>
        </p:spPr>
        <p:txBody>
          <a:bodyPr spcFirstLastPara="1" wrap="square" lIns="0" tIns="0" rIns="0" bIns="0" anchor="t" anchorCtr="0">
            <a:normAutofit/>
          </a:bodyPr>
          <a:lstStyle>
            <a:lvl1pPr lvl="0">
              <a:spcBef>
                <a:spcPts val="0"/>
              </a:spcBef>
              <a:spcAft>
                <a:spcPts val="0"/>
              </a:spcAft>
              <a:buSzPts val="1200"/>
              <a:buFont typeface="Poppins"/>
              <a:buNone/>
              <a:defRPr b="1">
                <a:latin typeface="Poppins"/>
                <a:ea typeface="Poppins"/>
                <a:cs typeface="Poppins"/>
                <a:sym typeface="Poppins"/>
              </a:defRPr>
            </a:lvl1pPr>
            <a:lvl2pPr lvl="1">
              <a:spcBef>
                <a:spcPts val="0"/>
              </a:spcBef>
              <a:spcAft>
                <a:spcPts val="0"/>
              </a:spcAft>
              <a:buSzPts val="1200"/>
              <a:buFont typeface="Poppins"/>
              <a:buNone/>
              <a:defRPr b="1">
                <a:latin typeface="Poppins"/>
                <a:ea typeface="Poppins"/>
                <a:cs typeface="Poppins"/>
                <a:sym typeface="Poppins"/>
              </a:defRPr>
            </a:lvl2pPr>
            <a:lvl3pPr lvl="2">
              <a:spcBef>
                <a:spcPts val="0"/>
              </a:spcBef>
              <a:spcAft>
                <a:spcPts val="0"/>
              </a:spcAft>
              <a:buSzPts val="1200"/>
              <a:buFont typeface="Poppins"/>
              <a:buNone/>
              <a:defRPr b="1">
                <a:latin typeface="Poppins"/>
                <a:ea typeface="Poppins"/>
                <a:cs typeface="Poppins"/>
                <a:sym typeface="Poppins"/>
              </a:defRPr>
            </a:lvl3pPr>
            <a:lvl4pPr lvl="3">
              <a:spcBef>
                <a:spcPts val="0"/>
              </a:spcBef>
              <a:spcAft>
                <a:spcPts val="0"/>
              </a:spcAft>
              <a:buSzPts val="1200"/>
              <a:buFont typeface="Poppins"/>
              <a:buNone/>
              <a:defRPr b="1">
                <a:latin typeface="Poppins"/>
                <a:ea typeface="Poppins"/>
                <a:cs typeface="Poppins"/>
                <a:sym typeface="Poppins"/>
              </a:defRPr>
            </a:lvl4pPr>
            <a:lvl5pPr lvl="4">
              <a:spcBef>
                <a:spcPts val="0"/>
              </a:spcBef>
              <a:spcAft>
                <a:spcPts val="0"/>
              </a:spcAft>
              <a:buSzPts val="1200"/>
              <a:buFont typeface="Poppins"/>
              <a:buNone/>
              <a:defRPr b="1">
                <a:latin typeface="Poppins"/>
                <a:ea typeface="Poppins"/>
                <a:cs typeface="Poppins"/>
                <a:sym typeface="Poppins"/>
              </a:defRPr>
            </a:lvl5pPr>
            <a:lvl6pPr lvl="5">
              <a:spcBef>
                <a:spcPts val="0"/>
              </a:spcBef>
              <a:spcAft>
                <a:spcPts val="0"/>
              </a:spcAft>
              <a:buSzPts val="1200"/>
              <a:buFont typeface="Poppins"/>
              <a:buNone/>
              <a:defRPr b="1">
                <a:latin typeface="Poppins"/>
                <a:ea typeface="Poppins"/>
                <a:cs typeface="Poppins"/>
                <a:sym typeface="Poppins"/>
              </a:defRPr>
            </a:lvl6pPr>
            <a:lvl7pPr lvl="6">
              <a:spcBef>
                <a:spcPts val="0"/>
              </a:spcBef>
              <a:spcAft>
                <a:spcPts val="0"/>
              </a:spcAft>
              <a:buSzPts val="1200"/>
              <a:buFont typeface="Poppins"/>
              <a:buNone/>
              <a:defRPr b="1">
                <a:latin typeface="Poppins"/>
                <a:ea typeface="Poppins"/>
                <a:cs typeface="Poppins"/>
                <a:sym typeface="Poppins"/>
              </a:defRPr>
            </a:lvl7pPr>
            <a:lvl8pPr lvl="7">
              <a:spcBef>
                <a:spcPts val="0"/>
              </a:spcBef>
              <a:spcAft>
                <a:spcPts val="0"/>
              </a:spcAft>
              <a:buSzPts val="1200"/>
              <a:buFont typeface="Poppins"/>
              <a:buNone/>
              <a:defRPr b="1">
                <a:latin typeface="Poppins"/>
                <a:ea typeface="Poppins"/>
                <a:cs typeface="Poppins"/>
                <a:sym typeface="Poppins"/>
              </a:defRPr>
            </a:lvl8pPr>
            <a:lvl9pPr lvl="8">
              <a:spcBef>
                <a:spcPts val="0"/>
              </a:spcBef>
              <a:spcAft>
                <a:spcPts val="0"/>
              </a:spcAft>
              <a:buSzPts val="1200"/>
              <a:buFont typeface="Poppins"/>
              <a:buNone/>
              <a:defRPr b="1">
                <a:latin typeface="Poppins"/>
                <a:ea typeface="Poppins"/>
                <a:cs typeface="Poppins"/>
                <a:sym typeface="Poppins"/>
              </a:defRPr>
            </a:lvl9pPr>
          </a:lstStyle>
          <a:p>
            <a:endParaRPr/>
          </a:p>
        </p:txBody>
      </p:sp>
      <p:sp>
        <p:nvSpPr>
          <p:cNvPr id="56" name="Google Shape;56;p6"/>
          <p:cNvSpPr txBox="1">
            <a:spLocks noGrp="1"/>
          </p:cNvSpPr>
          <p:nvPr>
            <p:ph type="subTitle" idx="18"/>
          </p:nvPr>
        </p:nvSpPr>
        <p:spPr>
          <a:xfrm>
            <a:off x="7318138" y="2737075"/>
            <a:ext cx="1508700" cy="338700"/>
          </a:xfrm>
          <a:prstGeom prst="rect">
            <a:avLst/>
          </a:prstGeom>
        </p:spPr>
        <p:txBody>
          <a:bodyPr spcFirstLastPara="1" wrap="square" lIns="0" tIns="0" rIns="0" bIns="0" anchor="t" anchorCtr="0">
            <a:normAutofit/>
          </a:bodyPr>
          <a:lstStyle>
            <a:lvl1pPr lvl="0">
              <a:spcBef>
                <a:spcPts val="0"/>
              </a:spcBef>
              <a:spcAft>
                <a:spcPts val="0"/>
              </a:spcAft>
              <a:buSzPts val="1200"/>
              <a:buFont typeface="Poppins"/>
              <a:buNone/>
              <a:defRPr b="1">
                <a:latin typeface="Poppins"/>
                <a:ea typeface="Poppins"/>
                <a:cs typeface="Poppins"/>
                <a:sym typeface="Poppins"/>
              </a:defRPr>
            </a:lvl1pPr>
            <a:lvl2pPr lvl="1">
              <a:spcBef>
                <a:spcPts val="0"/>
              </a:spcBef>
              <a:spcAft>
                <a:spcPts val="0"/>
              </a:spcAft>
              <a:buSzPts val="1200"/>
              <a:buFont typeface="Poppins"/>
              <a:buNone/>
              <a:defRPr b="1">
                <a:latin typeface="Poppins"/>
                <a:ea typeface="Poppins"/>
                <a:cs typeface="Poppins"/>
                <a:sym typeface="Poppins"/>
              </a:defRPr>
            </a:lvl2pPr>
            <a:lvl3pPr lvl="2">
              <a:spcBef>
                <a:spcPts val="0"/>
              </a:spcBef>
              <a:spcAft>
                <a:spcPts val="0"/>
              </a:spcAft>
              <a:buSzPts val="1200"/>
              <a:buFont typeface="Poppins"/>
              <a:buNone/>
              <a:defRPr b="1">
                <a:latin typeface="Poppins"/>
                <a:ea typeface="Poppins"/>
                <a:cs typeface="Poppins"/>
                <a:sym typeface="Poppins"/>
              </a:defRPr>
            </a:lvl3pPr>
            <a:lvl4pPr lvl="3">
              <a:spcBef>
                <a:spcPts val="0"/>
              </a:spcBef>
              <a:spcAft>
                <a:spcPts val="0"/>
              </a:spcAft>
              <a:buSzPts val="1200"/>
              <a:buFont typeface="Poppins"/>
              <a:buNone/>
              <a:defRPr b="1">
                <a:latin typeface="Poppins"/>
                <a:ea typeface="Poppins"/>
                <a:cs typeface="Poppins"/>
                <a:sym typeface="Poppins"/>
              </a:defRPr>
            </a:lvl4pPr>
            <a:lvl5pPr lvl="4">
              <a:spcBef>
                <a:spcPts val="0"/>
              </a:spcBef>
              <a:spcAft>
                <a:spcPts val="0"/>
              </a:spcAft>
              <a:buSzPts val="1200"/>
              <a:buFont typeface="Poppins"/>
              <a:buNone/>
              <a:defRPr b="1">
                <a:latin typeface="Poppins"/>
                <a:ea typeface="Poppins"/>
                <a:cs typeface="Poppins"/>
                <a:sym typeface="Poppins"/>
              </a:defRPr>
            </a:lvl5pPr>
            <a:lvl6pPr lvl="5">
              <a:spcBef>
                <a:spcPts val="0"/>
              </a:spcBef>
              <a:spcAft>
                <a:spcPts val="0"/>
              </a:spcAft>
              <a:buSzPts val="1200"/>
              <a:buFont typeface="Poppins"/>
              <a:buNone/>
              <a:defRPr b="1">
                <a:latin typeface="Poppins"/>
                <a:ea typeface="Poppins"/>
                <a:cs typeface="Poppins"/>
                <a:sym typeface="Poppins"/>
              </a:defRPr>
            </a:lvl6pPr>
            <a:lvl7pPr lvl="6">
              <a:spcBef>
                <a:spcPts val="0"/>
              </a:spcBef>
              <a:spcAft>
                <a:spcPts val="0"/>
              </a:spcAft>
              <a:buSzPts val="1200"/>
              <a:buFont typeface="Poppins"/>
              <a:buNone/>
              <a:defRPr b="1">
                <a:latin typeface="Poppins"/>
                <a:ea typeface="Poppins"/>
                <a:cs typeface="Poppins"/>
                <a:sym typeface="Poppins"/>
              </a:defRPr>
            </a:lvl7pPr>
            <a:lvl8pPr lvl="7">
              <a:spcBef>
                <a:spcPts val="0"/>
              </a:spcBef>
              <a:spcAft>
                <a:spcPts val="0"/>
              </a:spcAft>
              <a:buSzPts val="1200"/>
              <a:buFont typeface="Poppins"/>
              <a:buNone/>
              <a:defRPr b="1">
                <a:latin typeface="Poppins"/>
                <a:ea typeface="Poppins"/>
                <a:cs typeface="Poppins"/>
                <a:sym typeface="Poppins"/>
              </a:defRPr>
            </a:lvl8pPr>
            <a:lvl9pPr lvl="8">
              <a:spcBef>
                <a:spcPts val="0"/>
              </a:spcBef>
              <a:spcAft>
                <a:spcPts val="0"/>
              </a:spcAft>
              <a:buSzPts val="1200"/>
              <a:buFont typeface="Poppins"/>
              <a:buNone/>
              <a:defRPr b="1">
                <a:latin typeface="Poppins"/>
                <a:ea typeface="Poppins"/>
                <a:cs typeface="Poppins"/>
                <a:sym typeface="Poppins"/>
              </a:defRPr>
            </a:lvl9pPr>
          </a:lstStyle>
          <a:p>
            <a:endParaRPr/>
          </a:p>
        </p:txBody>
      </p:sp>
      <p:sp>
        <p:nvSpPr>
          <p:cNvPr id="57" name="Google Shape;57;p6"/>
          <p:cNvSpPr txBox="1">
            <a:spLocks noGrp="1"/>
          </p:cNvSpPr>
          <p:nvPr>
            <p:ph type="title"/>
          </p:nvPr>
        </p:nvSpPr>
        <p:spPr>
          <a:xfrm>
            <a:off x="283475" y="433737"/>
            <a:ext cx="4382400" cy="433800"/>
          </a:xfrm>
          <a:prstGeom prst="rect">
            <a:avLst/>
          </a:prstGeom>
        </p:spPr>
        <p:txBody>
          <a:bodyPr spcFirstLastPara="1" wrap="square" lIns="0" tIns="0" rIns="91425" bIns="0" anchor="t" anchorCtr="0">
            <a:noAutofit/>
          </a:bodyPr>
          <a:lstStyle>
            <a:lvl1pPr lvl="0">
              <a:lnSpc>
                <a:spcPct val="90000"/>
              </a:lnSpc>
              <a:spcBef>
                <a:spcPts val="0"/>
              </a:spcBef>
              <a:spcAft>
                <a:spcPts val="0"/>
              </a:spcAft>
              <a:buClr>
                <a:schemeClr val="lt1"/>
              </a:buClr>
              <a:buSzPts val="2400"/>
              <a:buNone/>
              <a:defRPr sz="2400"/>
            </a:lvl1pPr>
            <a:lvl2pPr lvl="1">
              <a:lnSpc>
                <a:spcPct val="90000"/>
              </a:lnSpc>
              <a:spcBef>
                <a:spcPts val="0"/>
              </a:spcBef>
              <a:spcAft>
                <a:spcPts val="0"/>
              </a:spcAft>
              <a:buSzPts val="2400"/>
              <a:buNone/>
              <a:defRPr sz="2400"/>
            </a:lvl2pPr>
            <a:lvl3pPr lvl="2">
              <a:lnSpc>
                <a:spcPct val="90000"/>
              </a:lnSpc>
              <a:spcBef>
                <a:spcPts val="0"/>
              </a:spcBef>
              <a:spcAft>
                <a:spcPts val="0"/>
              </a:spcAft>
              <a:buSzPts val="2400"/>
              <a:buNone/>
              <a:defRPr sz="2400"/>
            </a:lvl3pPr>
            <a:lvl4pPr lvl="3">
              <a:lnSpc>
                <a:spcPct val="90000"/>
              </a:lnSpc>
              <a:spcBef>
                <a:spcPts val="0"/>
              </a:spcBef>
              <a:spcAft>
                <a:spcPts val="0"/>
              </a:spcAft>
              <a:buSzPts val="2400"/>
              <a:buNone/>
              <a:defRPr sz="2400"/>
            </a:lvl4pPr>
            <a:lvl5pPr lvl="4">
              <a:lnSpc>
                <a:spcPct val="90000"/>
              </a:lnSpc>
              <a:spcBef>
                <a:spcPts val="0"/>
              </a:spcBef>
              <a:spcAft>
                <a:spcPts val="0"/>
              </a:spcAft>
              <a:buSzPts val="2400"/>
              <a:buNone/>
              <a:defRPr sz="2400"/>
            </a:lvl5pPr>
            <a:lvl6pPr lvl="5">
              <a:lnSpc>
                <a:spcPct val="90000"/>
              </a:lnSpc>
              <a:spcBef>
                <a:spcPts val="0"/>
              </a:spcBef>
              <a:spcAft>
                <a:spcPts val="0"/>
              </a:spcAft>
              <a:buSzPts val="2400"/>
              <a:buNone/>
              <a:defRPr sz="2400"/>
            </a:lvl6pPr>
            <a:lvl7pPr lvl="6">
              <a:lnSpc>
                <a:spcPct val="90000"/>
              </a:lnSpc>
              <a:spcBef>
                <a:spcPts val="0"/>
              </a:spcBef>
              <a:spcAft>
                <a:spcPts val="0"/>
              </a:spcAft>
              <a:buSzPts val="2400"/>
              <a:buNone/>
              <a:defRPr sz="2400"/>
            </a:lvl7pPr>
            <a:lvl8pPr lvl="7">
              <a:lnSpc>
                <a:spcPct val="90000"/>
              </a:lnSpc>
              <a:spcBef>
                <a:spcPts val="0"/>
              </a:spcBef>
              <a:spcAft>
                <a:spcPts val="0"/>
              </a:spcAft>
              <a:buSzPts val="2400"/>
              <a:buNone/>
              <a:defRPr sz="2400"/>
            </a:lvl8pPr>
            <a:lvl9pPr lvl="8">
              <a:lnSpc>
                <a:spcPct val="90000"/>
              </a:lnSpc>
              <a:spcBef>
                <a:spcPts val="0"/>
              </a:spcBef>
              <a:spcAft>
                <a:spcPts val="0"/>
              </a:spcAft>
              <a:buSzPts val="2400"/>
              <a:buNone/>
              <a:defRPr sz="2400"/>
            </a:lvl9pPr>
          </a:lstStyle>
          <a:p>
            <a:endParaRPr/>
          </a:p>
        </p:txBody>
      </p:sp>
      <p:sp>
        <p:nvSpPr>
          <p:cNvPr id="58" name="Google Shape;58;p6"/>
          <p:cNvSpPr txBox="1">
            <a:spLocks noGrp="1"/>
          </p:cNvSpPr>
          <p:nvPr>
            <p:ph type="subTitle" idx="19"/>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59" name="Google Shape;59;p6"/>
          <p:cNvSpPr txBox="1">
            <a:spLocks noGrp="1"/>
          </p:cNvSpPr>
          <p:nvPr>
            <p:ph type="subTitle" idx="20"/>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60" name="Google Shape;60;p6"/>
          <p:cNvSpPr txBox="1">
            <a:spLocks noGrp="1"/>
          </p:cNvSpPr>
          <p:nvPr>
            <p:ph type="subTitle" idx="21"/>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61" name="Google Shape;61;p6"/>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ree storyboards">
  <p:cSld name="Three storyboards">
    <p:spTree>
      <p:nvGrpSpPr>
        <p:cNvPr id="1" name="Shape 545"/>
        <p:cNvGrpSpPr/>
        <p:nvPr/>
      </p:nvGrpSpPr>
      <p:grpSpPr>
        <a:xfrm>
          <a:off x="0" y="0"/>
          <a:ext cx="0" cy="0"/>
          <a:chOff x="0" y="0"/>
          <a:chExt cx="0" cy="0"/>
        </a:xfrm>
      </p:grpSpPr>
      <p:sp>
        <p:nvSpPr>
          <p:cNvPr id="546" name="Google Shape;546;p51"/>
          <p:cNvSpPr txBox="1">
            <a:spLocks noGrp="1"/>
          </p:cNvSpPr>
          <p:nvPr>
            <p:ph type="body" idx="1"/>
          </p:nvPr>
        </p:nvSpPr>
        <p:spPr>
          <a:xfrm>
            <a:off x="311700" y="3911700"/>
            <a:ext cx="2627100" cy="10185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000"/>
              </a:spcBef>
              <a:spcAft>
                <a:spcPts val="0"/>
              </a:spcAft>
              <a:buSzPts val="1200"/>
              <a:buChar char="○"/>
              <a:defRPr sz="1200"/>
            </a:lvl2pPr>
            <a:lvl3pPr marL="1371600" lvl="2" indent="-304800">
              <a:spcBef>
                <a:spcPts val="1000"/>
              </a:spcBef>
              <a:spcAft>
                <a:spcPts val="0"/>
              </a:spcAft>
              <a:buSzPts val="1200"/>
              <a:buChar char="■"/>
              <a:defRPr sz="1200"/>
            </a:lvl3pPr>
            <a:lvl4pPr marL="1828800" lvl="3" indent="-304800">
              <a:spcBef>
                <a:spcPts val="1000"/>
              </a:spcBef>
              <a:spcAft>
                <a:spcPts val="0"/>
              </a:spcAft>
              <a:buSzPts val="1200"/>
              <a:buChar char="●"/>
              <a:defRPr sz="1200"/>
            </a:lvl4pPr>
            <a:lvl5pPr marL="2286000" lvl="4" indent="-304800">
              <a:spcBef>
                <a:spcPts val="1000"/>
              </a:spcBef>
              <a:spcAft>
                <a:spcPts val="0"/>
              </a:spcAft>
              <a:buSzPts val="1200"/>
              <a:buChar char="○"/>
              <a:defRPr sz="1200"/>
            </a:lvl5pPr>
            <a:lvl6pPr marL="2743200" lvl="5" indent="-304800">
              <a:spcBef>
                <a:spcPts val="1000"/>
              </a:spcBef>
              <a:spcAft>
                <a:spcPts val="0"/>
              </a:spcAft>
              <a:buSzPts val="1200"/>
              <a:buChar char="■"/>
              <a:defRPr sz="1200"/>
            </a:lvl6pPr>
            <a:lvl7pPr marL="3200400" lvl="6" indent="-304800">
              <a:spcBef>
                <a:spcPts val="1000"/>
              </a:spcBef>
              <a:spcAft>
                <a:spcPts val="0"/>
              </a:spcAft>
              <a:buSzPts val="1200"/>
              <a:buChar char="●"/>
              <a:defRPr sz="1200"/>
            </a:lvl7pPr>
            <a:lvl8pPr marL="3657600" lvl="7" indent="-304800">
              <a:spcBef>
                <a:spcPts val="1000"/>
              </a:spcBef>
              <a:spcAft>
                <a:spcPts val="0"/>
              </a:spcAft>
              <a:buSzPts val="1200"/>
              <a:buChar char="○"/>
              <a:defRPr sz="1200"/>
            </a:lvl8pPr>
            <a:lvl9pPr marL="4114800" lvl="8" indent="-304800">
              <a:spcBef>
                <a:spcPts val="1000"/>
              </a:spcBef>
              <a:spcAft>
                <a:spcPts val="1000"/>
              </a:spcAft>
              <a:buSzPts val="1200"/>
              <a:buChar char="■"/>
              <a:defRPr sz="1200"/>
            </a:lvl9pPr>
          </a:lstStyle>
          <a:p>
            <a:endParaRPr/>
          </a:p>
        </p:txBody>
      </p:sp>
      <p:sp>
        <p:nvSpPr>
          <p:cNvPr id="547" name="Google Shape;547;p51"/>
          <p:cNvSpPr>
            <a:spLocks noGrp="1"/>
          </p:cNvSpPr>
          <p:nvPr>
            <p:ph type="pic" idx="2"/>
          </p:nvPr>
        </p:nvSpPr>
        <p:spPr>
          <a:xfrm>
            <a:off x="6205225" y="1128325"/>
            <a:ext cx="2627100" cy="2273100"/>
          </a:xfrm>
          <a:prstGeom prst="rect">
            <a:avLst/>
          </a:prstGeom>
          <a:noFill/>
          <a:ln>
            <a:noFill/>
          </a:ln>
        </p:spPr>
      </p:sp>
      <p:sp>
        <p:nvSpPr>
          <p:cNvPr id="548" name="Google Shape;548;p51"/>
          <p:cNvSpPr>
            <a:spLocks noGrp="1"/>
          </p:cNvSpPr>
          <p:nvPr>
            <p:ph type="pic" idx="3"/>
          </p:nvPr>
        </p:nvSpPr>
        <p:spPr>
          <a:xfrm>
            <a:off x="311725" y="1128325"/>
            <a:ext cx="2627100" cy="2273100"/>
          </a:xfrm>
          <a:prstGeom prst="rect">
            <a:avLst/>
          </a:prstGeom>
          <a:noFill/>
          <a:ln>
            <a:noFill/>
          </a:ln>
        </p:spPr>
      </p:sp>
      <p:sp>
        <p:nvSpPr>
          <p:cNvPr id="549" name="Google Shape;549;p51"/>
          <p:cNvSpPr txBox="1">
            <a:spLocks noGrp="1"/>
          </p:cNvSpPr>
          <p:nvPr>
            <p:ph type="body" idx="4"/>
          </p:nvPr>
        </p:nvSpPr>
        <p:spPr>
          <a:xfrm>
            <a:off x="6205225" y="3911700"/>
            <a:ext cx="2627100" cy="10185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000"/>
              </a:spcBef>
              <a:spcAft>
                <a:spcPts val="0"/>
              </a:spcAft>
              <a:buSzPts val="1200"/>
              <a:buChar char="○"/>
              <a:defRPr sz="1200"/>
            </a:lvl2pPr>
            <a:lvl3pPr marL="1371600" lvl="2" indent="-304800">
              <a:spcBef>
                <a:spcPts val="1000"/>
              </a:spcBef>
              <a:spcAft>
                <a:spcPts val="0"/>
              </a:spcAft>
              <a:buSzPts val="1200"/>
              <a:buChar char="■"/>
              <a:defRPr sz="1200"/>
            </a:lvl3pPr>
            <a:lvl4pPr marL="1828800" lvl="3" indent="-304800">
              <a:spcBef>
                <a:spcPts val="1000"/>
              </a:spcBef>
              <a:spcAft>
                <a:spcPts val="0"/>
              </a:spcAft>
              <a:buSzPts val="1200"/>
              <a:buChar char="●"/>
              <a:defRPr sz="1200"/>
            </a:lvl4pPr>
            <a:lvl5pPr marL="2286000" lvl="4" indent="-304800">
              <a:spcBef>
                <a:spcPts val="1000"/>
              </a:spcBef>
              <a:spcAft>
                <a:spcPts val="0"/>
              </a:spcAft>
              <a:buSzPts val="1200"/>
              <a:buChar char="○"/>
              <a:defRPr sz="1200"/>
            </a:lvl5pPr>
            <a:lvl6pPr marL="2743200" lvl="5" indent="-304800">
              <a:spcBef>
                <a:spcPts val="1000"/>
              </a:spcBef>
              <a:spcAft>
                <a:spcPts val="0"/>
              </a:spcAft>
              <a:buSzPts val="1200"/>
              <a:buChar char="■"/>
              <a:defRPr sz="1200"/>
            </a:lvl6pPr>
            <a:lvl7pPr marL="3200400" lvl="6" indent="-304800">
              <a:spcBef>
                <a:spcPts val="1000"/>
              </a:spcBef>
              <a:spcAft>
                <a:spcPts val="0"/>
              </a:spcAft>
              <a:buSzPts val="1200"/>
              <a:buChar char="●"/>
              <a:defRPr sz="1200"/>
            </a:lvl7pPr>
            <a:lvl8pPr marL="3657600" lvl="7" indent="-304800">
              <a:spcBef>
                <a:spcPts val="1000"/>
              </a:spcBef>
              <a:spcAft>
                <a:spcPts val="0"/>
              </a:spcAft>
              <a:buSzPts val="1200"/>
              <a:buChar char="○"/>
              <a:defRPr sz="1200"/>
            </a:lvl8pPr>
            <a:lvl9pPr marL="4114800" lvl="8" indent="-304800">
              <a:spcBef>
                <a:spcPts val="1000"/>
              </a:spcBef>
              <a:spcAft>
                <a:spcPts val="1000"/>
              </a:spcAft>
              <a:buSzPts val="1200"/>
              <a:buChar char="■"/>
              <a:defRPr sz="1200"/>
            </a:lvl9pPr>
          </a:lstStyle>
          <a:p>
            <a:endParaRPr/>
          </a:p>
        </p:txBody>
      </p:sp>
      <p:sp>
        <p:nvSpPr>
          <p:cNvPr id="550" name="Google Shape;550;p51"/>
          <p:cNvSpPr>
            <a:spLocks noGrp="1"/>
          </p:cNvSpPr>
          <p:nvPr>
            <p:ph type="pic" idx="5"/>
          </p:nvPr>
        </p:nvSpPr>
        <p:spPr>
          <a:xfrm>
            <a:off x="3255250" y="1128325"/>
            <a:ext cx="2627100" cy="2273100"/>
          </a:xfrm>
          <a:prstGeom prst="rect">
            <a:avLst/>
          </a:prstGeom>
          <a:noFill/>
          <a:ln>
            <a:noFill/>
          </a:ln>
        </p:spPr>
      </p:sp>
      <p:sp>
        <p:nvSpPr>
          <p:cNvPr id="551" name="Google Shape;551;p51"/>
          <p:cNvSpPr txBox="1">
            <a:spLocks noGrp="1"/>
          </p:cNvSpPr>
          <p:nvPr>
            <p:ph type="body" idx="6"/>
          </p:nvPr>
        </p:nvSpPr>
        <p:spPr>
          <a:xfrm>
            <a:off x="3255250" y="3911700"/>
            <a:ext cx="2627100" cy="1018500"/>
          </a:xfrm>
          <a:prstGeom prst="rect">
            <a:avLst/>
          </a:prstGeom>
        </p:spPr>
        <p:txBody>
          <a:bodyPr spcFirstLastPara="1" wrap="square" lIns="0" tIns="0" rIns="91425" bIns="0" anchor="t" anchorCtr="0">
            <a:noAutofit/>
          </a:bodyPr>
          <a:lstStyle>
            <a:lvl1pPr marL="457200" lvl="0" indent="-304800">
              <a:spcBef>
                <a:spcPts val="0"/>
              </a:spcBef>
              <a:spcAft>
                <a:spcPts val="0"/>
              </a:spcAft>
              <a:buSzPts val="1200"/>
              <a:buChar char="●"/>
              <a:defRPr sz="1200"/>
            </a:lvl1pPr>
            <a:lvl2pPr marL="914400" lvl="1" indent="-304800">
              <a:spcBef>
                <a:spcPts val="1000"/>
              </a:spcBef>
              <a:spcAft>
                <a:spcPts val="0"/>
              </a:spcAft>
              <a:buSzPts val="1200"/>
              <a:buChar char="○"/>
              <a:defRPr sz="1200"/>
            </a:lvl2pPr>
            <a:lvl3pPr marL="1371600" lvl="2" indent="-304800">
              <a:spcBef>
                <a:spcPts val="1000"/>
              </a:spcBef>
              <a:spcAft>
                <a:spcPts val="0"/>
              </a:spcAft>
              <a:buSzPts val="1200"/>
              <a:buChar char="■"/>
              <a:defRPr sz="1200"/>
            </a:lvl3pPr>
            <a:lvl4pPr marL="1828800" lvl="3" indent="-304800">
              <a:spcBef>
                <a:spcPts val="1000"/>
              </a:spcBef>
              <a:spcAft>
                <a:spcPts val="0"/>
              </a:spcAft>
              <a:buSzPts val="1200"/>
              <a:buChar char="●"/>
              <a:defRPr sz="1200"/>
            </a:lvl4pPr>
            <a:lvl5pPr marL="2286000" lvl="4" indent="-304800">
              <a:spcBef>
                <a:spcPts val="1000"/>
              </a:spcBef>
              <a:spcAft>
                <a:spcPts val="0"/>
              </a:spcAft>
              <a:buSzPts val="1200"/>
              <a:buChar char="○"/>
              <a:defRPr sz="1200"/>
            </a:lvl5pPr>
            <a:lvl6pPr marL="2743200" lvl="5" indent="-304800">
              <a:spcBef>
                <a:spcPts val="1000"/>
              </a:spcBef>
              <a:spcAft>
                <a:spcPts val="0"/>
              </a:spcAft>
              <a:buSzPts val="1200"/>
              <a:buChar char="■"/>
              <a:defRPr sz="1200"/>
            </a:lvl6pPr>
            <a:lvl7pPr marL="3200400" lvl="6" indent="-304800">
              <a:spcBef>
                <a:spcPts val="1000"/>
              </a:spcBef>
              <a:spcAft>
                <a:spcPts val="0"/>
              </a:spcAft>
              <a:buSzPts val="1200"/>
              <a:buChar char="●"/>
              <a:defRPr sz="1200"/>
            </a:lvl7pPr>
            <a:lvl8pPr marL="3657600" lvl="7" indent="-304800">
              <a:spcBef>
                <a:spcPts val="1000"/>
              </a:spcBef>
              <a:spcAft>
                <a:spcPts val="0"/>
              </a:spcAft>
              <a:buSzPts val="1200"/>
              <a:buChar char="○"/>
              <a:defRPr sz="1200"/>
            </a:lvl8pPr>
            <a:lvl9pPr marL="4114800" lvl="8" indent="-304800">
              <a:spcBef>
                <a:spcPts val="1000"/>
              </a:spcBef>
              <a:spcAft>
                <a:spcPts val="1000"/>
              </a:spcAft>
              <a:buSzPts val="1200"/>
              <a:buChar char="■"/>
              <a:defRPr sz="1200"/>
            </a:lvl9pPr>
          </a:lstStyle>
          <a:p>
            <a:endParaRPr/>
          </a:p>
        </p:txBody>
      </p:sp>
      <p:sp>
        <p:nvSpPr>
          <p:cNvPr id="552" name="Google Shape;552;p51"/>
          <p:cNvSpPr txBox="1">
            <a:spLocks noGrp="1"/>
          </p:cNvSpPr>
          <p:nvPr>
            <p:ph type="title"/>
          </p:nvPr>
        </p:nvSpPr>
        <p:spPr>
          <a:xfrm>
            <a:off x="311700" y="445025"/>
            <a:ext cx="8520600" cy="572700"/>
          </a:xfrm>
          <a:prstGeom prst="rect">
            <a:avLst/>
          </a:prstGeom>
        </p:spPr>
        <p:txBody>
          <a:bodyPr spcFirstLastPara="1" wrap="square" lIns="0" tIns="0" rIns="91425" bIns="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553" name="Google Shape;553;p51"/>
          <p:cNvSpPr txBox="1">
            <a:spLocks noGrp="1"/>
          </p:cNvSpPr>
          <p:nvPr>
            <p:ph type="subTitle" idx="7"/>
          </p:nvPr>
        </p:nvSpPr>
        <p:spPr>
          <a:xfrm>
            <a:off x="3117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554" name="Google Shape;554;p51"/>
          <p:cNvSpPr txBox="1">
            <a:spLocks noGrp="1"/>
          </p:cNvSpPr>
          <p:nvPr>
            <p:ph type="subTitle" idx="8"/>
          </p:nvPr>
        </p:nvSpPr>
        <p:spPr>
          <a:xfrm>
            <a:off x="6205225"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555" name="Google Shape;555;p51"/>
          <p:cNvSpPr txBox="1">
            <a:spLocks noGrp="1"/>
          </p:cNvSpPr>
          <p:nvPr>
            <p:ph type="subTitle" idx="9"/>
          </p:nvPr>
        </p:nvSpPr>
        <p:spPr>
          <a:xfrm>
            <a:off x="3255250" y="3430500"/>
            <a:ext cx="2627100" cy="4812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Image only">
  <p:cSld name="Image only">
    <p:spTree>
      <p:nvGrpSpPr>
        <p:cNvPr id="1" name="Shape 556"/>
        <p:cNvGrpSpPr/>
        <p:nvPr/>
      </p:nvGrpSpPr>
      <p:grpSpPr>
        <a:xfrm>
          <a:off x="0" y="0"/>
          <a:ext cx="0" cy="0"/>
          <a:chOff x="0" y="0"/>
          <a:chExt cx="0" cy="0"/>
        </a:xfrm>
      </p:grpSpPr>
      <p:sp>
        <p:nvSpPr>
          <p:cNvPr id="557" name="Google Shape;557;p52"/>
          <p:cNvSpPr>
            <a:spLocks noGrp="1"/>
          </p:cNvSpPr>
          <p:nvPr>
            <p:ph type="pic" idx="2"/>
          </p:nvPr>
        </p:nvSpPr>
        <p:spPr>
          <a:xfrm>
            <a:off x="311700" y="445025"/>
            <a:ext cx="8520600" cy="421830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Image grid">
  <p:cSld name="Image grid">
    <p:spTree>
      <p:nvGrpSpPr>
        <p:cNvPr id="1" name="Shape 558"/>
        <p:cNvGrpSpPr/>
        <p:nvPr/>
      </p:nvGrpSpPr>
      <p:grpSpPr>
        <a:xfrm>
          <a:off x="0" y="0"/>
          <a:ext cx="0" cy="0"/>
          <a:chOff x="0" y="0"/>
          <a:chExt cx="0" cy="0"/>
        </a:xfrm>
      </p:grpSpPr>
      <p:sp>
        <p:nvSpPr>
          <p:cNvPr id="559" name="Google Shape;559;p53"/>
          <p:cNvSpPr>
            <a:spLocks noGrp="1"/>
          </p:cNvSpPr>
          <p:nvPr>
            <p:ph type="pic" idx="2"/>
          </p:nvPr>
        </p:nvSpPr>
        <p:spPr>
          <a:xfrm>
            <a:off x="3389600" y="118913"/>
            <a:ext cx="1643700" cy="1535100"/>
          </a:xfrm>
          <a:prstGeom prst="rect">
            <a:avLst/>
          </a:prstGeom>
          <a:noFill/>
          <a:ln>
            <a:noFill/>
          </a:ln>
        </p:spPr>
      </p:sp>
      <p:sp>
        <p:nvSpPr>
          <p:cNvPr id="560" name="Google Shape;560;p53"/>
          <p:cNvSpPr>
            <a:spLocks noGrp="1"/>
          </p:cNvSpPr>
          <p:nvPr>
            <p:ph type="pic" idx="3"/>
          </p:nvPr>
        </p:nvSpPr>
        <p:spPr>
          <a:xfrm>
            <a:off x="5195935" y="118913"/>
            <a:ext cx="1643700" cy="1535100"/>
          </a:xfrm>
          <a:prstGeom prst="rect">
            <a:avLst/>
          </a:prstGeom>
          <a:noFill/>
          <a:ln>
            <a:noFill/>
          </a:ln>
        </p:spPr>
      </p:sp>
      <p:sp>
        <p:nvSpPr>
          <p:cNvPr id="561" name="Google Shape;561;p53"/>
          <p:cNvSpPr>
            <a:spLocks noGrp="1"/>
          </p:cNvSpPr>
          <p:nvPr>
            <p:ph type="pic" idx="4"/>
          </p:nvPr>
        </p:nvSpPr>
        <p:spPr>
          <a:xfrm>
            <a:off x="7002270" y="118913"/>
            <a:ext cx="1643700" cy="1535100"/>
          </a:xfrm>
          <a:prstGeom prst="rect">
            <a:avLst/>
          </a:prstGeom>
          <a:noFill/>
          <a:ln>
            <a:noFill/>
          </a:ln>
        </p:spPr>
      </p:sp>
      <p:sp>
        <p:nvSpPr>
          <p:cNvPr id="562" name="Google Shape;562;p53"/>
          <p:cNvSpPr>
            <a:spLocks noGrp="1"/>
          </p:cNvSpPr>
          <p:nvPr>
            <p:ph type="pic" idx="5"/>
          </p:nvPr>
        </p:nvSpPr>
        <p:spPr>
          <a:xfrm>
            <a:off x="3389588" y="1804212"/>
            <a:ext cx="1643700" cy="1535100"/>
          </a:xfrm>
          <a:prstGeom prst="rect">
            <a:avLst/>
          </a:prstGeom>
          <a:noFill/>
          <a:ln>
            <a:noFill/>
          </a:ln>
        </p:spPr>
      </p:sp>
      <p:sp>
        <p:nvSpPr>
          <p:cNvPr id="563" name="Google Shape;563;p53"/>
          <p:cNvSpPr>
            <a:spLocks noGrp="1"/>
          </p:cNvSpPr>
          <p:nvPr>
            <p:ph type="pic" idx="6"/>
          </p:nvPr>
        </p:nvSpPr>
        <p:spPr>
          <a:xfrm>
            <a:off x="5195922" y="1804212"/>
            <a:ext cx="1643700" cy="1535100"/>
          </a:xfrm>
          <a:prstGeom prst="rect">
            <a:avLst/>
          </a:prstGeom>
          <a:noFill/>
          <a:ln>
            <a:noFill/>
          </a:ln>
        </p:spPr>
      </p:sp>
      <p:sp>
        <p:nvSpPr>
          <p:cNvPr id="564" name="Google Shape;564;p53"/>
          <p:cNvSpPr>
            <a:spLocks noGrp="1"/>
          </p:cNvSpPr>
          <p:nvPr>
            <p:ph type="pic" idx="7"/>
          </p:nvPr>
        </p:nvSpPr>
        <p:spPr>
          <a:xfrm>
            <a:off x="7002257" y="1804212"/>
            <a:ext cx="1643700" cy="1535100"/>
          </a:xfrm>
          <a:prstGeom prst="rect">
            <a:avLst/>
          </a:prstGeom>
          <a:noFill/>
          <a:ln>
            <a:noFill/>
          </a:ln>
        </p:spPr>
      </p:sp>
      <p:sp>
        <p:nvSpPr>
          <p:cNvPr id="565" name="Google Shape;565;p53"/>
          <p:cNvSpPr txBox="1">
            <a:spLocks noGrp="1"/>
          </p:cNvSpPr>
          <p:nvPr>
            <p:ph type="title"/>
          </p:nvPr>
        </p:nvSpPr>
        <p:spPr>
          <a:xfrm>
            <a:off x="351550" y="445025"/>
            <a:ext cx="2596800" cy="1706400"/>
          </a:xfrm>
          <a:prstGeom prst="rect">
            <a:avLst/>
          </a:prstGeom>
        </p:spPr>
        <p:txBody>
          <a:bodyPr spcFirstLastPara="1" wrap="square" lIns="0" tIns="0" rIns="91425" bIns="0" anchor="t" anchorCtr="0">
            <a:sp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566" name="Google Shape;566;p53"/>
          <p:cNvSpPr>
            <a:spLocks noGrp="1"/>
          </p:cNvSpPr>
          <p:nvPr>
            <p:ph type="pic" idx="8"/>
          </p:nvPr>
        </p:nvSpPr>
        <p:spPr>
          <a:xfrm>
            <a:off x="3389588" y="3489487"/>
            <a:ext cx="1643700" cy="1535100"/>
          </a:xfrm>
          <a:prstGeom prst="rect">
            <a:avLst/>
          </a:prstGeom>
          <a:noFill/>
          <a:ln>
            <a:noFill/>
          </a:ln>
        </p:spPr>
      </p:sp>
      <p:sp>
        <p:nvSpPr>
          <p:cNvPr id="567" name="Google Shape;567;p53"/>
          <p:cNvSpPr>
            <a:spLocks noGrp="1"/>
          </p:cNvSpPr>
          <p:nvPr>
            <p:ph type="pic" idx="9"/>
          </p:nvPr>
        </p:nvSpPr>
        <p:spPr>
          <a:xfrm>
            <a:off x="5195922" y="3489487"/>
            <a:ext cx="1643700" cy="1535100"/>
          </a:xfrm>
          <a:prstGeom prst="rect">
            <a:avLst/>
          </a:prstGeom>
          <a:noFill/>
          <a:ln>
            <a:noFill/>
          </a:ln>
        </p:spPr>
      </p:sp>
      <p:sp>
        <p:nvSpPr>
          <p:cNvPr id="568" name="Google Shape;568;p53"/>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with Shape">
  <p:cSld name="BLANK_1_1_1_1_1_1_1_2">
    <p:spTree>
      <p:nvGrpSpPr>
        <p:cNvPr id="1" name="Shape 62"/>
        <p:cNvGrpSpPr/>
        <p:nvPr/>
      </p:nvGrpSpPr>
      <p:grpSpPr>
        <a:xfrm>
          <a:off x="0" y="0"/>
          <a:ext cx="0" cy="0"/>
          <a:chOff x="0" y="0"/>
          <a:chExt cx="0" cy="0"/>
        </a:xfrm>
      </p:grpSpPr>
      <p:sp>
        <p:nvSpPr>
          <p:cNvPr id="63" name="Google Shape;63;p7"/>
          <p:cNvSpPr/>
          <p:nvPr/>
        </p:nvSpPr>
        <p:spPr>
          <a:xfrm>
            <a:off x="0" y="3859125"/>
            <a:ext cx="2004300" cy="12828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64" name="Google Shape;64;p7"/>
          <p:cNvSpPr/>
          <p:nvPr/>
        </p:nvSpPr>
        <p:spPr>
          <a:xfrm rot="10800000" flipH="1">
            <a:off x="6571675" y="3851200"/>
            <a:ext cx="1270800" cy="1282800"/>
          </a:xfrm>
          <a:prstGeom prst="pie">
            <a:avLst>
              <a:gd name="adj1" fmla="val 16192689"/>
              <a:gd name="adj2" fmla="val 5408708"/>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65" name="Google Shape;65;p7"/>
          <p:cNvSpPr/>
          <p:nvPr/>
        </p:nvSpPr>
        <p:spPr>
          <a:xfrm rot="10800000" flipH="1">
            <a:off x="7217867" y="3851200"/>
            <a:ext cx="1282500" cy="1282800"/>
          </a:xfrm>
          <a:prstGeom prst="pie">
            <a:avLst>
              <a:gd name="adj1" fmla="val 16192689"/>
              <a:gd name="adj2" fmla="val 5408708"/>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66" name="Google Shape;66;p7"/>
          <p:cNvSpPr/>
          <p:nvPr/>
        </p:nvSpPr>
        <p:spPr>
          <a:xfrm rot="5400000">
            <a:off x="3193350" y="-1811400"/>
            <a:ext cx="2757600" cy="8574300"/>
          </a:xfrm>
          <a:prstGeom prst="round2DiagRect">
            <a:avLst>
              <a:gd name="adj1" fmla="val 50000"/>
              <a:gd name="adj2" fmla="val 0"/>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Poppins"/>
              <a:ea typeface="Poppins"/>
              <a:cs typeface="Poppins"/>
              <a:sym typeface="Poppins"/>
            </a:endParaRPr>
          </a:p>
        </p:txBody>
      </p:sp>
      <p:sp>
        <p:nvSpPr>
          <p:cNvPr id="67" name="Google Shape;67;p7"/>
          <p:cNvSpPr txBox="1">
            <a:spLocks noGrp="1"/>
          </p:cNvSpPr>
          <p:nvPr>
            <p:ph type="title"/>
          </p:nvPr>
        </p:nvSpPr>
        <p:spPr>
          <a:xfrm>
            <a:off x="283475" y="1096954"/>
            <a:ext cx="8575800" cy="2757600"/>
          </a:xfrm>
          <a:prstGeom prst="rect">
            <a:avLst/>
          </a:prstGeom>
        </p:spPr>
        <p:txBody>
          <a:bodyPr spcFirstLastPara="1" wrap="square" lIns="0" tIns="0" rIns="91425" bIns="0" anchor="ctr" anchorCtr="0">
            <a:noAutofit/>
          </a:bodyPr>
          <a:lstStyle>
            <a:lvl1pPr lvl="0" algn="ctr">
              <a:lnSpc>
                <a:spcPct val="90000"/>
              </a:lnSpc>
              <a:spcBef>
                <a:spcPts val="0"/>
              </a:spcBef>
              <a:spcAft>
                <a:spcPts val="0"/>
              </a:spcAft>
              <a:buClr>
                <a:schemeClr val="lt1"/>
              </a:buClr>
              <a:buSzPts val="4000"/>
              <a:buNone/>
              <a:defRPr/>
            </a:lvl1pPr>
            <a:lvl2pPr lvl="1" algn="ctr">
              <a:spcBef>
                <a:spcPts val="0"/>
              </a:spcBef>
              <a:spcAft>
                <a:spcPts val="0"/>
              </a:spcAft>
              <a:buSzPts val="4000"/>
              <a:buNone/>
              <a:defRPr/>
            </a:lvl2pPr>
            <a:lvl3pPr lvl="2" algn="ctr">
              <a:spcBef>
                <a:spcPts val="0"/>
              </a:spcBef>
              <a:spcAft>
                <a:spcPts val="0"/>
              </a:spcAft>
              <a:buSzPts val="4000"/>
              <a:buNone/>
              <a:defRPr/>
            </a:lvl3pPr>
            <a:lvl4pPr lvl="3" algn="ctr">
              <a:spcBef>
                <a:spcPts val="0"/>
              </a:spcBef>
              <a:spcAft>
                <a:spcPts val="0"/>
              </a:spcAft>
              <a:buSzPts val="4000"/>
              <a:buNone/>
              <a:defRPr/>
            </a:lvl4pPr>
            <a:lvl5pPr lvl="4" algn="ctr">
              <a:spcBef>
                <a:spcPts val="0"/>
              </a:spcBef>
              <a:spcAft>
                <a:spcPts val="0"/>
              </a:spcAft>
              <a:buSzPts val="4000"/>
              <a:buNone/>
              <a:defRPr/>
            </a:lvl5pPr>
            <a:lvl6pPr lvl="5" algn="ctr">
              <a:spcBef>
                <a:spcPts val="0"/>
              </a:spcBef>
              <a:spcAft>
                <a:spcPts val="0"/>
              </a:spcAft>
              <a:buSzPts val="4000"/>
              <a:buNone/>
              <a:defRPr/>
            </a:lvl6pPr>
            <a:lvl7pPr lvl="6" algn="ctr">
              <a:spcBef>
                <a:spcPts val="0"/>
              </a:spcBef>
              <a:spcAft>
                <a:spcPts val="0"/>
              </a:spcAft>
              <a:buSzPts val="4000"/>
              <a:buNone/>
              <a:defRPr/>
            </a:lvl7pPr>
            <a:lvl8pPr lvl="7" algn="ctr">
              <a:spcBef>
                <a:spcPts val="0"/>
              </a:spcBef>
              <a:spcAft>
                <a:spcPts val="0"/>
              </a:spcAft>
              <a:buSzPts val="4000"/>
              <a:buNone/>
              <a:defRPr/>
            </a:lvl8pPr>
            <a:lvl9pPr lvl="8" algn="ctr">
              <a:spcBef>
                <a:spcPts val="0"/>
              </a:spcBef>
              <a:spcAft>
                <a:spcPts val="0"/>
              </a:spcAft>
              <a:buSzPts val="4000"/>
              <a:buNone/>
              <a:defRPr/>
            </a:lvl9pPr>
          </a:lstStyle>
          <a:p>
            <a:endParaRPr/>
          </a:p>
        </p:txBody>
      </p:sp>
      <p:sp>
        <p:nvSpPr>
          <p:cNvPr id="68" name="Google Shape;68;p7"/>
          <p:cNvSpPr txBox="1">
            <a:spLocks noGrp="1"/>
          </p:cNvSpPr>
          <p:nvPr>
            <p:ph type="subTitle" idx="1"/>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69" name="Google Shape;69;p7"/>
          <p:cNvSpPr txBox="1">
            <a:spLocks noGrp="1"/>
          </p:cNvSpPr>
          <p:nvPr>
            <p:ph type="subTitle" idx="2"/>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70" name="Google Shape;70;p7"/>
          <p:cNvSpPr txBox="1">
            <a:spLocks noGrp="1"/>
          </p:cNvSpPr>
          <p:nvPr>
            <p:ph type="subTitle" idx="3"/>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71" name="Google Shape;71;p7"/>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 Alt 1">
  <p:cSld name="BLANK_1_1_1_1_1_1_1_1">
    <p:spTree>
      <p:nvGrpSpPr>
        <p:cNvPr id="1" name="Shape 72"/>
        <p:cNvGrpSpPr/>
        <p:nvPr/>
      </p:nvGrpSpPr>
      <p:grpSpPr>
        <a:xfrm>
          <a:off x="0" y="0"/>
          <a:ext cx="0" cy="0"/>
          <a:chOff x="0" y="0"/>
          <a:chExt cx="0" cy="0"/>
        </a:xfrm>
      </p:grpSpPr>
      <p:sp>
        <p:nvSpPr>
          <p:cNvPr id="73" name="Google Shape;73;p8"/>
          <p:cNvSpPr txBox="1">
            <a:spLocks noGrp="1"/>
          </p:cNvSpPr>
          <p:nvPr>
            <p:ph type="subTitle" idx="1"/>
          </p:nvPr>
        </p:nvSpPr>
        <p:spPr>
          <a:xfrm>
            <a:off x="284700" y="2574275"/>
            <a:ext cx="4287300" cy="408900"/>
          </a:xfrm>
          <a:prstGeom prst="rect">
            <a:avLst/>
          </a:prstGeom>
        </p:spPr>
        <p:txBody>
          <a:bodyPr spcFirstLastPara="1" wrap="square" lIns="0" tIns="91425" rIns="91425" bIns="91425" anchor="t" anchorCtr="0">
            <a:normAutofit/>
          </a:bodyPr>
          <a:lstStyle>
            <a:lvl1pPr lvl="0">
              <a:spcBef>
                <a:spcPts val="0"/>
              </a:spcBef>
              <a:spcAft>
                <a:spcPts val="0"/>
              </a:spcAft>
              <a:buClr>
                <a:schemeClr val="lt1"/>
              </a:buClr>
              <a:buSzPts val="1200"/>
              <a:buFont typeface="Urbanist Medium"/>
              <a:buNone/>
              <a:defRPr>
                <a:latin typeface="Urbanist Medium"/>
                <a:ea typeface="Urbanist Medium"/>
                <a:cs typeface="Urbanist Medium"/>
                <a:sym typeface="Urbanist Medium"/>
              </a:defRPr>
            </a:lvl1pPr>
            <a:lvl2pPr lvl="1">
              <a:spcBef>
                <a:spcPts val="0"/>
              </a:spcBef>
              <a:spcAft>
                <a:spcPts val="0"/>
              </a:spcAft>
              <a:buClr>
                <a:schemeClr val="lt1"/>
              </a:buClr>
              <a:buSzPts val="1200"/>
              <a:buFont typeface="Urbanist Medium"/>
              <a:buNone/>
              <a:defRPr>
                <a:latin typeface="Urbanist Medium"/>
                <a:ea typeface="Urbanist Medium"/>
                <a:cs typeface="Urbanist Medium"/>
                <a:sym typeface="Urbanist Medium"/>
              </a:defRPr>
            </a:lvl2pPr>
            <a:lvl3pPr lvl="2">
              <a:spcBef>
                <a:spcPts val="0"/>
              </a:spcBef>
              <a:spcAft>
                <a:spcPts val="0"/>
              </a:spcAft>
              <a:buClr>
                <a:schemeClr val="lt1"/>
              </a:buClr>
              <a:buSzPts val="1200"/>
              <a:buFont typeface="Urbanist Medium"/>
              <a:buNone/>
              <a:defRPr>
                <a:latin typeface="Urbanist Medium"/>
                <a:ea typeface="Urbanist Medium"/>
                <a:cs typeface="Urbanist Medium"/>
                <a:sym typeface="Urbanist Medium"/>
              </a:defRPr>
            </a:lvl3pPr>
            <a:lvl4pPr lvl="3">
              <a:spcBef>
                <a:spcPts val="0"/>
              </a:spcBef>
              <a:spcAft>
                <a:spcPts val="0"/>
              </a:spcAft>
              <a:buClr>
                <a:schemeClr val="lt1"/>
              </a:buClr>
              <a:buSzPts val="1200"/>
              <a:buFont typeface="Urbanist Medium"/>
              <a:buNone/>
              <a:defRPr>
                <a:latin typeface="Urbanist Medium"/>
                <a:ea typeface="Urbanist Medium"/>
                <a:cs typeface="Urbanist Medium"/>
                <a:sym typeface="Urbanist Medium"/>
              </a:defRPr>
            </a:lvl4pPr>
            <a:lvl5pPr lvl="4">
              <a:spcBef>
                <a:spcPts val="0"/>
              </a:spcBef>
              <a:spcAft>
                <a:spcPts val="0"/>
              </a:spcAft>
              <a:buClr>
                <a:schemeClr val="lt1"/>
              </a:buClr>
              <a:buSzPts val="1200"/>
              <a:buFont typeface="Urbanist Medium"/>
              <a:buNone/>
              <a:defRPr>
                <a:latin typeface="Urbanist Medium"/>
                <a:ea typeface="Urbanist Medium"/>
                <a:cs typeface="Urbanist Medium"/>
                <a:sym typeface="Urbanist Medium"/>
              </a:defRPr>
            </a:lvl5pPr>
            <a:lvl6pPr lvl="5">
              <a:spcBef>
                <a:spcPts val="0"/>
              </a:spcBef>
              <a:spcAft>
                <a:spcPts val="0"/>
              </a:spcAft>
              <a:buClr>
                <a:schemeClr val="lt1"/>
              </a:buClr>
              <a:buSzPts val="1200"/>
              <a:buFont typeface="Urbanist Medium"/>
              <a:buNone/>
              <a:defRPr>
                <a:latin typeface="Urbanist Medium"/>
                <a:ea typeface="Urbanist Medium"/>
                <a:cs typeface="Urbanist Medium"/>
                <a:sym typeface="Urbanist Medium"/>
              </a:defRPr>
            </a:lvl6pPr>
            <a:lvl7pPr lvl="6">
              <a:spcBef>
                <a:spcPts val="0"/>
              </a:spcBef>
              <a:spcAft>
                <a:spcPts val="0"/>
              </a:spcAft>
              <a:buClr>
                <a:schemeClr val="lt1"/>
              </a:buClr>
              <a:buSzPts val="1200"/>
              <a:buFont typeface="Urbanist Medium"/>
              <a:buNone/>
              <a:defRPr>
                <a:latin typeface="Urbanist Medium"/>
                <a:ea typeface="Urbanist Medium"/>
                <a:cs typeface="Urbanist Medium"/>
                <a:sym typeface="Urbanist Medium"/>
              </a:defRPr>
            </a:lvl7pPr>
            <a:lvl8pPr lvl="7">
              <a:spcBef>
                <a:spcPts val="0"/>
              </a:spcBef>
              <a:spcAft>
                <a:spcPts val="0"/>
              </a:spcAft>
              <a:buClr>
                <a:schemeClr val="lt1"/>
              </a:buClr>
              <a:buSzPts val="1200"/>
              <a:buFont typeface="Urbanist Medium"/>
              <a:buNone/>
              <a:defRPr>
                <a:latin typeface="Urbanist Medium"/>
                <a:ea typeface="Urbanist Medium"/>
                <a:cs typeface="Urbanist Medium"/>
                <a:sym typeface="Urbanist Medium"/>
              </a:defRPr>
            </a:lvl8pPr>
            <a:lvl9pPr lvl="8">
              <a:spcBef>
                <a:spcPts val="0"/>
              </a:spcBef>
              <a:spcAft>
                <a:spcPts val="0"/>
              </a:spcAft>
              <a:buClr>
                <a:schemeClr val="lt1"/>
              </a:buClr>
              <a:buSzPts val="1200"/>
              <a:buFont typeface="Urbanist Medium"/>
              <a:buNone/>
              <a:defRPr>
                <a:latin typeface="Urbanist Medium"/>
                <a:ea typeface="Urbanist Medium"/>
                <a:cs typeface="Urbanist Medium"/>
                <a:sym typeface="Urbanist Medium"/>
              </a:defRPr>
            </a:lvl9pPr>
          </a:lstStyle>
          <a:p>
            <a:endParaRPr/>
          </a:p>
        </p:txBody>
      </p:sp>
      <p:sp>
        <p:nvSpPr>
          <p:cNvPr id="74" name="Google Shape;74;p8"/>
          <p:cNvSpPr/>
          <p:nvPr/>
        </p:nvSpPr>
        <p:spPr>
          <a:xfrm rot="5400000" flipH="1">
            <a:off x="6571675" y="2571675"/>
            <a:ext cx="5143500" cy="5143500"/>
          </a:xfrm>
          <a:prstGeom prst="pie">
            <a:avLst>
              <a:gd name="adj1" fmla="val 21589913"/>
              <a:gd name="adj2" fmla="val 5408708"/>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300">
              <a:solidFill>
                <a:schemeClr val="dk1"/>
              </a:solidFill>
              <a:latin typeface="Urbanist"/>
              <a:ea typeface="Urbanist"/>
              <a:cs typeface="Urbanist"/>
              <a:sym typeface="Urbanist"/>
            </a:endParaRPr>
          </a:p>
        </p:txBody>
      </p:sp>
      <p:sp>
        <p:nvSpPr>
          <p:cNvPr id="75" name="Google Shape;75;p8"/>
          <p:cNvSpPr/>
          <p:nvPr/>
        </p:nvSpPr>
        <p:spPr>
          <a:xfrm rot="5400000" flipH="1">
            <a:off x="6571675" y="-8"/>
            <a:ext cx="5143500" cy="5143500"/>
          </a:xfrm>
          <a:prstGeom prst="pie">
            <a:avLst>
              <a:gd name="adj1" fmla="val 0"/>
              <a:gd name="adj2" fmla="val 5408708"/>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300">
              <a:solidFill>
                <a:schemeClr val="dk1"/>
              </a:solidFill>
              <a:latin typeface="Urbanist"/>
              <a:ea typeface="Urbanist"/>
              <a:cs typeface="Urbanist"/>
              <a:sym typeface="Urbanist"/>
            </a:endParaRPr>
          </a:p>
        </p:txBody>
      </p:sp>
      <p:sp>
        <p:nvSpPr>
          <p:cNvPr id="76" name="Google Shape;76;p8"/>
          <p:cNvSpPr txBox="1">
            <a:spLocks noGrp="1"/>
          </p:cNvSpPr>
          <p:nvPr>
            <p:ph type="title"/>
          </p:nvPr>
        </p:nvSpPr>
        <p:spPr>
          <a:xfrm>
            <a:off x="284700" y="474750"/>
            <a:ext cx="5622600" cy="1794300"/>
          </a:xfrm>
          <a:prstGeom prst="rect">
            <a:avLst/>
          </a:prstGeom>
        </p:spPr>
        <p:txBody>
          <a:bodyPr spcFirstLastPara="1" wrap="square" lIns="0" tIns="91425" rIns="91425" bIns="0" anchor="b" anchorCtr="0">
            <a:noAutofit/>
          </a:bodyPr>
          <a:lstStyle>
            <a:lvl1pPr lvl="0">
              <a:lnSpc>
                <a:spcPct val="90000"/>
              </a:lnSpc>
              <a:spcBef>
                <a:spcPts val="0"/>
              </a:spcBef>
              <a:spcAft>
                <a:spcPts val="0"/>
              </a:spcAft>
              <a:buNone/>
              <a:defRPr/>
            </a:lvl1pPr>
            <a:lvl2pPr lvl="1">
              <a:lnSpc>
                <a:spcPct val="115000"/>
              </a:lnSpc>
              <a:spcBef>
                <a:spcPts val="0"/>
              </a:spcBef>
              <a:spcAft>
                <a:spcPts val="0"/>
              </a:spcAft>
              <a:buNone/>
              <a:defRPr sz="4800"/>
            </a:lvl2pPr>
            <a:lvl3pPr lvl="2">
              <a:lnSpc>
                <a:spcPct val="115000"/>
              </a:lnSpc>
              <a:spcBef>
                <a:spcPts val="0"/>
              </a:spcBef>
              <a:spcAft>
                <a:spcPts val="0"/>
              </a:spcAft>
              <a:buNone/>
              <a:defRPr sz="4800"/>
            </a:lvl3pPr>
            <a:lvl4pPr lvl="3">
              <a:lnSpc>
                <a:spcPct val="115000"/>
              </a:lnSpc>
              <a:spcBef>
                <a:spcPts val="0"/>
              </a:spcBef>
              <a:spcAft>
                <a:spcPts val="0"/>
              </a:spcAft>
              <a:buNone/>
              <a:defRPr sz="4800"/>
            </a:lvl4pPr>
            <a:lvl5pPr lvl="4">
              <a:lnSpc>
                <a:spcPct val="115000"/>
              </a:lnSpc>
              <a:spcBef>
                <a:spcPts val="0"/>
              </a:spcBef>
              <a:spcAft>
                <a:spcPts val="0"/>
              </a:spcAft>
              <a:buNone/>
              <a:defRPr sz="4800"/>
            </a:lvl5pPr>
            <a:lvl6pPr lvl="5">
              <a:lnSpc>
                <a:spcPct val="115000"/>
              </a:lnSpc>
              <a:spcBef>
                <a:spcPts val="0"/>
              </a:spcBef>
              <a:spcAft>
                <a:spcPts val="0"/>
              </a:spcAft>
              <a:buNone/>
              <a:defRPr sz="4800"/>
            </a:lvl6pPr>
            <a:lvl7pPr lvl="6">
              <a:lnSpc>
                <a:spcPct val="115000"/>
              </a:lnSpc>
              <a:spcBef>
                <a:spcPts val="0"/>
              </a:spcBef>
              <a:spcAft>
                <a:spcPts val="0"/>
              </a:spcAft>
              <a:buNone/>
              <a:defRPr sz="4800"/>
            </a:lvl7pPr>
            <a:lvl8pPr lvl="7">
              <a:lnSpc>
                <a:spcPct val="115000"/>
              </a:lnSpc>
              <a:spcBef>
                <a:spcPts val="0"/>
              </a:spcBef>
              <a:spcAft>
                <a:spcPts val="0"/>
              </a:spcAft>
              <a:buNone/>
              <a:defRPr sz="4800"/>
            </a:lvl8pPr>
            <a:lvl9pPr lvl="8">
              <a:lnSpc>
                <a:spcPct val="115000"/>
              </a:lnSpc>
              <a:spcBef>
                <a:spcPts val="0"/>
              </a:spcBef>
              <a:spcAft>
                <a:spcPts val="0"/>
              </a:spcAft>
              <a:buNone/>
              <a:defRPr sz="4800"/>
            </a:lvl9pPr>
          </a:lstStyle>
          <a:p>
            <a:endParaRPr/>
          </a:p>
        </p:txBody>
      </p:sp>
      <p:sp>
        <p:nvSpPr>
          <p:cNvPr id="77" name="Google Shape;77;p8"/>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s">
  <p:cSld name="BLANK_1_1_1_1_1_1_1_1_2">
    <p:spTree>
      <p:nvGrpSpPr>
        <p:cNvPr id="1" name="Shape 78"/>
        <p:cNvGrpSpPr/>
        <p:nvPr/>
      </p:nvGrpSpPr>
      <p:grpSpPr>
        <a:xfrm>
          <a:off x="0" y="0"/>
          <a:ext cx="0" cy="0"/>
          <a:chOff x="0" y="0"/>
          <a:chExt cx="0" cy="0"/>
        </a:xfrm>
      </p:grpSpPr>
      <p:sp>
        <p:nvSpPr>
          <p:cNvPr id="79" name="Google Shape;79;p9"/>
          <p:cNvSpPr txBox="1">
            <a:spLocks noGrp="1"/>
          </p:cNvSpPr>
          <p:nvPr>
            <p:ph type="body" idx="1"/>
          </p:nvPr>
        </p:nvSpPr>
        <p:spPr>
          <a:xfrm>
            <a:off x="379650" y="3500000"/>
            <a:ext cx="1389300" cy="919200"/>
          </a:xfrm>
          <a:prstGeom prst="rect">
            <a:avLst/>
          </a:prstGeom>
        </p:spPr>
        <p:txBody>
          <a:bodyPr spcFirstLastPara="1" wrap="square" lIns="0" tIns="91425" rIns="91425" bIns="91425" anchor="t" anchorCtr="0">
            <a:noAutofit/>
          </a:bodyPr>
          <a:lstStyle>
            <a:lvl1pPr marL="457200" lvl="0" indent="-292100">
              <a:lnSpc>
                <a:spcPct val="100000"/>
              </a:lnSpc>
              <a:spcBef>
                <a:spcPts val="0"/>
              </a:spcBef>
              <a:spcAft>
                <a:spcPts val="0"/>
              </a:spcAft>
              <a:buSzPts val="1000"/>
              <a:buChar char="●"/>
              <a:defRPr sz="1000"/>
            </a:lvl1pPr>
            <a:lvl2pPr marL="914400" lvl="1" indent="-292100">
              <a:lnSpc>
                <a:spcPct val="100000"/>
              </a:lnSpc>
              <a:spcBef>
                <a:spcPts val="0"/>
              </a:spcBef>
              <a:spcAft>
                <a:spcPts val="0"/>
              </a:spcAft>
              <a:buSzPts val="1000"/>
              <a:buChar char="○"/>
              <a:defRPr sz="1000"/>
            </a:lvl2pPr>
            <a:lvl3pPr marL="1371600" lvl="2" indent="-292100">
              <a:lnSpc>
                <a:spcPct val="100000"/>
              </a:lnSpc>
              <a:spcBef>
                <a:spcPts val="0"/>
              </a:spcBef>
              <a:spcAft>
                <a:spcPts val="0"/>
              </a:spcAft>
              <a:buSzPts val="1000"/>
              <a:buChar char="■"/>
              <a:defRPr sz="1000"/>
            </a:lvl3pPr>
            <a:lvl4pPr marL="1828800" lvl="3" indent="-292100">
              <a:lnSpc>
                <a:spcPct val="100000"/>
              </a:lnSpc>
              <a:spcBef>
                <a:spcPts val="0"/>
              </a:spcBef>
              <a:spcAft>
                <a:spcPts val="0"/>
              </a:spcAft>
              <a:buSzPts val="1000"/>
              <a:buChar char="●"/>
              <a:defRPr sz="1000"/>
            </a:lvl4pPr>
            <a:lvl5pPr marL="2286000" lvl="4" indent="-292100">
              <a:lnSpc>
                <a:spcPct val="100000"/>
              </a:lnSpc>
              <a:spcBef>
                <a:spcPts val="0"/>
              </a:spcBef>
              <a:spcAft>
                <a:spcPts val="0"/>
              </a:spcAft>
              <a:buSzPts val="1000"/>
              <a:buChar char="○"/>
              <a:defRPr sz="1000"/>
            </a:lvl5pPr>
            <a:lvl6pPr marL="2743200" lvl="5" indent="-292100">
              <a:lnSpc>
                <a:spcPct val="100000"/>
              </a:lnSpc>
              <a:spcBef>
                <a:spcPts val="0"/>
              </a:spcBef>
              <a:spcAft>
                <a:spcPts val="0"/>
              </a:spcAft>
              <a:buSzPts val="1000"/>
              <a:buChar char="■"/>
              <a:defRPr sz="1000"/>
            </a:lvl6pPr>
            <a:lvl7pPr marL="3200400" lvl="6" indent="-292100">
              <a:lnSpc>
                <a:spcPct val="100000"/>
              </a:lnSpc>
              <a:spcBef>
                <a:spcPts val="0"/>
              </a:spcBef>
              <a:spcAft>
                <a:spcPts val="0"/>
              </a:spcAft>
              <a:buSzPts val="1000"/>
              <a:buChar char="●"/>
              <a:defRPr sz="1000"/>
            </a:lvl7pPr>
            <a:lvl8pPr marL="3657600" lvl="7" indent="-292100">
              <a:lnSpc>
                <a:spcPct val="100000"/>
              </a:lnSpc>
              <a:spcBef>
                <a:spcPts val="0"/>
              </a:spcBef>
              <a:spcAft>
                <a:spcPts val="0"/>
              </a:spcAft>
              <a:buSzPts val="1000"/>
              <a:buChar char="○"/>
              <a:defRPr sz="1000"/>
            </a:lvl8pPr>
            <a:lvl9pPr marL="4114800" lvl="8" indent="-292100">
              <a:lnSpc>
                <a:spcPct val="100000"/>
              </a:lnSpc>
              <a:spcBef>
                <a:spcPts val="0"/>
              </a:spcBef>
              <a:spcAft>
                <a:spcPts val="0"/>
              </a:spcAft>
              <a:buSzPts val="1000"/>
              <a:buChar char="■"/>
              <a:defRPr sz="1000"/>
            </a:lvl9pPr>
          </a:lstStyle>
          <a:p>
            <a:endParaRPr/>
          </a:p>
        </p:txBody>
      </p:sp>
      <p:sp>
        <p:nvSpPr>
          <p:cNvPr id="80" name="Google Shape;80;p9"/>
          <p:cNvSpPr txBox="1">
            <a:spLocks noGrp="1"/>
          </p:cNvSpPr>
          <p:nvPr>
            <p:ph type="body" idx="2"/>
          </p:nvPr>
        </p:nvSpPr>
        <p:spPr>
          <a:xfrm>
            <a:off x="2255275" y="3500000"/>
            <a:ext cx="1389300" cy="919200"/>
          </a:xfrm>
          <a:prstGeom prst="rect">
            <a:avLst/>
          </a:prstGeom>
        </p:spPr>
        <p:txBody>
          <a:bodyPr spcFirstLastPara="1" wrap="square" lIns="0" tIns="91425" rIns="91425" bIns="91425" anchor="t" anchorCtr="0">
            <a:noAutofit/>
          </a:bodyPr>
          <a:lstStyle>
            <a:lvl1pPr marL="457200" lvl="0" indent="-292100">
              <a:lnSpc>
                <a:spcPct val="100000"/>
              </a:lnSpc>
              <a:spcBef>
                <a:spcPts val="0"/>
              </a:spcBef>
              <a:spcAft>
                <a:spcPts val="0"/>
              </a:spcAft>
              <a:buSzPts val="1000"/>
              <a:buChar char="●"/>
              <a:defRPr sz="1000"/>
            </a:lvl1pPr>
            <a:lvl2pPr marL="914400" lvl="1" indent="-292100">
              <a:lnSpc>
                <a:spcPct val="100000"/>
              </a:lnSpc>
              <a:spcBef>
                <a:spcPts val="0"/>
              </a:spcBef>
              <a:spcAft>
                <a:spcPts val="0"/>
              </a:spcAft>
              <a:buSzPts val="1000"/>
              <a:buChar char="○"/>
              <a:defRPr sz="1000"/>
            </a:lvl2pPr>
            <a:lvl3pPr marL="1371600" lvl="2" indent="-292100">
              <a:lnSpc>
                <a:spcPct val="100000"/>
              </a:lnSpc>
              <a:spcBef>
                <a:spcPts val="0"/>
              </a:spcBef>
              <a:spcAft>
                <a:spcPts val="0"/>
              </a:spcAft>
              <a:buSzPts val="1000"/>
              <a:buChar char="■"/>
              <a:defRPr sz="1000"/>
            </a:lvl3pPr>
            <a:lvl4pPr marL="1828800" lvl="3" indent="-292100">
              <a:lnSpc>
                <a:spcPct val="100000"/>
              </a:lnSpc>
              <a:spcBef>
                <a:spcPts val="0"/>
              </a:spcBef>
              <a:spcAft>
                <a:spcPts val="0"/>
              </a:spcAft>
              <a:buSzPts val="1000"/>
              <a:buChar char="●"/>
              <a:defRPr sz="1000"/>
            </a:lvl4pPr>
            <a:lvl5pPr marL="2286000" lvl="4" indent="-292100">
              <a:lnSpc>
                <a:spcPct val="100000"/>
              </a:lnSpc>
              <a:spcBef>
                <a:spcPts val="0"/>
              </a:spcBef>
              <a:spcAft>
                <a:spcPts val="0"/>
              </a:spcAft>
              <a:buSzPts val="1000"/>
              <a:buChar char="○"/>
              <a:defRPr sz="1000"/>
            </a:lvl5pPr>
            <a:lvl6pPr marL="2743200" lvl="5" indent="-292100">
              <a:lnSpc>
                <a:spcPct val="100000"/>
              </a:lnSpc>
              <a:spcBef>
                <a:spcPts val="0"/>
              </a:spcBef>
              <a:spcAft>
                <a:spcPts val="0"/>
              </a:spcAft>
              <a:buSzPts val="1000"/>
              <a:buChar char="■"/>
              <a:defRPr sz="1000"/>
            </a:lvl6pPr>
            <a:lvl7pPr marL="3200400" lvl="6" indent="-292100">
              <a:lnSpc>
                <a:spcPct val="100000"/>
              </a:lnSpc>
              <a:spcBef>
                <a:spcPts val="0"/>
              </a:spcBef>
              <a:spcAft>
                <a:spcPts val="0"/>
              </a:spcAft>
              <a:buSzPts val="1000"/>
              <a:buChar char="●"/>
              <a:defRPr sz="1000"/>
            </a:lvl7pPr>
            <a:lvl8pPr marL="3657600" lvl="7" indent="-292100">
              <a:lnSpc>
                <a:spcPct val="100000"/>
              </a:lnSpc>
              <a:spcBef>
                <a:spcPts val="0"/>
              </a:spcBef>
              <a:spcAft>
                <a:spcPts val="0"/>
              </a:spcAft>
              <a:buSzPts val="1000"/>
              <a:buChar char="○"/>
              <a:defRPr sz="1000"/>
            </a:lvl8pPr>
            <a:lvl9pPr marL="4114800" lvl="8" indent="-292100">
              <a:lnSpc>
                <a:spcPct val="100000"/>
              </a:lnSpc>
              <a:spcBef>
                <a:spcPts val="0"/>
              </a:spcBef>
              <a:spcAft>
                <a:spcPts val="0"/>
              </a:spcAft>
              <a:buSzPts val="1000"/>
              <a:buChar char="■"/>
              <a:defRPr sz="1000"/>
            </a:lvl9pPr>
          </a:lstStyle>
          <a:p>
            <a:endParaRPr/>
          </a:p>
        </p:txBody>
      </p:sp>
      <p:sp>
        <p:nvSpPr>
          <p:cNvPr id="81" name="Google Shape;81;p9"/>
          <p:cNvSpPr txBox="1">
            <a:spLocks noGrp="1"/>
          </p:cNvSpPr>
          <p:nvPr>
            <p:ph type="body" idx="3"/>
          </p:nvPr>
        </p:nvSpPr>
        <p:spPr>
          <a:xfrm>
            <a:off x="4130900" y="3500000"/>
            <a:ext cx="1389300" cy="919200"/>
          </a:xfrm>
          <a:prstGeom prst="rect">
            <a:avLst/>
          </a:prstGeom>
        </p:spPr>
        <p:txBody>
          <a:bodyPr spcFirstLastPara="1" wrap="square" lIns="0" tIns="91425" rIns="91425" bIns="91425" anchor="t" anchorCtr="0">
            <a:noAutofit/>
          </a:bodyPr>
          <a:lstStyle>
            <a:lvl1pPr marL="457200" lvl="0" indent="-292100">
              <a:lnSpc>
                <a:spcPct val="100000"/>
              </a:lnSpc>
              <a:spcBef>
                <a:spcPts val="0"/>
              </a:spcBef>
              <a:spcAft>
                <a:spcPts val="0"/>
              </a:spcAft>
              <a:buSzPts val="1000"/>
              <a:buChar char="●"/>
              <a:defRPr sz="1000"/>
            </a:lvl1pPr>
            <a:lvl2pPr marL="914400" lvl="1" indent="-292100">
              <a:lnSpc>
                <a:spcPct val="100000"/>
              </a:lnSpc>
              <a:spcBef>
                <a:spcPts val="0"/>
              </a:spcBef>
              <a:spcAft>
                <a:spcPts val="0"/>
              </a:spcAft>
              <a:buSzPts val="1000"/>
              <a:buChar char="○"/>
              <a:defRPr sz="1000"/>
            </a:lvl2pPr>
            <a:lvl3pPr marL="1371600" lvl="2" indent="-292100">
              <a:lnSpc>
                <a:spcPct val="100000"/>
              </a:lnSpc>
              <a:spcBef>
                <a:spcPts val="0"/>
              </a:spcBef>
              <a:spcAft>
                <a:spcPts val="0"/>
              </a:spcAft>
              <a:buSzPts val="1000"/>
              <a:buChar char="■"/>
              <a:defRPr sz="1000"/>
            </a:lvl3pPr>
            <a:lvl4pPr marL="1828800" lvl="3" indent="-292100">
              <a:lnSpc>
                <a:spcPct val="100000"/>
              </a:lnSpc>
              <a:spcBef>
                <a:spcPts val="0"/>
              </a:spcBef>
              <a:spcAft>
                <a:spcPts val="0"/>
              </a:spcAft>
              <a:buSzPts val="1000"/>
              <a:buChar char="●"/>
              <a:defRPr sz="1000"/>
            </a:lvl4pPr>
            <a:lvl5pPr marL="2286000" lvl="4" indent="-292100">
              <a:lnSpc>
                <a:spcPct val="100000"/>
              </a:lnSpc>
              <a:spcBef>
                <a:spcPts val="0"/>
              </a:spcBef>
              <a:spcAft>
                <a:spcPts val="0"/>
              </a:spcAft>
              <a:buSzPts val="1000"/>
              <a:buChar char="○"/>
              <a:defRPr sz="1000"/>
            </a:lvl5pPr>
            <a:lvl6pPr marL="2743200" lvl="5" indent="-292100">
              <a:lnSpc>
                <a:spcPct val="100000"/>
              </a:lnSpc>
              <a:spcBef>
                <a:spcPts val="0"/>
              </a:spcBef>
              <a:spcAft>
                <a:spcPts val="0"/>
              </a:spcAft>
              <a:buSzPts val="1000"/>
              <a:buChar char="■"/>
              <a:defRPr sz="1000"/>
            </a:lvl6pPr>
            <a:lvl7pPr marL="3200400" lvl="6" indent="-292100">
              <a:lnSpc>
                <a:spcPct val="100000"/>
              </a:lnSpc>
              <a:spcBef>
                <a:spcPts val="0"/>
              </a:spcBef>
              <a:spcAft>
                <a:spcPts val="0"/>
              </a:spcAft>
              <a:buSzPts val="1000"/>
              <a:buChar char="●"/>
              <a:defRPr sz="1000"/>
            </a:lvl7pPr>
            <a:lvl8pPr marL="3657600" lvl="7" indent="-292100">
              <a:lnSpc>
                <a:spcPct val="100000"/>
              </a:lnSpc>
              <a:spcBef>
                <a:spcPts val="0"/>
              </a:spcBef>
              <a:spcAft>
                <a:spcPts val="0"/>
              </a:spcAft>
              <a:buSzPts val="1000"/>
              <a:buChar char="○"/>
              <a:defRPr sz="1000"/>
            </a:lvl8pPr>
            <a:lvl9pPr marL="4114800" lvl="8" indent="-292100">
              <a:lnSpc>
                <a:spcPct val="100000"/>
              </a:lnSpc>
              <a:spcBef>
                <a:spcPts val="0"/>
              </a:spcBef>
              <a:spcAft>
                <a:spcPts val="0"/>
              </a:spcAft>
              <a:buSzPts val="1000"/>
              <a:buChar char="■"/>
              <a:defRPr sz="1000"/>
            </a:lvl9pPr>
          </a:lstStyle>
          <a:p>
            <a:endParaRPr/>
          </a:p>
        </p:txBody>
      </p:sp>
      <p:sp>
        <p:nvSpPr>
          <p:cNvPr id="82" name="Google Shape;82;p9"/>
          <p:cNvSpPr txBox="1">
            <a:spLocks noGrp="1"/>
          </p:cNvSpPr>
          <p:nvPr>
            <p:ph type="body" idx="4"/>
          </p:nvPr>
        </p:nvSpPr>
        <p:spPr>
          <a:xfrm>
            <a:off x="6006525" y="3500000"/>
            <a:ext cx="1389300" cy="919200"/>
          </a:xfrm>
          <a:prstGeom prst="rect">
            <a:avLst/>
          </a:prstGeom>
        </p:spPr>
        <p:txBody>
          <a:bodyPr spcFirstLastPara="1" wrap="square" lIns="0" tIns="91425" rIns="91425" bIns="91425" anchor="t" anchorCtr="0">
            <a:noAutofit/>
          </a:bodyPr>
          <a:lstStyle>
            <a:lvl1pPr marL="457200" lvl="0" indent="-292100">
              <a:lnSpc>
                <a:spcPct val="100000"/>
              </a:lnSpc>
              <a:spcBef>
                <a:spcPts val="0"/>
              </a:spcBef>
              <a:spcAft>
                <a:spcPts val="0"/>
              </a:spcAft>
              <a:buSzPts val="1000"/>
              <a:buChar char="●"/>
              <a:defRPr sz="1000"/>
            </a:lvl1pPr>
            <a:lvl2pPr marL="914400" lvl="1" indent="-292100">
              <a:lnSpc>
                <a:spcPct val="100000"/>
              </a:lnSpc>
              <a:spcBef>
                <a:spcPts val="0"/>
              </a:spcBef>
              <a:spcAft>
                <a:spcPts val="0"/>
              </a:spcAft>
              <a:buSzPts val="1000"/>
              <a:buChar char="○"/>
              <a:defRPr sz="1000"/>
            </a:lvl2pPr>
            <a:lvl3pPr marL="1371600" lvl="2" indent="-292100">
              <a:lnSpc>
                <a:spcPct val="100000"/>
              </a:lnSpc>
              <a:spcBef>
                <a:spcPts val="0"/>
              </a:spcBef>
              <a:spcAft>
                <a:spcPts val="0"/>
              </a:spcAft>
              <a:buSzPts val="1000"/>
              <a:buChar char="■"/>
              <a:defRPr sz="1000"/>
            </a:lvl3pPr>
            <a:lvl4pPr marL="1828800" lvl="3" indent="-292100">
              <a:lnSpc>
                <a:spcPct val="100000"/>
              </a:lnSpc>
              <a:spcBef>
                <a:spcPts val="0"/>
              </a:spcBef>
              <a:spcAft>
                <a:spcPts val="0"/>
              </a:spcAft>
              <a:buSzPts val="1000"/>
              <a:buChar char="●"/>
              <a:defRPr sz="1000"/>
            </a:lvl4pPr>
            <a:lvl5pPr marL="2286000" lvl="4" indent="-292100">
              <a:lnSpc>
                <a:spcPct val="100000"/>
              </a:lnSpc>
              <a:spcBef>
                <a:spcPts val="0"/>
              </a:spcBef>
              <a:spcAft>
                <a:spcPts val="0"/>
              </a:spcAft>
              <a:buSzPts val="1000"/>
              <a:buChar char="○"/>
              <a:defRPr sz="1000"/>
            </a:lvl5pPr>
            <a:lvl6pPr marL="2743200" lvl="5" indent="-292100">
              <a:lnSpc>
                <a:spcPct val="100000"/>
              </a:lnSpc>
              <a:spcBef>
                <a:spcPts val="0"/>
              </a:spcBef>
              <a:spcAft>
                <a:spcPts val="0"/>
              </a:spcAft>
              <a:buSzPts val="1000"/>
              <a:buChar char="■"/>
              <a:defRPr sz="1000"/>
            </a:lvl6pPr>
            <a:lvl7pPr marL="3200400" lvl="6" indent="-292100">
              <a:lnSpc>
                <a:spcPct val="100000"/>
              </a:lnSpc>
              <a:spcBef>
                <a:spcPts val="0"/>
              </a:spcBef>
              <a:spcAft>
                <a:spcPts val="0"/>
              </a:spcAft>
              <a:buSzPts val="1000"/>
              <a:buChar char="●"/>
              <a:defRPr sz="1000"/>
            </a:lvl7pPr>
            <a:lvl8pPr marL="3657600" lvl="7" indent="-292100">
              <a:lnSpc>
                <a:spcPct val="100000"/>
              </a:lnSpc>
              <a:spcBef>
                <a:spcPts val="0"/>
              </a:spcBef>
              <a:spcAft>
                <a:spcPts val="0"/>
              </a:spcAft>
              <a:buSzPts val="1000"/>
              <a:buChar char="○"/>
              <a:defRPr sz="1000"/>
            </a:lvl8pPr>
            <a:lvl9pPr marL="4114800" lvl="8" indent="-292100">
              <a:lnSpc>
                <a:spcPct val="100000"/>
              </a:lnSpc>
              <a:spcBef>
                <a:spcPts val="0"/>
              </a:spcBef>
              <a:spcAft>
                <a:spcPts val="0"/>
              </a:spcAft>
              <a:buSzPts val="1000"/>
              <a:buChar char="■"/>
              <a:defRPr sz="1000"/>
            </a:lvl9pPr>
          </a:lstStyle>
          <a:p>
            <a:endParaRPr/>
          </a:p>
        </p:txBody>
      </p:sp>
      <p:sp>
        <p:nvSpPr>
          <p:cNvPr id="83" name="Google Shape;83;p9"/>
          <p:cNvSpPr txBox="1">
            <a:spLocks noGrp="1"/>
          </p:cNvSpPr>
          <p:nvPr>
            <p:ph type="title"/>
          </p:nvPr>
        </p:nvSpPr>
        <p:spPr>
          <a:xfrm>
            <a:off x="308784" y="1188147"/>
            <a:ext cx="7206000" cy="6666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a:lvl1pPr>
            <a:lvl2pPr lvl="1">
              <a:lnSpc>
                <a:spcPct val="115000"/>
              </a:lnSpc>
              <a:spcBef>
                <a:spcPts val="0"/>
              </a:spcBef>
              <a:spcAft>
                <a:spcPts val="0"/>
              </a:spcAft>
              <a:buNone/>
              <a:defRPr/>
            </a:lvl2pPr>
            <a:lvl3pPr lvl="2">
              <a:lnSpc>
                <a:spcPct val="115000"/>
              </a:lnSpc>
              <a:spcBef>
                <a:spcPts val="0"/>
              </a:spcBef>
              <a:spcAft>
                <a:spcPts val="0"/>
              </a:spcAft>
              <a:buNone/>
              <a:defRPr/>
            </a:lvl3pPr>
            <a:lvl4pPr lvl="3">
              <a:lnSpc>
                <a:spcPct val="115000"/>
              </a:lnSpc>
              <a:spcBef>
                <a:spcPts val="0"/>
              </a:spcBef>
              <a:spcAft>
                <a:spcPts val="0"/>
              </a:spcAft>
              <a:buNone/>
              <a:defRPr/>
            </a:lvl4pPr>
            <a:lvl5pPr lvl="4">
              <a:lnSpc>
                <a:spcPct val="115000"/>
              </a:lnSpc>
              <a:spcBef>
                <a:spcPts val="0"/>
              </a:spcBef>
              <a:spcAft>
                <a:spcPts val="0"/>
              </a:spcAft>
              <a:buNone/>
              <a:defRPr/>
            </a:lvl5pPr>
            <a:lvl6pPr lvl="5">
              <a:lnSpc>
                <a:spcPct val="115000"/>
              </a:lnSpc>
              <a:spcBef>
                <a:spcPts val="0"/>
              </a:spcBef>
              <a:spcAft>
                <a:spcPts val="0"/>
              </a:spcAft>
              <a:buNone/>
              <a:defRPr/>
            </a:lvl6pPr>
            <a:lvl7pPr lvl="6">
              <a:lnSpc>
                <a:spcPct val="115000"/>
              </a:lnSpc>
              <a:spcBef>
                <a:spcPts val="0"/>
              </a:spcBef>
              <a:spcAft>
                <a:spcPts val="0"/>
              </a:spcAft>
              <a:buNone/>
              <a:defRPr/>
            </a:lvl7pPr>
            <a:lvl8pPr lvl="7">
              <a:lnSpc>
                <a:spcPct val="115000"/>
              </a:lnSpc>
              <a:spcBef>
                <a:spcPts val="0"/>
              </a:spcBef>
              <a:spcAft>
                <a:spcPts val="0"/>
              </a:spcAft>
              <a:buNone/>
              <a:defRPr/>
            </a:lvl8pPr>
            <a:lvl9pPr lvl="8">
              <a:lnSpc>
                <a:spcPct val="115000"/>
              </a:lnSpc>
              <a:spcBef>
                <a:spcPts val="0"/>
              </a:spcBef>
              <a:spcAft>
                <a:spcPts val="0"/>
              </a:spcAft>
              <a:buNone/>
              <a:defRPr/>
            </a:lvl9pPr>
          </a:lstStyle>
          <a:p>
            <a:endParaRPr/>
          </a:p>
        </p:txBody>
      </p:sp>
      <p:sp>
        <p:nvSpPr>
          <p:cNvPr id="84" name="Google Shape;84;p9"/>
          <p:cNvSpPr txBox="1">
            <a:spLocks noGrp="1"/>
          </p:cNvSpPr>
          <p:nvPr>
            <p:ph type="subTitle" idx="5"/>
          </p:nvPr>
        </p:nvSpPr>
        <p:spPr>
          <a:xfrm>
            <a:off x="308784" y="1922075"/>
            <a:ext cx="7206000" cy="510600"/>
          </a:xfrm>
          <a:prstGeom prst="rect">
            <a:avLst/>
          </a:prstGeom>
        </p:spPr>
        <p:txBody>
          <a:bodyPr spcFirstLastPara="1" wrap="square" lIns="0" tIns="0" rIns="0" bIns="0" anchor="t" anchorCtr="0">
            <a:norm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85" name="Google Shape;85;p9"/>
          <p:cNvSpPr txBox="1">
            <a:spLocks noGrp="1"/>
          </p:cNvSpPr>
          <p:nvPr>
            <p:ph type="subTitle" idx="6"/>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86" name="Google Shape;86;p9"/>
          <p:cNvSpPr txBox="1">
            <a:spLocks noGrp="1"/>
          </p:cNvSpPr>
          <p:nvPr>
            <p:ph type="subTitle" idx="7"/>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87" name="Google Shape;87;p9"/>
          <p:cNvSpPr txBox="1">
            <a:spLocks noGrp="1"/>
          </p:cNvSpPr>
          <p:nvPr>
            <p:ph type="subTitle" idx="8"/>
          </p:nvPr>
        </p:nvSpPr>
        <p:spPr>
          <a:xfrm>
            <a:off x="6571675" y="162300"/>
            <a:ext cx="2282400" cy="218400"/>
          </a:xfrm>
          <a:prstGeom prst="rect">
            <a:avLst/>
          </a:prstGeom>
        </p:spPr>
        <p:txBody>
          <a:bodyPr spcFirstLastPara="1" wrap="square" lIns="0" tIns="0" rIns="0" bIns="0" anchor="ctr" anchorCtr="0">
            <a:normAutofit/>
          </a:bodyPr>
          <a:lstStyle>
            <a:lvl1pPr lvl="0" algn="r">
              <a:spcBef>
                <a:spcPts val="0"/>
              </a:spcBef>
              <a:spcAft>
                <a:spcPts val="0"/>
              </a:spcAft>
              <a:buSzPts val="800"/>
              <a:buNone/>
              <a:defRPr sz="800"/>
            </a:lvl1pPr>
            <a:lvl2pPr lvl="1" algn="r">
              <a:spcBef>
                <a:spcPts val="0"/>
              </a:spcBef>
              <a:spcAft>
                <a:spcPts val="0"/>
              </a:spcAft>
              <a:buSzPts val="1200"/>
              <a:buNone/>
              <a:defRPr/>
            </a:lvl2pPr>
            <a:lvl3pPr lvl="2" algn="r">
              <a:spcBef>
                <a:spcPts val="0"/>
              </a:spcBef>
              <a:spcAft>
                <a:spcPts val="0"/>
              </a:spcAft>
              <a:buSzPts val="1200"/>
              <a:buNone/>
              <a:defRPr/>
            </a:lvl3pPr>
            <a:lvl4pPr lvl="3" algn="r">
              <a:spcBef>
                <a:spcPts val="0"/>
              </a:spcBef>
              <a:spcAft>
                <a:spcPts val="0"/>
              </a:spcAft>
              <a:buSzPts val="1200"/>
              <a:buNone/>
              <a:defRPr/>
            </a:lvl4pPr>
            <a:lvl5pPr lvl="4" algn="r">
              <a:spcBef>
                <a:spcPts val="0"/>
              </a:spcBef>
              <a:spcAft>
                <a:spcPts val="0"/>
              </a:spcAft>
              <a:buSzPts val="1200"/>
              <a:buNone/>
              <a:defRPr/>
            </a:lvl5pPr>
            <a:lvl6pPr lvl="5" algn="r">
              <a:spcBef>
                <a:spcPts val="0"/>
              </a:spcBef>
              <a:spcAft>
                <a:spcPts val="0"/>
              </a:spcAft>
              <a:buSzPts val="1200"/>
              <a:buNone/>
              <a:defRPr/>
            </a:lvl6pPr>
            <a:lvl7pPr lvl="6" algn="r">
              <a:spcBef>
                <a:spcPts val="0"/>
              </a:spcBef>
              <a:spcAft>
                <a:spcPts val="0"/>
              </a:spcAft>
              <a:buSzPts val="1200"/>
              <a:buNone/>
              <a:defRPr/>
            </a:lvl7pPr>
            <a:lvl8pPr lvl="7" algn="r">
              <a:spcBef>
                <a:spcPts val="0"/>
              </a:spcBef>
              <a:spcAft>
                <a:spcPts val="0"/>
              </a:spcAft>
              <a:buSzPts val="1200"/>
              <a:buNone/>
              <a:defRPr/>
            </a:lvl8pPr>
            <a:lvl9pPr lvl="8" algn="r">
              <a:spcBef>
                <a:spcPts val="0"/>
              </a:spcBef>
              <a:spcAft>
                <a:spcPts val="0"/>
              </a:spcAft>
              <a:buSzPts val="1200"/>
              <a:buNone/>
              <a:defRPr/>
            </a:lvl9pPr>
          </a:lstStyle>
          <a:p>
            <a:endParaRPr/>
          </a:p>
        </p:txBody>
      </p:sp>
      <p:sp>
        <p:nvSpPr>
          <p:cNvPr id="88" name="Google Shape;88;p9"/>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ase description - Alt 1">
  <p:cSld name="BLANK_1_1_1_1_1_1_1_1_1_1_1_2">
    <p:spTree>
      <p:nvGrpSpPr>
        <p:cNvPr id="1" name="Shape 89"/>
        <p:cNvGrpSpPr/>
        <p:nvPr/>
      </p:nvGrpSpPr>
      <p:grpSpPr>
        <a:xfrm>
          <a:off x="0" y="0"/>
          <a:ext cx="0" cy="0"/>
          <a:chOff x="0" y="0"/>
          <a:chExt cx="0" cy="0"/>
        </a:xfrm>
      </p:grpSpPr>
      <p:sp>
        <p:nvSpPr>
          <p:cNvPr id="90" name="Google Shape;90;p10"/>
          <p:cNvSpPr txBox="1">
            <a:spLocks noGrp="1"/>
          </p:cNvSpPr>
          <p:nvPr>
            <p:ph type="subTitle" idx="1"/>
          </p:nvPr>
        </p:nvSpPr>
        <p:spPr>
          <a:xfrm>
            <a:off x="289900" y="162300"/>
            <a:ext cx="21147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91" name="Google Shape;91;p10"/>
          <p:cNvSpPr txBox="1">
            <a:spLocks noGrp="1"/>
          </p:cNvSpPr>
          <p:nvPr>
            <p:ph type="subTitle" idx="2"/>
          </p:nvPr>
        </p:nvSpPr>
        <p:spPr>
          <a:xfrm>
            <a:off x="4223400" y="162300"/>
            <a:ext cx="1775100" cy="218400"/>
          </a:xfrm>
          <a:prstGeom prst="rect">
            <a:avLst/>
          </a:prstGeom>
        </p:spPr>
        <p:txBody>
          <a:bodyPr spcFirstLastPara="1" wrap="square" lIns="0" tIns="0" rIns="0" bIns="0" anchor="ctr" anchorCtr="0">
            <a:normAutofit/>
          </a:bodyPr>
          <a:lstStyle>
            <a:lvl1pPr lvl="0">
              <a:spcBef>
                <a:spcPts val="0"/>
              </a:spcBef>
              <a:spcAft>
                <a:spcPts val="0"/>
              </a:spcAft>
              <a:buSzPts val="800"/>
              <a:buNone/>
              <a:defRPr sz="800"/>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a:endParaRPr/>
          </a:p>
        </p:txBody>
      </p:sp>
      <p:sp>
        <p:nvSpPr>
          <p:cNvPr id="92" name="Google Shape;92;p10"/>
          <p:cNvSpPr/>
          <p:nvPr/>
        </p:nvSpPr>
        <p:spPr>
          <a:xfrm flipH="1">
            <a:off x="7723050" y="2475750"/>
            <a:ext cx="2828100" cy="2657700"/>
          </a:xfrm>
          <a:prstGeom prst="pie">
            <a:avLst>
              <a:gd name="adj1" fmla="val 0"/>
              <a:gd name="adj2" fmla="val 5408708"/>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93" name="Google Shape;93;p10"/>
          <p:cNvSpPr/>
          <p:nvPr/>
        </p:nvSpPr>
        <p:spPr>
          <a:xfrm rot="5400000" flipH="1">
            <a:off x="6370150" y="3807650"/>
            <a:ext cx="2688900" cy="2700600"/>
          </a:xfrm>
          <a:prstGeom prst="pie">
            <a:avLst>
              <a:gd name="adj1" fmla="val 0"/>
              <a:gd name="adj2" fmla="val 5408708"/>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Urbanist"/>
              <a:ea typeface="Urbanist"/>
              <a:cs typeface="Urbanist"/>
              <a:sym typeface="Urbanist"/>
            </a:endParaRPr>
          </a:p>
        </p:txBody>
      </p:sp>
      <p:sp>
        <p:nvSpPr>
          <p:cNvPr id="94" name="Google Shape;94;p10"/>
          <p:cNvSpPr txBox="1">
            <a:spLocks noGrp="1"/>
          </p:cNvSpPr>
          <p:nvPr>
            <p:ph type="body" idx="3"/>
          </p:nvPr>
        </p:nvSpPr>
        <p:spPr>
          <a:xfrm>
            <a:off x="286425" y="2475750"/>
            <a:ext cx="4290600" cy="919200"/>
          </a:xfrm>
          <a:prstGeom prst="rect">
            <a:avLst/>
          </a:prstGeom>
        </p:spPr>
        <p:txBody>
          <a:bodyPr spcFirstLastPara="1" wrap="square" lIns="0" tIns="91425" rIns="91425" bIns="91425" anchor="t" anchorCtr="0">
            <a:noAutofit/>
          </a:bodyPr>
          <a:lstStyle>
            <a:lvl1pPr marL="457200" lvl="0" indent="-298450">
              <a:lnSpc>
                <a:spcPct val="100000"/>
              </a:lnSpc>
              <a:spcBef>
                <a:spcPts val="0"/>
              </a:spcBef>
              <a:spcAft>
                <a:spcPts val="0"/>
              </a:spcAft>
              <a:buSzPts val="1100"/>
              <a:buChar char="●"/>
              <a:defRPr/>
            </a:lvl1pPr>
            <a:lvl2pPr marL="914400" lvl="1" indent="-298450">
              <a:lnSpc>
                <a:spcPct val="100000"/>
              </a:lnSpc>
              <a:spcBef>
                <a:spcPts val="0"/>
              </a:spcBef>
              <a:spcAft>
                <a:spcPts val="0"/>
              </a:spcAft>
              <a:buSzPts val="1100"/>
              <a:buChar char="○"/>
              <a:defRPr/>
            </a:lvl2pPr>
            <a:lvl3pPr marL="1371600" lvl="2" indent="-298450">
              <a:lnSpc>
                <a:spcPct val="100000"/>
              </a:lnSpc>
              <a:spcBef>
                <a:spcPts val="0"/>
              </a:spcBef>
              <a:spcAft>
                <a:spcPts val="0"/>
              </a:spcAft>
              <a:buSzPts val="1100"/>
              <a:buChar char="■"/>
              <a:defRPr/>
            </a:lvl3pPr>
            <a:lvl4pPr marL="1828800" lvl="3" indent="-298450">
              <a:lnSpc>
                <a:spcPct val="100000"/>
              </a:lnSpc>
              <a:spcBef>
                <a:spcPts val="0"/>
              </a:spcBef>
              <a:spcAft>
                <a:spcPts val="0"/>
              </a:spcAft>
              <a:buSzPts val="1100"/>
              <a:buChar char="●"/>
              <a:defRPr/>
            </a:lvl4pPr>
            <a:lvl5pPr marL="2286000" lvl="4" indent="-298450">
              <a:lnSpc>
                <a:spcPct val="100000"/>
              </a:lnSpc>
              <a:spcBef>
                <a:spcPts val="0"/>
              </a:spcBef>
              <a:spcAft>
                <a:spcPts val="0"/>
              </a:spcAft>
              <a:buSzPts val="1100"/>
              <a:buChar char="○"/>
              <a:defRPr/>
            </a:lvl5pPr>
            <a:lvl6pPr marL="2743200" lvl="5" indent="-298450">
              <a:lnSpc>
                <a:spcPct val="100000"/>
              </a:lnSpc>
              <a:spcBef>
                <a:spcPts val="0"/>
              </a:spcBef>
              <a:spcAft>
                <a:spcPts val="0"/>
              </a:spcAft>
              <a:buSzPts val="1100"/>
              <a:buChar char="■"/>
              <a:defRPr/>
            </a:lvl6pPr>
            <a:lvl7pPr marL="3200400" lvl="6" indent="-298450">
              <a:lnSpc>
                <a:spcPct val="100000"/>
              </a:lnSpc>
              <a:spcBef>
                <a:spcPts val="0"/>
              </a:spcBef>
              <a:spcAft>
                <a:spcPts val="0"/>
              </a:spcAft>
              <a:buSzPts val="1100"/>
              <a:buChar char="●"/>
              <a:defRPr/>
            </a:lvl7pPr>
            <a:lvl8pPr marL="3657600" lvl="7" indent="-298450">
              <a:lnSpc>
                <a:spcPct val="100000"/>
              </a:lnSpc>
              <a:spcBef>
                <a:spcPts val="0"/>
              </a:spcBef>
              <a:spcAft>
                <a:spcPts val="0"/>
              </a:spcAft>
              <a:buSzPts val="1100"/>
              <a:buChar char="○"/>
              <a:defRPr/>
            </a:lvl8pPr>
            <a:lvl9pPr marL="4114800" lvl="8" indent="-298450">
              <a:lnSpc>
                <a:spcPct val="100000"/>
              </a:lnSpc>
              <a:spcBef>
                <a:spcPts val="0"/>
              </a:spcBef>
              <a:spcAft>
                <a:spcPts val="0"/>
              </a:spcAft>
              <a:buSzPts val="1100"/>
              <a:buChar char="■"/>
              <a:defRPr/>
            </a:lvl9pPr>
          </a:lstStyle>
          <a:p>
            <a:endParaRPr/>
          </a:p>
        </p:txBody>
      </p:sp>
      <p:sp>
        <p:nvSpPr>
          <p:cNvPr id="95" name="Google Shape;95;p10"/>
          <p:cNvSpPr>
            <a:spLocks noGrp="1"/>
          </p:cNvSpPr>
          <p:nvPr>
            <p:ph type="pic" idx="4"/>
          </p:nvPr>
        </p:nvSpPr>
        <p:spPr>
          <a:xfrm>
            <a:off x="6364300" y="0"/>
            <a:ext cx="2779500" cy="3813600"/>
          </a:xfrm>
          <a:prstGeom prst="round2DiagRect">
            <a:avLst>
              <a:gd name="adj1" fmla="val 50000"/>
              <a:gd name="adj2" fmla="val 0"/>
            </a:avLst>
          </a:prstGeom>
          <a:noFill/>
          <a:ln>
            <a:noFill/>
          </a:ln>
        </p:spPr>
      </p:sp>
      <p:sp>
        <p:nvSpPr>
          <p:cNvPr id="96" name="Google Shape;96;p10"/>
          <p:cNvSpPr txBox="1">
            <a:spLocks noGrp="1"/>
          </p:cNvSpPr>
          <p:nvPr>
            <p:ph type="title"/>
          </p:nvPr>
        </p:nvSpPr>
        <p:spPr>
          <a:xfrm>
            <a:off x="284700" y="919249"/>
            <a:ext cx="5622600" cy="813900"/>
          </a:xfrm>
          <a:prstGeom prst="rect">
            <a:avLst/>
          </a:prstGeom>
        </p:spPr>
        <p:txBody>
          <a:bodyPr spcFirstLastPara="1" wrap="square" lIns="0" tIns="91425" rIns="91425" bIns="0" anchor="b" anchorCtr="0">
            <a:noAutofit/>
          </a:bodyPr>
          <a:lstStyle>
            <a:lvl1pPr lvl="0">
              <a:lnSpc>
                <a:spcPct val="90000"/>
              </a:lnSpc>
              <a:spcBef>
                <a:spcPts val="0"/>
              </a:spcBef>
              <a:spcAft>
                <a:spcPts val="0"/>
              </a:spcAft>
              <a:buNone/>
              <a:defRPr sz="3000">
                <a:solidFill>
                  <a:schemeClr val="accent4"/>
                </a:solidFill>
              </a:defRPr>
            </a:lvl1pPr>
            <a:lvl2pPr lvl="1">
              <a:lnSpc>
                <a:spcPct val="115000"/>
              </a:lnSpc>
              <a:spcBef>
                <a:spcPts val="0"/>
              </a:spcBef>
              <a:spcAft>
                <a:spcPts val="0"/>
              </a:spcAft>
              <a:buNone/>
              <a:defRPr sz="3000"/>
            </a:lvl2pPr>
            <a:lvl3pPr lvl="2">
              <a:lnSpc>
                <a:spcPct val="115000"/>
              </a:lnSpc>
              <a:spcBef>
                <a:spcPts val="0"/>
              </a:spcBef>
              <a:spcAft>
                <a:spcPts val="0"/>
              </a:spcAft>
              <a:buNone/>
              <a:defRPr sz="3000"/>
            </a:lvl3pPr>
            <a:lvl4pPr lvl="3">
              <a:lnSpc>
                <a:spcPct val="115000"/>
              </a:lnSpc>
              <a:spcBef>
                <a:spcPts val="0"/>
              </a:spcBef>
              <a:spcAft>
                <a:spcPts val="0"/>
              </a:spcAft>
              <a:buNone/>
              <a:defRPr sz="3000"/>
            </a:lvl4pPr>
            <a:lvl5pPr lvl="4">
              <a:lnSpc>
                <a:spcPct val="115000"/>
              </a:lnSpc>
              <a:spcBef>
                <a:spcPts val="0"/>
              </a:spcBef>
              <a:spcAft>
                <a:spcPts val="0"/>
              </a:spcAft>
              <a:buNone/>
              <a:defRPr sz="3000"/>
            </a:lvl5pPr>
            <a:lvl6pPr lvl="5">
              <a:lnSpc>
                <a:spcPct val="115000"/>
              </a:lnSpc>
              <a:spcBef>
                <a:spcPts val="0"/>
              </a:spcBef>
              <a:spcAft>
                <a:spcPts val="0"/>
              </a:spcAft>
              <a:buNone/>
              <a:defRPr sz="3000"/>
            </a:lvl6pPr>
            <a:lvl7pPr lvl="6">
              <a:lnSpc>
                <a:spcPct val="115000"/>
              </a:lnSpc>
              <a:spcBef>
                <a:spcPts val="0"/>
              </a:spcBef>
              <a:spcAft>
                <a:spcPts val="0"/>
              </a:spcAft>
              <a:buNone/>
              <a:defRPr sz="3000"/>
            </a:lvl7pPr>
            <a:lvl8pPr lvl="7">
              <a:lnSpc>
                <a:spcPct val="115000"/>
              </a:lnSpc>
              <a:spcBef>
                <a:spcPts val="0"/>
              </a:spcBef>
              <a:spcAft>
                <a:spcPts val="0"/>
              </a:spcAft>
              <a:buNone/>
              <a:defRPr sz="3000"/>
            </a:lvl8pPr>
            <a:lvl9pPr lvl="8">
              <a:lnSpc>
                <a:spcPct val="115000"/>
              </a:lnSpc>
              <a:spcBef>
                <a:spcPts val="0"/>
              </a:spcBef>
              <a:spcAft>
                <a:spcPts val="0"/>
              </a:spcAft>
              <a:buNone/>
              <a:defRPr sz="3000"/>
            </a:lvl9pPr>
          </a:lstStyle>
          <a:p>
            <a:endParaRPr/>
          </a:p>
        </p:txBody>
      </p:sp>
      <p:sp>
        <p:nvSpPr>
          <p:cNvPr id="97" name="Google Shape;97;p10"/>
          <p:cNvSpPr txBox="1">
            <a:spLocks noGrp="1"/>
          </p:cNvSpPr>
          <p:nvPr>
            <p:ph type="title" idx="5"/>
          </p:nvPr>
        </p:nvSpPr>
        <p:spPr>
          <a:xfrm>
            <a:off x="284700" y="1692899"/>
            <a:ext cx="5622600" cy="813900"/>
          </a:xfrm>
          <a:prstGeom prst="rect">
            <a:avLst/>
          </a:prstGeom>
        </p:spPr>
        <p:txBody>
          <a:bodyPr spcFirstLastPara="1" wrap="square" lIns="0" tIns="91425" rIns="91425" bIns="0" anchor="t" anchorCtr="0">
            <a:noAutofit/>
          </a:bodyPr>
          <a:lstStyle>
            <a:lvl1pPr lvl="0">
              <a:lnSpc>
                <a:spcPct val="90000"/>
              </a:lnSpc>
              <a:spcBef>
                <a:spcPts val="0"/>
              </a:spcBef>
              <a:spcAft>
                <a:spcPts val="0"/>
              </a:spcAft>
              <a:buNone/>
              <a:defRPr sz="3000">
                <a:latin typeface="Poppins"/>
                <a:ea typeface="Poppins"/>
                <a:cs typeface="Poppins"/>
                <a:sym typeface="Poppins"/>
              </a:defRPr>
            </a:lvl1pPr>
            <a:lvl2pPr lvl="1">
              <a:lnSpc>
                <a:spcPct val="115000"/>
              </a:lnSpc>
              <a:spcBef>
                <a:spcPts val="0"/>
              </a:spcBef>
              <a:spcAft>
                <a:spcPts val="0"/>
              </a:spcAft>
              <a:buNone/>
              <a:defRPr sz="3000">
                <a:latin typeface="Poppins"/>
                <a:ea typeface="Poppins"/>
                <a:cs typeface="Poppins"/>
                <a:sym typeface="Poppins"/>
              </a:defRPr>
            </a:lvl2pPr>
            <a:lvl3pPr lvl="2">
              <a:lnSpc>
                <a:spcPct val="115000"/>
              </a:lnSpc>
              <a:spcBef>
                <a:spcPts val="0"/>
              </a:spcBef>
              <a:spcAft>
                <a:spcPts val="0"/>
              </a:spcAft>
              <a:buNone/>
              <a:defRPr sz="3000">
                <a:latin typeface="Poppins"/>
                <a:ea typeface="Poppins"/>
                <a:cs typeface="Poppins"/>
                <a:sym typeface="Poppins"/>
              </a:defRPr>
            </a:lvl3pPr>
            <a:lvl4pPr lvl="3">
              <a:lnSpc>
                <a:spcPct val="115000"/>
              </a:lnSpc>
              <a:spcBef>
                <a:spcPts val="0"/>
              </a:spcBef>
              <a:spcAft>
                <a:spcPts val="0"/>
              </a:spcAft>
              <a:buNone/>
              <a:defRPr sz="3000">
                <a:latin typeface="Poppins"/>
                <a:ea typeface="Poppins"/>
                <a:cs typeface="Poppins"/>
                <a:sym typeface="Poppins"/>
              </a:defRPr>
            </a:lvl4pPr>
            <a:lvl5pPr lvl="4">
              <a:lnSpc>
                <a:spcPct val="115000"/>
              </a:lnSpc>
              <a:spcBef>
                <a:spcPts val="0"/>
              </a:spcBef>
              <a:spcAft>
                <a:spcPts val="0"/>
              </a:spcAft>
              <a:buNone/>
              <a:defRPr sz="3000">
                <a:latin typeface="Poppins"/>
                <a:ea typeface="Poppins"/>
                <a:cs typeface="Poppins"/>
                <a:sym typeface="Poppins"/>
              </a:defRPr>
            </a:lvl5pPr>
            <a:lvl6pPr lvl="5">
              <a:lnSpc>
                <a:spcPct val="115000"/>
              </a:lnSpc>
              <a:spcBef>
                <a:spcPts val="0"/>
              </a:spcBef>
              <a:spcAft>
                <a:spcPts val="0"/>
              </a:spcAft>
              <a:buNone/>
              <a:defRPr sz="3000">
                <a:latin typeface="Poppins"/>
                <a:ea typeface="Poppins"/>
                <a:cs typeface="Poppins"/>
                <a:sym typeface="Poppins"/>
              </a:defRPr>
            </a:lvl6pPr>
            <a:lvl7pPr lvl="6">
              <a:lnSpc>
                <a:spcPct val="115000"/>
              </a:lnSpc>
              <a:spcBef>
                <a:spcPts val="0"/>
              </a:spcBef>
              <a:spcAft>
                <a:spcPts val="0"/>
              </a:spcAft>
              <a:buNone/>
              <a:defRPr sz="3000">
                <a:latin typeface="Poppins"/>
                <a:ea typeface="Poppins"/>
                <a:cs typeface="Poppins"/>
                <a:sym typeface="Poppins"/>
              </a:defRPr>
            </a:lvl7pPr>
            <a:lvl8pPr lvl="7">
              <a:lnSpc>
                <a:spcPct val="115000"/>
              </a:lnSpc>
              <a:spcBef>
                <a:spcPts val="0"/>
              </a:spcBef>
              <a:spcAft>
                <a:spcPts val="0"/>
              </a:spcAft>
              <a:buNone/>
              <a:defRPr sz="3000">
                <a:latin typeface="Poppins"/>
                <a:ea typeface="Poppins"/>
                <a:cs typeface="Poppins"/>
                <a:sym typeface="Poppins"/>
              </a:defRPr>
            </a:lvl8pPr>
            <a:lvl9pPr lvl="8">
              <a:lnSpc>
                <a:spcPct val="115000"/>
              </a:lnSpc>
              <a:spcBef>
                <a:spcPts val="0"/>
              </a:spcBef>
              <a:spcAft>
                <a:spcPts val="0"/>
              </a:spcAft>
              <a:buNone/>
              <a:defRPr sz="3000">
                <a:latin typeface="Poppins"/>
                <a:ea typeface="Poppins"/>
                <a:cs typeface="Poppins"/>
                <a:sym typeface="Poppins"/>
              </a:defRPr>
            </a:lvl9pPr>
          </a:lstStyle>
          <a:p>
            <a:endParaRPr/>
          </a:p>
        </p:txBody>
      </p:sp>
      <p:sp>
        <p:nvSpPr>
          <p:cNvPr id="98" name="Google Shape;98;p10"/>
          <p:cNvSpPr txBox="1"/>
          <p:nvPr/>
        </p:nvSpPr>
        <p:spPr>
          <a:xfrm>
            <a:off x="6720300" y="4683627"/>
            <a:ext cx="21951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fld id="{00000000-1234-1234-1234-123412341234}" type="slidenum">
              <a:rPr lang="en" sz="700">
                <a:solidFill>
                  <a:schemeClr val="lt1"/>
                </a:solidFill>
                <a:latin typeface="Urbanist Medium"/>
                <a:ea typeface="Urbanist Medium"/>
                <a:cs typeface="Urbanist Medium"/>
                <a:sym typeface="Urbanist Medium"/>
              </a:rPr>
              <a:t>‹#›</a:t>
            </a:fld>
            <a:endParaRPr sz="700">
              <a:solidFill>
                <a:schemeClr val="lt1"/>
              </a:solidFill>
              <a:latin typeface="Urbanist Medium"/>
              <a:ea typeface="Urbanist Medium"/>
              <a:cs typeface="Urbanist Medium"/>
              <a:sym typeface="Urbanist Medium"/>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84700" y="1782325"/>
            <a:ext cx="6153900" cy="2901300"/>
          </a:xfrm>
          <a:prstGeom prst="rect">
            <a:avLst/>
          </a:prstGeom>
          <a:noFill/>
          <a:ln>
            <a:noFill/>
          </a:ln>
        </p:spPr>
        <p:txBody>
          <a:bodyPr spcFirstLastPara="1" wrap="square" lIns="0" tIns="0" rIns="91425" bIns="0" anchor="t" anchorCtr="0">
            <a:noAutofit/>
          </a:bodyPr>
          <a:lstStyle>
            <a:lvl1pPr marL="457200" lvl="0" indent="-298450">
              <a:lnSpc>
                <a:spcPct val="150000"/>
              </a:lnSpc>
              <a:spcBef>
                <a:spcPts val="0"/>
              </a:spcBef>
              <a:spcAft>
                <a:spcPts val="0"/>
              </a:spcAft>
              <a:buClr>
                <a:schemeClr val="lt1"/>
              </a:buClr>
              <a:buSzPts val="1100"/>
              <a:buFont typeface="Urbanist"/>
              <a:buChar char="●"/>
              <a:defRPr sz="1100">
                <a:solidFill>
                  <a:schemeClr val="lt1"/>
                </a:solidFill>
                <a:latin typeface="Urbanist"/>
                <a:ea typeface="Urbanist"/>
                <a:cs typeface="Urbanist"/>
                <a:sym typeface="Urbanist"/>
              </a:defRPr>
            </a:lvl1pPr>
            <a:lvl2pPr marL="914400" lvl="1" indent="-298450">
              <a:lnSpc>
                <a:spcPct val="150000"/>
              </a:lnSpc>
              <a:spcBef>
                <a:spcPts val="1000"/>
              </a:spcBef>
              <a:spcAft>
                <a:spcPts val="0"/>
              </a:spcAft>
              <a:buClr>
                <a:schemeClr val="lt1"/>
              </a:buClr>
              <a:buSzPts val="1100"/>
              <a:buFont typeface="Urbanist"/>
              <a:buChar char="○"/>
              <a:defRPr sz="1100">
                <a:solidFill>
                  <a:schemeClr val="lt1"/>
                </a:solidFill>
                <a:latin typeface="Urbanist"/>
                <a:ea typeface="Urbanist"/>
                <a:cs typeface="Urbanist"/>
                <a:sym typeface="Urbanist"/>
              </a:defRPr>
            </a:lvl2pPr>
            <a:lvl3pPr marL="1371600" lvl="2" indent="-298450">
              <a:lnSpc>
                <a:spcPct val="150000"/>
              </a:lnSpc>
              <a:spcBef>
                <a:spcPts val="1000"/>
              </a:spcBef>
              <a:spcAft>
                <a:spcPts val="0"/>
              </a:spcAft>
              <a:buClr>
                <a:schemeClr val="lt1"/>
              </a:buClr>
              <a:buSzPts val="1100"/>
              <a:buFont typeface="Urbanist"/>
              <a:buChar char="■"/>
              <a:defRPr sz="1100">
                <a:solidFill>
                  <a:schemeClr val="lt1"/>
                </a:solidFill>
                <a:latin typeface="Urbanist"/>
                <a:ea typeface="Urbanist"/>
                <a:cs typeface="Urbanist"/>
                <a:sym typeface="Urbanist"/>
              </a:defRPr>
            </a:lvl3pPr>
            <a:lvl4pPr marL="1828800" lvl="3" indent="-298450">
              <a:lnSpc>
                <a:spcPct val="150000"/>
              </a:lnSpc>
              <a:spcBef>
                <a:spcPts val="1000"/>
              </a:spcBef>
              <a:spcAft>
                <a:spcPts val="0"/>
              </a:spcAft>
              <a:buClr>
                <a:schemeClr val="lt1"/>
              </a:buClr>
              <a:buSzPts val="1100"/>
              <a:buFont typeface="Urbanist"/>
              <a:buChar char="●"/>
              <a:defRPr sz="1100">
                <a:solidFill>
                  <a:schemeClr val="lt1"/>
                </a:solidFill>
                <a:latin typeface="Urbanist"/>
                <a:ea typeface="Urbanist"/>
                <a:cs typeface="Urbanist"/>
                <a:sym typeface="Urbanist"/>
              </a:defRPr>
            </a:lvl4pPr>
            <a:lvl5pPr marL="2286000" lvl="4" indent="-298450">
              <a:lnSpc>
                <a:spcPct val="150000"/>
              </a:lnSpc>
              <a:spcBef>
                <a:spcPts val="1000"/>
              </a:spcBef>
              <a:spcAft>
                <a:spcPts val="0"/>
              </a:spcAft>
              <a:buClr>
                <a:schemeClr val="lt1"/>
              </a:buClr>
              <a:buSzPts val="1100"/>
              <a:buFont typeface="Urbanist"/>
              <a:buChar char="○"/>
              <a:defRPr sz="1100">
                <a:solidFill>
                  <a:schemeClr val="lt1"/>
                </a:solidFill>
                <a:latin typeface="Urbanist"/>
                <a:ea typeface="Urbanist"/>
                <a:cs typeface="Urbanist"/>
                <a:sym typeface="Urbanist"/>
              </a:defRPr>
            </a:lvl5pPr>
            <a:lvl6pPr marL="2743200" lvl="5" indent="-298450">
              <a:lnSpc>
                <a:spcPct val="150000"/>
              </a:lnSpc>
              <a:spcBef>
                <a:spcPts val="1000"/>
              </a:spcBef>
              <a:spcAft>
                <a:spcPts val="0"/>
              </a:spcAft>
              <a:buClr>
                <a:schemeClr val="lt1"/>
              </a:buClr>
              <a:buSzPts val="1100"/>
              <a:buFont typeface="Urbanist"/>
              <a:buChar char="■"/>
              <a:defRPr sz="1100">
                <a:solidFill>
                  <a:schemeClr val="lt1"/>
                </a:solidFill>
                <a:latin typeface="Urbanist"/>
                <a:ea typeface="Urbanist"/>
                <a:cs typeface="Urbanist"/>
                <a:sym typeface="Urbanist"/>
              </a:defRPr>
            </a:lvl6pPr>
            <a:lvl7pPr marL="3200400" lvl="6" indent="-298450">
              <a:lnSpc>
                <a:spcPct val="150000"/>
              </a:lnSpc>
              <a:spcBef>
                <a:spcPts val="1000"/>
              </a:spcBef>
              <a:spcAft>
                <a:spcPts val="0"/>
              </a:spcAft>
              <a:buClr>
                <a:schemeClr val="lt1"/>
              </a:buClr>
              <a:buSzPts val="1100"/>
              <a:buFont typeface="Urbanist"/>
              <a:buChar char="●"/>
              <a:defRPr sz="1100">
                <a:solidFill>
                  <a:schemeClr val="lt1"/>
                </a:solidFill>
                <a:latin typeface="Urbanist"/>
                <a:ea typeface="Urbanist"/>
                <a:cs typeface="Urbanist"/>
                <a:sym typeface="Urbanist"/>
              </a:defRPr>
            </a:lvl7pPr>
            <a:lvl8pPr marL="3657600" lvl="7" indent="-298450">
              <a:lnSpc>
                <a:spcPct val="150000"/>
              </a:lnSpc>
              <a:spcBef>
                <a:spcPts val="1000"/>
              </a:spcBef>
              <a:spcAft>
                <a:spcPts val="0"/>
              </a:spcAft>
              <a:buClr>
                <a:schemeClr val="lt1"/>
              </a:buClr>
              <a:buSzPts val="1100"/>
              <a:buFont typeface="Urbanist"/>
              <a:buChar char="○"/>
              <a:defRPr sz="1100">
                <a:solidFill>
                  <a:schemeClr val="lt1"/>
                </a:solidFill>
                <a:latin typeface="Urbanist"/>
                <a:ea typeface="Urbanist"/>
                <a:cs typeface="Urbanist"/>
                <a:sym typeface="Urbanist"/>
              </a:defRPr>
            </a:lvl8pPr>
            <a:lvl9pPr marL="4114800" lvl="8" indent="-298450">
              <a:lnSpc>
                <a:spcPct val="150000"/>
              </a:lnSpc>
              <a:spcBef>
                <a:spcPts val="1000"/>
              </a:spcBef>
              <a:spcAft>
                <a:spcPts val="1000"/>
              </a:spcAft>
              <a:buClr>
                <a:schemeClr val="lt1"/>
              </a:buClr>
              <a:buSzPts val="1100"/>
              <a:buFont typeface="Urbanist"/>
              <a:buChar char="■"/>
              <a:defRPr sz="1100">
                <a:solidFill>
                  <a:schemeClr val="lt1"/>
                </a:solidFill>
                <a:latin typeface="Urbanist"/>
                <a:ea typeface="Urbanist"/>
                <a:cs typeface="Urbanist"/>
                <a:sym typeface="Urbanist"/>
              </a:defRPr>
            </a:lvl9pPr>
          </a:lstStyle>
          <a:p>
            <a:endParaRPr/>
          </a:p>
        </p:txBody>
      </p:sp>
      <p:sp>
        <p:nvSpPr>
          <p:cNvPr id="7" name="Google Shape;7;p1"/>
          <p:cNvSpPr txBox="1">
            <a:spLocks noGrp="1"/>
          </p:cNvSpPr>
          <p:nvPr>
            <p:ph type="title"/>
          </p:nvPr>
        </p:nvSpPr>
        <p:spPr>
          <a:xfrm>
            <a:off x="283475" y="459250"/>
            <a:ext cx="8575800" cy="655500"/>
          </a:xfrm>
          <a:prstGeom prst="rect">
            <a:avLst/>
          </a:prstGeom>
          <a:noFill/>
          <a:ln>
            <a:noFill/>
          </a:ln>
        </p:spPr>
        <p:txBody>
          <a:bodyPr spcFirstLastPara="1" wrap="square" lIns="0" tIns="0" rIns="91425" bIns="0" anchor="t" anchorCtr="0">
            <a:noAutofit/>
          </a:bodyPr>
          <a:lstStyle>
            <a:lvl1pPr lvl="0">
              <a:spcBef>
                <a:spcPts val="0"/>
              </a:spcBef>
              <a:spcAft>
                <a:spcPts val="0"/>
              </a:spcAft>
              <a:buClr>
                <a:schemeClr val="lt1"/>
              </a:buClr>
              <a:buSzPts val="4000"/>
              <a:buFont typeface="Poppins SemiBold"/>
              <a:buNone/>
              <a:defRPr sz="4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4000"/>
              <a:buFont typeface="Poppins SemiBold"/>
              <a:buNone/>
              <a:defRPr sz="4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4000"/>
              <a:buFont typeface="Poppins SemiBold"/>
              <a:buNone/>
              <a:defRPr sz="4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4000"/>
              <a:buFont typeface="Poppins SemiBold"/>
              <a:buNone/>
              <a:defRPr sz="4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4000"/>
              <a:buFont typeface="Poppins SemiBold"/>
              <a:buNone/>
              <a:defRPr sz="4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4000"/>
              <a:buFont typeface="Poppins SemiBold"/>
              <a:buNone/>
              <a:defRPr sz="4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4000"/>
              <a:buFont typeface="Poppins SemiBold"/>
              <a:buNone/>
              <a:defRPr sz="4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4000"/>
              <a:buFont typeface="Poppins SemiBold"/>
              <a:buNone/>
              <a:defRPr sz="4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4000"/>
              <a:buFont typeface="Poppins SemiBold"/>
              <a:buNone/>
              <a:defRPr sz="4000">
                <a:solidFill>
                  <a:schemeClr val="lt1"/>
                </a:solidFill>
                <a:latin typeface="Poppins SemiBold"/>
                <a:ea typeface="Poppins SemiBold"/>
                <a:cs typeface="Poppins SemiBold"/>
                <a:sym typeface="Poppins SemiBol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99">
          <p15:clr>
            <a:schemeClr val="accent1"/>
          </p15:clr>
        </p15:guide>
        <p15:guide id="2" orient="horz" pos="899">
          <p15:clr>
            <a:schemeClr val="accent1"/>
          </p15:clr>
        </p15:guide>
        <p15:guide id="3" orient="horz" pos="960">
          <p15:clr>
            <a:schemeClr val="accent1"/>
          </p15:clr>
        </p15:guide>
        <p15:guide id="4" orient="horz" pos="1560">
          <p15:clr>
            <a:schemeClr val="accent1"/>
          </p15:clr>
        </p15:guide>
        <p15:guide id="5" orient="horz" pos="1620">
          <p15:clr>
            <a:schemeClr val="accent1"/>
          </p15:clr>
        </p15:guide>
        <p15:guide id="6" orient="horz" pos="2280">
          <p15:clr>
            <a:schemeClr val="accent1"/>
          </p15:clr>
        </p15:guide>
        <p15:guide id="7" orient="horz" pos="2341">
          <p15:clr>
            <a:schemeClr val="accent1"/>
          </p15:clr>
        </p15:guide>
        <p15:guide id="8" pos="299">
          <p15:clr>
            <a:schemeClr val="accent1"/>
          </p15:clr>
        </p15:guide>
        <p15:guide id="9" pos="1559">
          <p15:clr>
            <a:schemeClr val="accent1"/>
          </p15:clr>
        </p15:guide>
        <p15:guide id="10" pos="1618">
          <p15:clr>
            <a:schemeClr val="accent1"/>
          </p15:clr>
        </p15:guide>
        <p15:guide id="11" pos="1981">
          <p15:clr>
            <a:schemeClr val="accent2"/>
          </p15:clr>
        </p15:guide>
        <p15:guide id="12" pos="2039">
          <p15:clr>
            <a:schemeClr val="accent2"/>
          </p15:clr>
        </p15:guide>
        <p15:guide id="13" pos="2880">
          <p15:clr>
            <a:schemeClr val="accent1"/>
          </p15:clr>
        </p15:guide>
        <p15:guide id="14" pos="2939">
          <p15:clr>
            <a:schemeClr val="accent1"/>
          </p15:clr>
        </p15:guide>
        <p15:guide id="15" pos="3719">
          <p15:clr>
            <a:schemeClr val="accent2"/>
          </p15:clr>
        </p15:guide>
        <p15:guide id="16" pos="3779">
          <p15:clr>
            <a:schemeClr val="accent2"/>
          </p15:clr>
        </p15:guide>
        <p15:guide id="17" pos="4140">
          <p15:clr>
            <a:schemeClr val="accent1"/>
          </p15:clr>
        </p15:guide>
        <p15:guide id="18" pos="4199">
          <p15:clr>
            <a:schemeClr val="accent1"/>
          </p15:clr>
        </p15:guide>
        <p15:guide id="19" pos="5459">
          <p15:clr>
            <a:schemeClr val="accent1"/>
          </p15:clr>
        </p15:guide>
        <p15:guide id="20" orient="horz" pos="2941">
          <p15:clr>
            <a:schemeClr val="accent1"/>
          </p15:clr>
        </p15:guide>
        <p15:guide id="21" pos="179">
          <p15:clr>
            <a:srgbClr val="EA4335"/>
          </p15:clr>
        </p15:guide>
        <p15:guide id="22" orient="horz" pos="180">
          <p15:clr>
            <a:srgbClr val="EA4335"/>
          </p15:clr>
        </p15:guide>
        <p15:guide id="23" pos="5581">
          <p15:clr>
            <a:srgbClr val="EA4335"/>
          </p15:clr>
        </p15:guide>
        <p15:guide id="24" orient="horz" pos="306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cb.se" TargetMode="External"/><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hyperlink" Target="https://www.ssb.no/" TargetMode="External"/><Relationship Id="rId4" Type="http://schemas.openxmlformats.org/officeDocument/2006/relationships/hyperlink" Target="http://dst.dk"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7.jpg"/><Relationship Id="rId18" Type="http://schemas.openxmlformats.org/officeDocument/2006/relationships/image" Target="../media/image22.jpg"/><Relationship Id="rId26" Type="http://schemas.openxmlformats.org/officeDocument/2006/relationships/image" Target="../media/image12.jpg"/><Relationship Id="rId3" Type="http://schemas.openxmlformats.org/officeDocument/2006/relationships/image" Target="../media/image2.jpg"/><Relationship Id="rId21" Type="http://schemas.openxmlformats.org/officeDocument/2006/relationships/image" Target="../media/image7.jpg"/><Relationship Id="rId7" Type="http://schemas.openxmlformats.org/officeDocument/2006/relationships/image" Target="../media/image5.jpg"/><Relationship Id="rId12" Type="http://schemas.openxmlformats.org/officeDocument/2006/relationships/image" Target="../media/image16.jpg"/><Relationship Id="rId17" Type="http://schemas.openxmlformats.org/officeDocument/2006/relationships/image" Target="../media/image21.jpg"/><Relationship Id="rId25" Type="http://schemas.openxmlformats.org/officeDocument/2006/relationships/image" Target="../media/image11.jpg"/><Relationship Id="rId2" Type="http://schemas.openxmlformats.org/officeDocument/2006/relationships/notesSlide" Target="../notesSlides/notesSlide17.xml"/><Relationship Id="rId16" Type="http://schemas.openxmlformats.org/officeDocument/2006/relationships/image" Target="../media/image20.jpg"/><Relationship Id="rId20" Type="http://schemas.openxmlformats.org/officeDocument/2006/relationships/image" Target="../media/image24.jpg"/><Relationship Id="rId1" Type="http://schemas.openxmlformats.org/officeDocument/2006/relationships/slideLayout" Target="../slideLayouts/slideLayout24.xml"/><Relationship Id="rId6" Type="http://schemas.openxmlformats.org/officeDocument/2006/relationships/image" Target="../media/image4.jpg"/><Relationship Id="rId11" Type="http://schemas.openxmlformats.org/officeDocument/2006/relationships/image" Target="../media/image15.jpg"/><Relationship Id="rId24" Type="http://schemas.openxmlformats.org/officeDocument/2006/relationships/image" Target="../media/image10.jpg"/><Relationship Id="rId5" Type="http://schemas.openxmlformats.org/officeDocument/2006/relationships/image" Target="../media/image1.jpg"/><Relationship Id="rId15" Type="http://schemas.openxmlformats.org/officeDocument/2006/relationships/image" Target="../media/image19.jpg"/><Relationship Id="rId23" Type="http://schemas.openxmlformats.org/officeDocument/2006/relationships/image" Target="../media/image9.jpg"/><Relationship Id="rId10" Type="http://schemas.openxmlformats.org/officeDocument/2006/relationships/image" Target="../media/image14.jpg"/><Relationship Id="rId19" Type="http://schemas.openxmlformats.org/officeDocument/2006/relationships/image" Target="../media/image23.jpg"/><Relationship Id="rId4" Type="http://schemas.openxmlformats.org/officeDocument/2006/relationships/image" Target="../media/image3.jpg"/><Relationship Id="rId9" Type="http://schemas.openxmlformats.org/officeDocument/2006/relationships/image" Target="../media/image13.jpg"/><Relationship Id="rId14" Type="http://schemas.openxmlformats.org/officeDocument/2006/relationships/image" Target="../media/image18.jpg"/><Relationship Id="rId22" Type="http://schemas.openxmlformats.org/officeDocument/2006/relationships/image" Target="../media/image8.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31.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7.jpg"/><Relationship Id="rId3" Type="http://schemas.openxmlformats.org/officeDocument/2006/relationships/image" Target="../media/image2.jpg"/><Relationship Id="rId7" Type="http://schemas.openxmlformats.org/officeDocument/2006/relationships/image" Target="../media/image5.jpg"/><Relationship Id="rId12"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20.jpg"/><Relationship Id="rId11" Type="http://schemas.openxmlformats.org/officeDocument/2006/relationships/image" Target="../media/image15.jpg"/><Relationship Id="rId5" Type="http://schemas.openxmlformats.org/officeDocument/2006/relationships/image" Target="../media/image19.jpg"/><Relationship Id="rId10" Type="http://schemas.openxmlformats.org/officeDocument/2006/relationships/image" Target="../media/image14.jpg"/><Relationship Id="rId4" Type="http://schemas.openxmlformats.org/officeDocument/2006/relationships/image" Target="../media/image3.jpg"/><Relationship Id="rId9" Type="http://schemas.openxmlformats.org/officeDocument/2006/relationships/image" Target="../media/image13.jpg"/><Relationship Id="rId14" Type="http://schemas.openxmlformats.org/officeDocument/2006/relationships/image" Target="../media/image18.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g"/><Relationship Id="rId18" Type="http://schemas.openxmlformats.org/officeDocument/2006/relationships/image" Target="../media/image16.jpg"/><Relationship Id="rId26" Type="http://schemas.openxmlformats.org/officeDocument/2006/relationships/image" Target="../media/image24.jpg"/><Relationship Id="rId3" Type="http://schemas.openxmlformats.org/officeDocument/2006/relationships/image" Target="../media/image2.jpg"/><Relationship Id="rId21" Type="http://schemas.openxmlformats.org/officeDocument/2006/relationships/image" Target="../media/image19.jpg"/><Relationship Id="rId7" Type="http://schemas.openxmlformats.org/officeDocument/2006/relationships/image" Target="../media/image5.jpg"/><Relationship Id="rId12" Type="http://schemas.openxmlformats.org/officeDocument/2006/relationships/image" Target="../media/image10.jpg"/><Relationship Id="rId17" Type="http://schemas.openxmlformats.org/officeDocument/2006/relationships/image" Target="../media/image15.jpg"/><Relationship Id="rId25" Type="http://schemas.openxmlformats.org/officeDocument/2006/relationships/image" Target="../media/image23.jpg"/><Relationship Id="rId2" Type="http://schemas.openxmlformats.org/officeDocument/2006/relationships/notesSlide" Target="../notesSlides/notesSlide3.xml"/><Relationship Id="rId16" Type="http://schemas.openxmlformats.org/officeDocument/2006/relationships/image" Target="../media/image14.jpg"/><Relationship Id="rId20" Type="http://schemas.openxmlformats.org/officeDocument/2006/relationships/image" Target="../media/image18.jpg"/><Relationship Id="rId1" Type="http://schemas.openxmlformats.org/officeDocument/2006/relationships/slideLayout" Target="../slideLayouts/slideLayout24.xml"/><Relationship Id="rId6" Type="http://schemas.openxmlformats.org/officeDocument/2006/relationships/image" Target="../media/image4.jpg"/><Relationship Id="rId11" Type="http://schemas.openxmlformats.org/officeDocument/2006/relationships/image" Target="../media/image9.jpg"/><Relationship Id="rId24" Type="http://schemas.openxmlformats.org/officeDocument/2006/relationships/image" Target="../media/image22.jpg"/><Relationship Id="rId5" Type="http://schemas.openxmlformats.org/officeDocument/2006/relationships/image" Target="../media/image1.jpg"/><Relationship Id="rId15" Type="http://schemas.openxmlformats.org/officeDocument/2006/relationships/image" Target="../media/image13.jpg"/><Relationship Id="rId23" Type="http://schemas.openxmlformats.org/officeDocument/2006/relationships/image" Target="../media/image21.jpg"/><Relationship Id="rId10" Type="http://schemas.openxmlformats.org/officeDocument/2006/relationships/image" Target="../media/image8.jpg"/><Relationship Id="rId19" Type="http://schemas.openxmlformats.org/officeDocument/2006/relationships/image" Target="../media/image17.jpg"/><Relationship Id="rId4" Type="http://schemas.openxmlformats.org/officeDocument/2006/relationships/image" Target="../media/image3.jpg"/><Relationship Id="rId9" Type="http://schemas.openxmlformats.org/officeDocument/2006/relationships/image" Target="../media/image7.jpg"/><Relationship Id="rId14" Type="http://schemas.openxmlformats.org/officeDocument/2006/relationships/image" Target="../media/image12.jpg"/><Relationship Id="rId22" Type="http://schemas.openxmlformats.org/officeDocument/2006/relationships/image" Target="../media/image20.jpg"/></Relationships>
</file>

<file path=ppt/slides/_rels/slide30.xml.rels><?xml version="1.0" encoding="UTF-8" standalone="yes"?>
<Relationships xmlns="http://schemas.openxmlformats.org/package/2006/relationships"><Relationship Id="rId3" Type="http://schemas.openxmlformats.org/officeDocument/2006/relationships/hyperlink" Target="mailto:jill@developedbyme.com"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2"/>
        <p:cNvGrpSpPr/>
        <p:nvPr/>
      </p:nvGrpSpPr>
      <p:grpSpPr>
        <a:xfrm>
          <a:off x="0" y="0"/>
          <a:ext cx="0" cy="0"/>
          <a:chOff x="0" y="0"/>
          <a:chExt cx="0" cy="0"/>
        </a:xfrm>
      </p:grpSpPr>
      <p:sp>
        <p:nvSpPr>
          <p:cNvPr id="573" name="Google Shape;573;p54"/>
          <p:cNvSpPr txBox="1">
            <a:spLocks noGrp="1"/>
          </p:cNvSpPr>
          <p:nvPr>
            <p:ph type="title"/>
          </p:nvPr>
        </p:nvSpPr>
        <p:spPr>
          <a:xfrm>
            <a:off x="3236625" y="837723"/>
            <a:ext cx="5622600" cy="2275200"/>
          </a:xfrm>
          <a:prstGeom prst="rect">
            <a:avLst/>
          </a:prstGeom>
        </p:spPr>
        <p:txBody>
          <a:bodyPr spcFirstLastPara="1" wrap="square" lIns="0" tIns="91425" rIns="91425" bIns="0" anchor="b" anchorCtr="0">
            <a:noAutofit/>
          </a:bodyPr>
          <a:lstStyle/>
          <a:p>
            <a:pPr marL="0" lvl="0" indent="0" algn="l" rtl="0">
              <a:lnSpc>
                <a:spcPct val="100000"/>
              </a:lnSpc>
              <a:spcBef>
                <a:spcPts val="0"/>
              </a:spcBef>
              <a:spcAft>
                <a:spcPts val="0"/>
              </a:spcAft>
              <a:buNone/>
            </a:pPr>
            <a:r>
              <a:rPr lang="en" sz="4400" b="1" dirty="0">
                <a:solidFill>
                  <a:schemeClr val="dk1"/>
                </a:solidFill>
              </a:rPr>
              <a:t>Unlocking Local Demand: </a:t>
            </a:r>
            <a:endParaRPr sz="4400" b="1" dirty="0">
              <a:solidFill>
                <a:schemeClr val="dk1"/>
              </a:solidFill>
            </a:endParaRPr>
          </a:p>
        </p:txBody>
      </p:sp>
      <p:sp>
        <p:nvSpPr>
          <p:cNvPr id="574" name="Google Shape;574;p54"/>
          <p:cNvSpPr txBox="1"/>
          <p:nvPr/>
        </p:nvSpPr>
        <p:spPr>
          <a:xfrm>
            <a:off x="3145525" y="3075600"/>
            <a:ext cx="4754400" cy="1088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700" b="1" dirty="0">
                <a:solidFill>
                  <a:schemeClr val="dk1"/>
                </a:solidFill>
                <a:latin typeface="Poppins SemiBold"/>
                <a:ea typeface="Poppins SemiBold"/>
                <a:cs typeface="Poppins SemiBold"/>
                <a:sym typeface="Poppins SemiBold"/>
              </a:rPr>
              <a:t>Multi-Channel Marketing for Self Storage</a:t>
            </a:r>
            <a:endParaRPr sz="3100" b="1" dirty="0">
              <a:solidFill>
                <a:schemeClr val="dk1"/>
              </a:solidFill>
              <a:latin typeface="Poppins SemiBold"/>
              <a:ea typeface="Poppins SemiBold"/>
              <a:cs typeface="Poppins SemiBold"/>
              <a:sym typeface="Poppins SemiBold"/>
            </a:endParaRPr>
          </a:p>
          <a:p>
            <a:pPr marL="0" lvl="0" indent="0" algn="l" rtl="0">
              <a:spcBef>
                <a:spcPts val="0"/>
              </a:spcBef>
              <a:spcAft>
                <a:spcPts val="0"/>
              </a:spcAft>
              <a:buNone/>
            </a:pPr>
            <a:endParaRPr sz="1100" dirty="0">
              <a:solidFill>
                <a:schemeClr val="lt1"/>
              </a:solidFill>
              <a:latin typeface="Urbanist"/>
              <a:ea typeface="Urbanist"/>
              <a:cs typeface="Urbanist"/>
              <a:sym typeface="Urbanist"/>
            </a:endParaRPr>
          </a:p>
        </p:txBody>
      </p:sp>
      <p:sp>
        <p:nvSpPr>
          <p:cNvPr id="575" name="Google Shape;575;p54"/>
          <p:cNvSpPr txBox="1"/>
          <p:nvPr/>
        </p:nvSpPr>
        <p:spPr>
          <a:xfrm>
            <a:off x="6701075" y="4367575"/>
            <a:ext cx="1965900" cy="30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latin typeface="Urbanist"/>
                <a:ea typeface="Urbanist"/>
                <a:cs typeface="Urbanist"/>
                <a:sym typeface="Urbanist"/>
              </a:rPr>
              <a:t>Nordic Conference 2025</a:t>
            </a:r>
            <a:endParaRPr sz="1100">
              <a:solidFill>
                <a:schemeClr val="dk1"/>
              </a:solidFill>
              <a:latin typeface="Urbanist"/>
              <a:ea typeface="Urbanist"/>
              <a:cs typeface="Urbanist"/>
              <a:sym typeface="Urbani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63"/>
          <p:cNvSpPr txBox="1">
            <a:spLocks noGrp="1"/>
          </p:cNvSpPr>
          <p:nvPr>
            <p:ph type="title"/>
          </p:nvPr>
        </p:nvSpPr>
        <p:spPr>
          <a:xfrm>
            <a:off x="3236625" y="837723"/>
            <a:ext cx="5622600" cy="2275200"/>
          </a:xfrm>
          <a:prstGeom prst="rect">
            <a:avLst/>
          </a:prstGeom>
        </p:spPr>
        <p:txBody>
          <a:bodyPr spcFirstLastPara="1" wrap="square" lIns="0" tIns="91425" rIns="91425" bIns="0" anchor="b" anchorCtr="0">
            <a:noAutofit/>
          </a:bodyPr>
          <a:lstStyle/>
          <a:p>
            <a:pPr marL="0" lvl="0" indent="0" algn="l" rtl="0">
              <a:spcBef>
                <a:spcPts val="0"/>
              </a:spcBef>
              <a:spcAft>
                <a:spcPts val="0"/>
              </a:spcAft>
              <a:buNone/>
            </a:pPr>
            <a:r>
              <a:rPr lang="en" b="1" dirty="0"/>
              <a:t>Getting to know your local market</a:t>
            </a:r>
            <a:endParaRPr b="1" dirty="0"/>
          </a:p>
        </p:txBody>
      </p:sp>
      <p:sp>
        <p:nvSpPr>
          <p:cNvPr id="686" name="Google Shape;686;p63"/>
          <p:cNvSpPr txBox="1">
            <a:spLocks noGrp="1"/>
          </p:cNvSpPr>
          <p:nvPr>
            <p:ph type="subTitle" idx="1"/>
          </p:nvPr>
        </p:nvSpPr>
        <p:spPr>
          <a:xfrm>
            <a:off x="3236625" y="3183150"/>
            <a:ext cx="5430300" cy="630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dirty="0"/>
              <a:t>Marketing Feasibility 101</a:t>
            </a:r>
            <a:endParaRPr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64"/>
          <p:cNvSpPr txBox="1">
            <a:spLocks noGrp="1"/>
          </p:cNvSpPr>
          <p:nvPr>
            <p:ph type="subTitle" idx="1"/>
          </p:nvPr>
        </p:nvSpPr>
        <p:spPr>
          <a:xfrm>
            <a:off x="5537976" y="1421821"/>
            <a:ext cx="3453600" cy="311100"/>
          </a:xfrm>
          <a:prstGeom prst="rect">
            <a:avLst/>
          </a:prstGeom>
        </p:spPr>
        <p:txBody>
          <a:bodyPr spcFirstLastPara="1" wrap="square" lIns="0" tIns="91425" rIns="91425" bIns="0" anchor="b" anchorCtr="0">
            <a:normAutofit fontScale="62500" lnSpcReduction="20000"/>
          </a:bodyPr>
          <a:lstStyle/>
          <a:p>
            <a:pPr marL="0" lvl="0" indent="0" algn="l" rtl="0">
              <a:spcBef>
                <a:spcPts val="0"/>
              </a:spcBef>
              <a:spcAft>
                <a:spcPts val="0"/>
              </a:spcAft>
              <a:buNone/>
            </a:pPr>
            <a:r>
              <a:rPr lang="en"/>
              <a:t>National Statistics</a:t>
            </a:r>
            <a:endParaRPr/>
          </a:p>
        </p:txBody>
      </p:sp>
      <p:sp>
        <p:nvSpPr>
          <p:cNvPr id="692" name="Google Shape;692;p64"/>
          <p:cNvSpPr txBox="1">
            <a:spLocks noGrp="1"/>
          </p:cNvSpPr>
          <p:nvPr>
            <p:ph type="subTitle" idx="2"/>
          </p:nvPr>
        </p:nvSpPr>
        <p:spPr>
          <a:xfrm>
            <a:off x="5537976" y="1658233"/>
            <a:ext cx="3453600" cy="311100"/>
          </a:xfrm>
          <a:prstGeom prst="rect">
            <a:avLst/>
          </a:prstGeom>
        </p:spPr>
        <p:txBody>
          <a:bodyPr spcFirstLastPara="1" wrap="square" lIns="0" tIns="91425" rIns="91425" bIns="0" anchor="t" anchorCtr="0">
            <a:normAutofit fontScale="77500" lnSpcReduction="20000"/>
          </a:bodyPr>
          <a:lstStyle/>
          <a:p>
            <a:pPr marL="0" lvl="0" indent="0" algn="l" rtl="0">
              <a:spcBef>
                <a:spcPts val="0"/>
              </a:spcBef>
              <a:spcAft>
                <a:spcPts val="0"/>
              </a:spcAft>
              <a:buNone/>
            </a:pPr>
            <a:r>
              <a:rPr lang="en" u="sng">
                <a:solidFill>
                  <a:schemeClr val="hlink"/>
                </a:solidFill>
                <a:hlinkClick r:id="rId3"/>
              </a:rPr>
              <a:t>SCB.SE</a:t>
            </a:r>
            <a:r>
              <a:rPr lang="en"/>
              <a:t>, </a:t>
            </a:r>
            <a:r>
              <a:rPr lang="en" u="sng">
                <a:solidFill>
                  <a:schemeClr val="hlink"/>
                </a:solidFill>
                <a:hlinkClick r:id="rId4"/>
              </a:rPr>
              <a:t>dst.dk</a:t>
            </a:r>
            <a:r>
              <a:rPr lang="en"/>
              <a:t>, </a:t>
            </a:r>
            <a:r>
              <a:rPr lang="en" u="sng">
                <a:solidFill>
                  <a:schemeClr val="hlink"/>
                </a:solidFill>
                <a:hlinkClick r:id="rId5"/>
              </a:rPr>
              <a:t>https://www.ssb.no/</a:t>
            </a:r>
            <a:endParaRPr/>
          </a:p>
        </p:txBody>
      </p:sp>
      <p:sp>
        <p:nvSpPr>
          <p:cNvPr id="693" name="Google Shape;693;p64"/>
          <p:cNvSpPr txBox="1">
            <a:spLocks noGrp="1"/>
          </p:cNvSpPr>
          <p:nvPr>
            <p:ph type="subTitle" idx="3"/>
          </p:nvPr>
        </p:nvSpPr>
        <p:spPr>
          <a:xfrm>
            <a:off x="5537976" y="2185603"/>
            <a:ext cx="3453600" cy="311100"/>
          </a:xfrm>
          <a:prstGeom prst="rect">
            <a:avLst/>
          </a:prstGeom>
        </p:spPr>
        <p:txBody>
          <a:bodyPr spcFirstLastPara="1" wrap="square" lIns="0" tIns="91425" rIns="91425" bIns="0" anchor="b" anchorCtr="0">
            <a:normAutofit fontScale="62500" lnSpcReduction="20000"/>
          </a:bodyPr>
          <a:lstStyle/>
          <a:p>
            <a:pPr marL="0" lvl="0" indent="0" algn="l" rtl="0">
              <a:spcBef>
                <a:spcPts val="0"/>
              </a:spcBef>
              <a:spcAft>
                <a:spcPts val="0"/>
              </a:spcAft>
              <a:buNone/>
            </a:pPr>
            <a:r>
              <a:rPr lang="en"/>
              <a:t>Local Government sites</a:t>
            </a:r>
            <a:endParaRPr/>
          </a:p>
        </p:txBody>
      </p:sp>
      <p:sp>
        <p:nvSpPr>
          <p:cNvPr id="694" name="Google Shape;694;p64"/>
          <p:cNvSpPr txBox="1">
            <a:spLocks noGrp="1"/>
          </p:cNvSpPr>
          <p:nvPr>
            <p:ph type="subTitle" idx="4"/>
          </p:nvPr>
        </p:nvSpPr>
        <p:spPr>
          <a:xfrm>
            <a:off x="5537976" y="2421696"/>
            <a:ext cx="3453600" cy="311100"/>
          </a:xfrm>
          <a:prstGeom prst="rect">
            <a:avLst/>
          </a:prstGeom>
        </p:spPr>
        <p:txBody>
          <a:bodyPr spcFirstLastPara="1" wrap="square" lIns="0" tIns="91425" rIns="91425" bIns="0" anchor="t" anchorCtr="0">
            <a:normAutofit fontScale="77500" lnSpcReduction="20000"/>
          </a:bodyPr>
          <a:lstStyle/>
          <a:p>
            <a:pPr marL="0" lvl="0" indent="0" algn="l" rtl="0">
              <a:spcBef>
                <a:spcPts val="0"/>
              </a:spcBef>
              <a:spcAft>
                <a:spcPts val="0"/>
              </a:spcAft>
              <a:buNone/>
            </a:pPr>
            <a:r>
              <a:rPr lang="en"/>
              <a:t>Municipal or Kommun websites</a:t>
            </a:r>
            <a:endParaRPr/>
          </a:p>
        </p:txBody>
      </p:sp>
      <p:sp>
        <p:nvSpPr>
          <p:cNvPr id="695" name="Google Shape;695;p64"/>
          <p:cNvSpPr txBox="1">
            <a:spLocks noGrp="1"/>
          </p:cNvSpPr>
          <p:nvPr>
            <p:ph type="subTitle" idx="5"/>
          </p:nvPr>
        </p:nvSpPr>
        <p:spPr>
          <a:xfrm>
            <a:off x="5537976" y="2954416"/>
            <a:ext cx="3453600" cy="311100"/>
          </a:xfrm>
          <a:prstGeom prst="rect">
            <a:avLst/>
          </a:prstGeom>
        </p:spPr>
        <p:txBody>
          <a:bodyPr spcFirstLastPara="1" wrap="square" lIns="0" tIns="91425" rIns="91425" bIns="0" anchor="b" anchorCtr="0">
            <a:normAutofit fontScale="62500" lnSpcReduction="20000"/>
          </a:bodyPr>
          <a:lstStyle/>
          <a:p>
            <a:pPr marL="0" lvl="0" indent="0" algn="l" rtl="0">
              <a:spcBef>
                <a:spcPts val="0"/>
              </a:spcBef>
              <a:spcAft>
                <a:spcPts val="0"/>
              </a:spcAft>
              <a:buNone/>
            </a:pPr>
            <a:r>
              <a:rPr lang="en"/>
              <a:t>Google Trends</a:t>
            </a:r>
            <a:endParaRPr/>
          </a:p>
        </p:txBody>
      </p:sp>
      <p:sp>
        <p:nvSpPr>
          <p:cNvPr id="696" name="Google Shape;696;p64"/>
          <p:cNvSpPr txBox="1">
            <a:spLocks noGrp="1"/>
          </p:cNvSpPr>
          <p:nvPr>
            <p:ph type="subTitle" idx="6"/>
          </p:nvPr>
        </p:nvSpPr>
        <p:spPr>
          <a:xfrm>
            <a:off x="5537976" y="3190509"/>
            <a:ext cx="3453600" cy="311100"/>
          </a:xfrm>
          <a:prstGeom prst="rect">
            <a:avLst/>
          </a:prstGeom>
        </p:spPr>
        <p:txBody>
          <a:bodyPr spcFirstLastPara="1" wrap="square" lIns="0" tIns="91425" rIns="91425" bIns="0" anchor="t" anchorCtr="0">
            <a:normAutofit fontScale="77500" lnSpcReduction="20000"/>
          </a:bodyPr>
          <a:lstStyle/>
          <a:p>
            <a:pPr marL="0" lvl="0" indent="0" algn="l" rtl="0">
              <a:spcBef>
                <a:spcPts val="0"/>
              </a:spcBef>
              <a:spcAft>
                <a:spcPts val="0"/>
              </a:spcAft>
              <a:buNone/>
            </a:pPr>
            <a:r>
              <a:rPr lang="en"/>
              <a:t>Free keyword and search research tools</a:t>
            </a:r>
            <a:endParaRPr/>
          </a:p>
        </p:txBody>
      </p:sp>
      <p:sp>
        <p:nvSpPr>
          <p:cNvPr id="697" name="Google Shape;697;p64"/>
          <p:cNvSpPr txBox="1">
            <a:spLocks noGrp="1"/>
          </p:cNvSpPr>
          <p:nvPr>
            <p:ph type="subTitle" idx="7"/>
          </p:nvPr>
        </p:nvSpPr>
        <p:spPr>
          <a:xfrm>
            <a:off x="5537976" y="3717879"/>
            <a:ext cx="3453600" cy="311100"/>
          </a:xfrm>
          <a:prstGeom prst="rect">
            <a:avLst/>
          </a:prstGeom>
        </p:spPr>
        <p:txBody>
          <a:bodyPr spcFirstLastPara="1" wrap="square" lIns="0" tIns="91425" rIns="91425" bIns="0" anchor="b" anchorCtr="0">
            <a:normAutofit fontScale="62500" lnSpcReduction="20000"/>
          </a:bodyPr>
          <a:lstStyle/>
          <a:p>
            <a:pPr marL="0" lvl="0" indent="0" algn="l" rtl="0">
              <a:spcBef>
                <a:spcPts val="0"/>
              </a:spcBef>
              <a:spcAft>
                <a:spcPts val="0"/>
              </a:spcAft>
              <a:buNone/>
            </a:pPr>
            <a:r>
              <a:rPr lang="en"/>
              <a:t>Data services</a:t>
            </a:r>
            <a:endParaRPr/>
          </a:p>
        </p:txBody>
      </p:sp>
      <p:sp>
        <p:nvSpPr>
          <p:cNvPr id="698" name="Google Shape;698;p64"/>
          <p:cNvSpPr txBox="1">
            <a:spLocks noGrp="1"/>
          </p:cNvSpPr>
          <p:nvPr>
            <p:ph type="subTitle" idx="8"/>
          </p:nvPr>
        </p:nvSpPr>
        <p:spPr>
          <a:xfrm>
            <a:off x="5537976" y="3953971"/>
            <a:ext cx="3453600" cy="311100"/>
          </a:xfrm>
          <a:prstGeom prst="rect">
            <a:avLst/>
          </a:prstGeom>
        </p:spPr>
        <p:txBody>
          <a:bodyPr spcFirstLastPara="1" wrap="square" lIns="0" tIns="91425" rIns="91425" bIns="0" anchor="t" anchorCtr="0">
            <a:normAutofit fontScale="77500" lnSpcReduction="20000"/>
          </a:bodyPr>
          <a:lstStyle/>
          <a:p>
            <a:pPr marL="0" lvl="0" indent="0" algn="l" rtl="0">
              <a:spcBef>
                <a:spcPts val="0"/>
              </a:spcBef>
              <a:spcAft>
                <a:spcPts val="0"/>
              </a:spcAft>
              <a:buNone/>
            </a:pPr>
            <a:r>
              <a:rPr lang="en"/>
              <a:t>Buy in services from responsible data handlers</a:t>
            </a:r>
            <a:endParaRPr/>
          </a:p>
        </p:txBody>
      </p:sp>
      <p:sp>
        <p:nvSpPr>
          <p:cNvPr id="699" name="Google Shape;699;p64"/>
          <p:cNvSpPr txBox="1">
            <a:spLocks noGrp="1"/>
          </p:cNvSpPr>
          <p:nvPr>
            <p:ph type="title"/>
          </p:nvPr>
        </p:nvSpPr>
        <p:spPr>
          <a:xfrm>
            <a:off x="1582800" y="1485525"/>
            <a:ext cx="2989200" cy="4338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b="1" dirty="0"/>
              <a:t>Feasibility Tools</a:t>
            </a:r>
            <a:endParaRPr b="1" dirty="0"/>
          </a:p>
        </p:txBody>
      </p:sp>
      <p:sp>
        <p:nvSpPr>
          <p:cNvPr id="700" name="Google Shape;700;p64"/>
          <p:cNvSpPr txBox="1">
            <a:spLocks noGrp="1"/>
          </p:cNvSpPr>
          <p:nvPr>
            <p:ph type="subTitle" idx="9"/>
          </p:nvPr>
        </p:nvSpPr>
        <p:spPr>
          <a:xfrm>
            <a:off x="289900" y="162300"/>
            <a:ext cx="2114700" cy="2184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a:t>Developed by me </a:t>
            </a:r>
            <a:endParaRPr/>
          </a:p>
        </p:txBody>
      </p:sp>
      <p:sp>
        <p:nvSpPr>
          <p:cNvPr id="701" name="Google Shape;701;p64"/>
          <p:cNvSpPr txBox="1">
            <a:spLocks noGrp="1"/>
          </p:cNvSpPr>
          <p:nvPr>
            <p:ph type="subTitle" idx="14"/>
          </p:nvPr>
        </p:nvSpPr>
        <p:spPr>
          <a:xfrm>
            <a:off x="6571675" y="162300"/>
            <a:ext cx="2282400" cy="2184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r>
              <a:rPr lang="en"/>
              <a:t>Nordic Conference 2025</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65"/>
          <p:cNvSpPr txBox="1">
            <a:spLocks noGrp="1"/>
          </p:cNvSpPr>
          <p:nvPr>
            <p:ph type="subTitle" idx="1"/>
          </p:nvPr>
        </p:nvSpPr>
        <p:spPr>
          <a:xfrm>
            <a:off x="319650" y="1623634"/>
            <a:ext cx="4557300" cy="3168500"/>
          </a:xfrm>
          <a:prstGeom prst="rect">
            <a:avLst/>
          </a:prstGeom>
        </p:spPr>
        <p:txBody>
          <a:bodyPr spcFirstLastPara="1" wrap="square" lIns="0" tIns="91425" rIns="91425" bIns="91425" anchor="t" anchorCtr="0">
            <a:noAutofit/>
          </a:bodyPr>
          <a:lstStyle/>
          <a:p>
            <a:pPr marL="457200" lvl="0" indent="-361950" algn="l" rtl="0">
              <a:spcBef>
                <a:spcPts val="0"/>
              </a:spcBef>
              <a:spcAft>
                <a:spcPts val="0"/>
              </a:spcAft>
              <a:buSzPts val="2100"/>
              <a:buChar char="●"/>
            </a:pPr>
            <a:r>
              <a:rPr lang="en" sz="2100" dirty="0"/>
              <a:t>Age (+ generational label) </a:t>
            </a:r>
            <a:endParaRPr sz="2100" dirty="0"/>
          </a:p>
          <a:p>
            <a:pPr marL="457200" lvl="0" indent="-361950" algn="l" rtl="0">
              <a:spcBef>
                <a:spcPts val="0"/>
              </a:spcBef>
              <a:spcAft>
                <a:spcPts val="0"/>
              </a:spcAft>
              <a:buSzPts val="2100"/>
              <a:buChar char="●"/>
            </a:pPr>
            <a:r>
              <a:rPr lang="en" sz="2100" dirty="0"/>
              <a:t>Income</a:t>
            </a:r>
            <a:endParaRPr sz="2100" dirty="0"/>
          </a:p>
          <a:p>
            <a:pPr marL="457200" lvl="0" indent="-361950" algn="l" rtl="0">
              <a:spcBef>
                <a:spcPts val="0"/>
              </a:spcBef>
              <a:spcAft>
                <a:spcPts val="0"/>
              </a:spcAft>
              <a:buSzPts val="2100"/>
              <a:buChar char="●"/>
            </a:pPr>
            <a:r>
              <a:rPr lang="en" sz="2100" dirty="0"/>
              <a:t>Gender</a:t>
            </a:r>
            <a:endParaRPr sz="2100" dirty="0"/>
          </a:p>
          <a:p>
            <a:pPr marL="457200" lvl="0" indent="-361950" algn="l" rtl="0">
              <a:spcBef>
                <a:spcPts val="0"/>
              </a:spcBef>
              <a:spcAft>
                <a:spcPts val="0"/>
              </a:spcAft>
              <a:buSzPts val="2100"/>
              <a:buChar char="●"/>
            </a:pPr>
            <a:r>
              <a:rPr lang="en" sz="2100" dirty="0"/>
              <a:t>Life-stage</a:t>
            </a:r>
            <a:endParaRPr sz="2100" dirty="0"/>
          </a:p>
          <a:p>
            <a:pPr marL="457200" lvl="0" indent="-361950" algn="l" rtl="0">
              <a:spcBef>
                <a:spcPts val="0"/>
              </a:spcBef>
              <a:spcAft>
                <a:spcPts val="0"/>
              </a:spcAft>
              <a:buSzPts val="2100"/>
              <a:buChar char="●"/>
            </a:pPr>
            <a:r>
              <a:rPr lang="en" sz="2100" dirty="0"/>
              <a:t>Socio-economic status</a:t>
            </a:r>
            <a:endParaRPr sz="2100" dirty="0"/>
          </a:p>
          <a:p>
            <a:pPr marL="457200" lvl="0" indent="-361950" algn="l" rtl="0">
              <a:spcBef>
                <a:spcPts val="0"/>
              </a:spcBef>
              <a:spcAft>
                <a:spcPts val="0"/>
              </a:spcAft>
              <a:buSzPts val="2100"/>
              <a:buChar char="●"/>
            </a:pPr>
            <a:r>
              <a:rPr lang="en" sz="2100" dirty="0"/>
              <a:t>Occupation group</a:t>
            </a:r>
            <a:endParaRPr sz="2100" dirty="0"/>
          </a:p>
          <a:p>
            <a:pPr marL="457200" lvl="0" indent="-361950" algn="l" rtl="0">
              <a:spcBef>
                <a:spcPts val="0"/>
              </a:spcBef>
              <a:spcAft>
                <a:spcPts val="0"/>
              </a:spcAft>
              <a:buSzPts val="2100"/>
              <a:buChar char="●"/>
            </a:pPr>
            <a:r>
              <a:rPr lang="en" sz="2100" dirty="0"/>
              <a:t>Geographical setting i.e. urban/suburban/rural</a:t>
            </a:r>
            <a:endParaRPr sz="2100" dirty="0"/>
          </a:p>
          <a:p>
            <a:pPr marL="0" lvl="0" indent="0" algn="l" rtl="0">
              <a:spcBef>
                <a:spcPts val="0"/>
              </a:spcBef>
              <a:spcAft>
                <a:spcPts val="0"/>
              </a:spcAft>
              <a:buNone/>
            </a:pPr>
            <a:endParaRPr dirty="0"/>
          </a:p>
        </p:txBody>
      </p:sp>
      <p:sp>
        <p:nvSpPr>
          <p:cNvPr id="707" name="Google Shape;707;p65"/>
          <p:cNvSpPr txBox="1">
            <a:spLocks noGrp="1"/>
          </p:cNvSpPr>
          <p:nvPr>
            <p:ph type="title"/>
          </p:nvPr>
        </p:nvSpPr>
        <p:spPr>
          <a:xfrm>
            <a:off x="284700" y="229300"/>
            <a:ext cx="4627200" cy="1957200"/>
          </a:xfrm>
          <a:prstGeom prst="rect">
            <a:avLst/>
          </a:prstGeom>
        </p:spPr>
        <p:txBody>
          <a:bodyPr spcFirstLastPara="1" wrap="square" lIns="0" tIns="0" rIns="91425" bIns="0" anchor="ctr" anchorCtr="0">
            <a:noAutofit/>
          </a:bodyPr>
          <a:lstStyle/>
          <a:p>
            <a:pPr marL="0" lvl="0" indent="0" algn="l" rtl="0">
              <a:spcBef>
                <a:spcPts val="0"/>
              </a:spcBef>
              <a:spcAft>
                <a:spcPts val="0"/>
              </a:spcAft>
              <a:buNone/>
            </a:pPr>
            <a:r>
              <a:rPr lang="en" b="1" dirty="0"/>
              <a:t>Demographics</a:t>
            </a:r>
            <a:endParaRPr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4" name="Google Shape;714;p66"/>
          <p:cNvSpPr txBox="1">
            <a:spLocks noGrp="1"/>
          </p:cNvSpPr>
          <p:nvPr>
            <p:ph type="subTitle" idx="1"/>
          </p:nvPr>
        </p:nvSpPr>
        <p:spPr>
          <a:xfrm>
            <a:off x="3649925" y="1039300"/>
            <a:ext cx="4557300" cy="3972967"/>
          </a:xfrm>
          <a:prstGeom prst="rect">
            <a:avLst/>
          </a:prstGeom>
        </p:spPr>
        <p:txBody>
          <a:bodyPr spcFirstLastPara="1" wrap="square" lIns="91425" tIns="91425" rIns="91425" bIns="91425" anchor="ctr" anchorCtr="0">
            <a:noAutofit/>
          </a:bodyPr>
          <a:lstStyle/>
          <a:p>
            <a:pPr marL="457200" lvl="0" indent="-361950" algn="l" rtl="0">
              <a:lnSpc>
                <a:spcPct val="100000"/>
              </a:lnSpc>
              <a:spcBef>
                <a:spcPts val="0"/>
              </a:spcBef>
              <a:spcAft>
                <a:spcPts val="0"/>
              </a:spcAft>
              <a:buSzPts val="2100"/>
              <a:buChar char="●"/>
            </a:pPr>
            <a:r>
              <a:rPr lang="en" sz="2100" b="0" dirty="0"/>
              <a:t>Housing ownership status (owners or renters).</a:t>
            </a:r>
            <a:endParaRPr sz="2100" b="0" dirty="0"/>
          </a:p>
          <a:p>
            <a:pPr marL="457200" lvl="0" indent="-361950" algn="l" rtl="0">
              <a:lnSpc>
                <a:spcPct val="100000"/>
              </a:lnSpc>
              <a:spcBef>
                <a:spcPts val="1000"/>
              </a:spcBef>
              <a:spcAft>
                <a:spcPts val="0"/>
              </a:spcAft>
              <a:buSzPts val="2100"/>
              <a:buChar char="●"/>
            </a:pPr>
            <a:r>
              <a:rPr lang="en" sz="2100" b="0" dirty="0"/>
              <a:t>Housing types (new flats, old flats, villas, </a:t>
            </a:r>
            <a:r>
              <a:rPr lang="en" sz="2100" b="0" dirty="0" err="1"/>
              <a:t>radhus</a:t>
            </a:r>
            <a:r>
              <a:rPr lang="en" sz="2100" b="0" dirty="0"/>
              <a:t>, </a:t>
            </a:r>
            <a:r>
              <a:rPr lang="en" sz="2100" b="0" dirty="0" err="1"/>
              <a:t>gård</a:t>
            </a:r>
            <a:r>
              <a:rPr lang="en" sz="2100" b="0" dirty="0"/>
              <a:t>).</a:t>
            </a:r>
            <a:endParaRPr sz="2100" b="0" dirty="0"/>
          </a:p>
          <a:p>
            <a:pPr marL="457200" lvl="0" indent="-361950" algn="l" rtl="0">
              <a:lnSpc>
                <a:spcPct val="100000"/>
              </a:lnSpc>
              <a:spcBef>
                <a:spcPts val="1000"/>
              </a:spcBef>
              <a:spcAft>
                <a:spcPts val="0"/>
              </a:spcAft>
              <a:buSzPts val="2100"/>
              <a:buChar char="●"/>
            </a:pPr>
            <a:r>
              <a:rPr lang="en" sz="2100" b="0" dirty="0"/>
              <a:t>Postcode identification.</a:t>
            </a:r>
            <a:endParaRPr sz="2100" b="0" dirty="0"/>
          </a:p>
          <a:p>
            <a:pPr marL="457200" lvl="0" indent="-361950" algn="l" rtl="0">
              <a:lnSpc>
                <a:spcPct val="100000"/>
              </a:lnSpc>
              <a:spcBef>
                <a:spcPts val="1000"/>
              </a:spcBef>
              <a:spcAft>
                <a:spcPts val="0"/>
              </a:spcAft>
              <a:buSzPts val="2100"/>
              <a:buChar char="●"/>
            </a:pPr>
            <a:r>
              <a:rPr lang="en" sz="2100" b="0" dirty="0"/>
              <a:t>Property development in the local area (new flats??)</a:t>
            </a:r>
            <a:endParaRPr sz="2100" b="0" dirty="0"/>
          </a:p>
          <a:p>
            <a:pPr marL="0" lvl="0" indent="0" algn="l" rtl="0">
              <a:spcBef>
                <a:spcPts val="1000"/>
              </a:spcBef>
              <a:spcAft>
                <a:spcPts val="0"/>
              </a:spcAft>
              <a:buNone/>
            </a:pPr>
            <a:endParaRPr b="0" dirty="0"/>
          </a:p>
        </p:txBody>
      </p:sp>
      <p:sp>
        <p:nvSpPr>
          <p:cNvPr id="715" name="Google Shape;715;p66"/>
          <p:cNvSpPr txBox="1">
            <a:spLocks noGrp="1"/>
          </p:cNvSpPr>
          <p:nvPr>
            <p:ph type="title"/>
          </p:nvPr>
        </p:nvSpPr>
        <p:spPr>
          <a:xfrm>
            <a:off x="3649925" y="-201766"/>
            <a:ext cx="4627200" cy="1957200"/>
          </a:xfrm>
          <a:prstGeom prst="rect">
            <a:avLst/>
          </a:prstGeom>
        </p:spPr>
        <p:txBody>
          <a:bodyPr spcFirstLastPara="1" wrap="square" lIns="0" tIns="91425" rIns="91425" bIns="0" anchor="ctr" anchorCtr="0">
            <a:noAutofit/>
          </a:bodyPr>
          <a:lstStyle/>
          <a:p>
            <a:pPr marL="0" lvl="0" indent="0" algn="l" rtl="0">
              <a:spcBef>
                <a:spcPts val="0"/>
              </a:spcBef>
              <a:spcAft>
                <a:spcPts val="0"/>
              </a:spcAft>
              <a:buNone/>
            </a:pPr>
            <a:r>
              <a:rPr lang="en" dirty="0"/>
              <a:t>Housing tenure</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67"/>
          <p:cNvSpPr txBox="1">
            <a:spLocks noGrp="1"/>
          </p:cNvSpPr>
          <p:nvPr>
            <p:ph type="subTitle" idx="1"/>
          </p:nvPr>
        </p:nvSpPr>
        <p:spPr>
          <a:xfrm>
            <a:off x="319650" y="1586234"/>
            <a:ext cx="4557300" cy="2622300"/>
          </a:xfrm>
          <a:prstGeom prst="rect">
            <a:avLst/>
          </a:prstGeom>
        </p:spPr>
        <p:txBody>
          <a:bodyPr spcFirstLastPara="1" wrap="square" lIns="0" tIns="91425" rIns="91425" bIns="91425" anchor="t" anchorCtr="0">
            <a:noAutofit/>
          </a:bodyPr>
          <a:lstStyle/>
          <a:p>
            <a:pPr marL="457200" lvl="0" indent="-361950" algn="l" rtl="0">
              <a:spcBef>
                <a:spcPts val="0"/>
              </a:spcBef>
              <a:spcAft>
                <a:spcPts val="0"/>
              </a:spcAft>
              <a:buSzPts val="2100"/>
              <a:buChar char="●"/>
            </a:pPr>
            <a:r>
              <a:rPr lang="en" sz="2100" dirty="0"/>
              <a:t>Keyword search volume per month + Avg CPC costs.</a:t>
            </a:r>
            <a:endParaRPr sz="2100" dirty="0"/>
          </a:p>
          <a:p>
            <a:pPr marL="457200" lvl="0" indent="-361950" algn="l" rtl="0">
              <a:spcBef>
                <a:spcPts val="0"/>
              </a:spcBef>
              <a:spcAft>
                <a:spcPts val="0"/>
              </a:spcAft>
              <a:buSzPts val="2100"/>
              <a:buChar char="●"/>
            </a:pPr>
            <a:r>
              <a:rPr lang="en" sz="2100" dirty="0"/>
              <a:t>Identify most common keywords in your local area (Google trends).</a:t>
            </a:r>
            <a:endParaRPr sz="2100" dirty="0"/>
          </a:p>
          <a:p>
            <a:pPr marL="457200" lvl="0" indent="-361950" algn="l" rtl="0">
              <a:spcBef>
                <a:spcPts val="0"/>
              </a:spcBef>
              <a:spcAft>
                <a:spcPts val="0"/>
              </a:spcAft>
              <a:buSzPts val="2100"/>
              <a:buChar char="●"/>
            </a:pPr>
            <a:r>
              <a:rPr lang="en" sz="2100" dirty="0"/>
              <a:t>Compare your town vs region.</a:t>
            </a:r>
            <a:endParaRPr sz="2100" dirty="0"/>
          </a:p>
          <a:p>
            <a:pPr marL="457200" lvl="0" indent="-361950" algn="l" rtl="0">
              <a:spcBef>
                <a:spcPts val="0"/>
              </a:spcBef>
              <a:spcAft>
                <a:spcPts val="0"/>
              </a:spcAft>
              <a:buSzPts val="2100"/>
              <a:buChar char="●"/>
            </a:pPr>
            <a:r>
              <a:rPr lang="en" sz="2100" dirty="0"/>
              <a:t>Do you local customers use the same keyword as the rest of the region?</a:t>
            </a:r>
            <a:endParaRPr sz="2100" dirty="0"/>
          </a:p>
          <a:p>
            <a:pPr marL="0" lvl="0" indent="0" algn="l" rtl="0">
              <a:spcBef>
                <a:spcPts val="0"/>
              </a:spcBef>
              <a:spcAft>
                <a:spcPts val="0"/>
              </a:spcAft>
              <a:buNone/>
            </a:pPr>
            <a:endParaRPr dirty="0"/>
          </a:p>
        </p:txBody>
      </p:sp>
      <p:sp>
        <p:nvSpPr>
          <p:cNvPr id="721" name="Google Shape;721;p67"/>
          <p:cNvSpPr txBox="1">
            <a:spLocks noGrp="1"/>
          </p:cNvSpPr>
          <p:nvPr>
            <p:ph type="title"/>
          </p:nvPr>
        </p:nvSpPr>
        <p:spPr>
          <a:xfrm>
            <a:off x="284700" y="229300"/>
            <a:ext cx="4627200" cy="1957200"/>
          </a:xfrm>
          <a:prstGeom prst="rect">
            <a:avLst/>
          </a:prstGeom>
        </p:spPr>
        <p:txBody>
          <a:bodyPr spcFirstLastPara="1" wrap="square" lIns="0" tIns="0" rIns="91425" bIns="0" anchor="ctr" anchorCtr="0">
            <a:noAutofit/>
          </a:bodyPr>
          <a:lstStyle/>
          <a:p>
            <a:pPr marL="0" lvl="0" indent="0" algn="l" rtl="0">
              <a:spcBef>
                <a:spcPts val="0"/>
              </a:spcBef>
              <a:spcAft>
                <a:spcPts val="0"/>
              </a:spcAft>
              <a:buNone/>
            </a:pPr>
            <a:r>
              <a:rPr lang="en"/>
              <a:t>Search Volume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8" name="Google Shape;728;p68"/>
          <p:cNvSpPr txBox="1">
            <a:spLocks noGrp="1"/>
          </p:cNvSpPr>
          <p:nvPr>
            <p:ph type="subTitle" idx="1"/>
          </p:nvPr>
        </p:nvSpPr>
        <p:spPr>
          <a:xfrm>
            <a:off x="3719825" y="804333"/>
            <a:ext cx="4557300" cy="3937467"/>
          </a:xfrm>
          <a:prstGeom prst="rect">
            <a:avLst/>
          </a:prstGeom>
        </p:spPr>
        <p:txBody>
          <a:bodyPr spcFirstLastPara="1" wrap="square" lIns="91425" tIns="91425" rIns="91425" bIns="91425" anchor="b" anchorCtr="0">
            <a:noAutofit/>
          </a:bodyPr>
          <a:lstStyle/>
          <a:p>
            <a:pPr marL="457200" lvl="0" indent="-361950" algn="l" rtl="0">
              <a:lnSpc>
                <a:spcPct val="100000"/>
              </a:lnSpc>
              <a:spcBef>
                <a:spcPts val="0"/>
              </a:spcBef>
              <a:spcAft>
                <a:spcPts val="0"/>
              </a:spcAft>
              <a:buSzPts val="2100"/>
              <a:buChar char="●"/>
            </a:pPr>
            <a:r>
              <a:rPr lang="en" sz="2100" b="0" dirty="0"/>
              <a:t>Map them</a:t>
            </a:r>
            <a:endParaRPr sz="2100" b="0" dirty="0"/>
          </a:p>
          <a:p>
            <a:pPr marL="457200" lvl="0" indent="-361950" algn="l" rtl="0">
              <a:lnSpc>
                <a:spcPct val="100000"/>
              </a:lnSpc>
              <a:spcBef>
                <a:spcPts val="1000"/>
              </a:spcBef>
              <a:spcAft>
                <a:spcPts val="0"/>
              </a:spcAft>
              <a:buSzPts val="2100"/>
              <a:buChar char="●"/>
            </a:pPr>
            <a:r>
              <a:rPr lang="en" sz="2100" b="0" dirty="0"/>
              <a:t>Price them</a:t>
            </a:r>
            <a:endParaRPr sz="2100" b="0" dirty="0"/>
          </a:p>
          <a:p>
            <a:pPr marL="457200" lvl="0" indent="-361950" algn="l" rtl="0">
              <a:lnSpc>
                <a:spcPct val="100000"/>
              </a:lnSpc>
              <a:spcBef>
                <a:spcPts val="1000"/>
              </a:spcBef>
              <a:spcAft>
                <a:spcPts val="0"/>
              </a:spcAft>
              <a:buSzPts val="2100"/>
              <a:buChar char="●"/>
            </a:pPr>
            <a:r>
              <a:rPr lang="en" sz="2100" b="0" dirty="0"/>
              <a:t>Identifier your differentiating USPs compared to them.</a:t>
            </a:r>
            <a:endParaRPr sz="2100" b="0" dirty="0"/>
          </a:p>
          <a:p>
            <a:pPr marL="457200" lvl="0" indent="-361950" algn="l" rtl="0">
              <a:lnSpc>
                <a:spcPct val="100000"/>
              </a:lnSpc>
              <a:spcBef>
                <a:spcPts val="1000"/>
              </a:spcBef>
              <a:spcAft>
                <a:spcPts val="0"/>
              </a:spcAft>
              <a:buSzPts val="2100"/>
              <a:buChar char="●"/>
            </a:pPr>
            <a:r>
              <a:rPr lang="en" sz="2100" b="0" dirty="0"/>
              <a:t>Identify their promotions.</a:t>
            </a:r>
            <a:endParaRPr sz="2100" b="0" dirty="0"/>
          </a:p>
          <a:p>
            <a:pPr marL="457200" lvl="0" indent="-361950" algn="l" rtl="0">
              <a:lnSpc>
                <a:spcPct val="100000"/>
              </a:lnSpc>
              <a:spcBef>
                <a:spcPts val="1000"/>
              </a:spcBef>
              <a:spcAft>
                <a:spcPts val="0"/>
              </a:spcAft>
              <a:buSzPts val="2100"/>
              <a:buChar char="●"/>
            </a:pPr>
            <a:r>
              <a:rPr lang="en" sz="2100" b="0" dirty="0"/>
              <a:t>Check their reviews.</a:t>
            </a:r>
            <a:endParaRPr sz="2100" b="0" dirty="0"/>
          </a:p>
          <a:p>
            <a:pPr marL="0" lvl="0" indent="0" algn="l" rtl="0">
              <a:lnSpc>
                <a:spcPct val="100000"/>
              </a:lnSpc>
              <a:spcBef>
                <a:spcPts val="1000"/>
              </a:spcBef>
              <a:spcAft>
                <a:spcPts val="0"/>
              </a:spcAft>
              <a:buNone/>
            </a:pPr>
            <a:endParaRPr b="0" dirty="0"/>
          </a:p>
        </p:txBody>
      </p:sp>
      <p:sp>
        <p:nvSpPr>
          <p:cNvPr id="729" name="Google Shape;729;p68"/>
          <p:cNvSpPr txBox="1">
            <a:spLocks noGrp="1"/>
          </p:cNvSpPr>
          <p:nvPr>
            <p:ph type="title"/>
          </p:nvPr>
        </p:nvSpPr>
        <p:spPr>
          <a:xfrm>
            <a:off x="3684875" y="162300"/>
            <a:ext cx="4627200" cy="1957200"/>
          </a:xfrm>
          <a:prstGeom prst="rect">
            <a:avLst/>
          </a:prstGeom>
        </p:spPr>
        <p:txBody>
          <a:bodyPr spcFirstLastPara="1" wrap="square" lIns="0" tIns="91425" rIns="91425" bIns="0" anchor="ctr" anchorCtr="0">
            <a:noAutofit/>
          </a:bodyPr>
          <a:lstStyle/>
          <a:p>
            <a:pPr marL="0" lvl="0" indent="0" algn="l" rtl="0">
              <a:spcBef>
                <a:spcPts val="0"/>
              </a:spcBef>
              <a:spcAft>
                <a:spcPts val="0"/>
              </a:spcAft>
              <a:buNone/>
            </a:pPr>
            <a:r>
              <a:rPr lang="en" dirty="0"/>
              <a:t>Competitors</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69"/>
          <p:cNvSpPr txBox="1">
            <a:spLocks noGrp="1"/>
          </p:cNvSpPr>
          <p:nvPr>
            <p:ph type="subTitle" idx="1"/>
          </p:nvPr>
        </p:nvSpPr>
        <p:spPr>
          <a:xfrm>
            <a:off x="319650" y="1696300"/>
            <a:ext cx="4557300" cy="2622300"/>
          </a:xfrm>
          <a:prstGeom prst="rect">
            <a:avLst/>
          </a:prstGeom>
        </p:spPr>
        <p:txBody>
          <a:bodyPr spcFirstLastPara="1" wrap="square" lIns="0" tIns="91425" rIns="91425" bIns="91425" anchor="t" anchorCtr="0">
            <a:noAutofit/>
          </a:bodyPr>
          <a:lstStyle/>
          <a:p>
            <a:pPr marL="457200" lvl="0" indent="-361950" algn="l" rtl="0">
              <a:spcBef>
                <a:spcPts val="0"/>
              </a:spcBef>
              <a:spcAft>
                <a:spcPts val="0"/>
              </a:spcAft>
              <a:buSzPts val="2100"/>
              <a:buChar char="●"/>
            </a:pPr>
            <a:r>
              <a:rPr lang="en" sz="2100"/>
              <a:t>Identify strengths, weaknesses, opportunities and threats in your local area. </a:t>
            </a:r>
            <a:endParaRPr sz="2100"/>
          </a:p>
          <a:p>
            <a:pPr marL="0" lvl="0" indent="0" algn="l" rtl="0">
              <a:spcBef>
                <a:spcPts val="0"/>
              </a:spcBef>
              <a:spcAft>
                <a:spcPts val="0"/>
              </a:spcAft>
              <a:buNone/>
            </a:pPr>
            <a:endParaRPr sz="2100"/>
          </a:p>
          <a:p>
            <a:pPr marL="0" lvl="0" indent="0" algn="l" rtl="0">
              <a:spcBef>
                <a:spcPts val="0"/>
              </a:spcBef>
              <a:spcAft>
                <a:spcPts val="0"/>
              </a:spcAft>
              <a:buNone/>
            </a:pPr>
            <a:r>
              <a:rPr lang="en" sz="2100"/>
              <a:t>I.e. saturated market, unique offerings, untapped market, lack of visibility.</a:t>
            </a:r>
            <a:endParaRPr sz="2100"/>
          </a:p>
        </p:txBody>
      </p:sp>
      <p:sp>
        <p:nvSpPr>
          <p:cNvPr id="735" name="Google Shape;735;p69"/>
          <p:cNvSpPr txBox="1">
            <a:spLocks noGrp="1"/>
          </p:cNvSpPr>
          <p:nvPr>
            <p:ph type="title"/>
          </p:nvPr>
        </p:nvSpPr>
        <p:spPr>
          <a:xfrm>
            <a:off x="284700" y="229300"/>
            <a:ext cx="5142900" cy="1957200"/>
          </a:xfrm>
          <a:prstGeom prst="rect">
            <a:avLst/>
          </a:prstGeom>
        </p:spPr>
        <p:txBody>
          <a:bodyPr spcFirstLastPara="1" wrap="square" lIns="0" tIns="0" rIns="91425" bIns="0" anchor="ctr" anchorCtr="0">
            <a:noAutofit/>
          </a:bodyPr>
          <a:lstStyle/>
          <a:p>
            <a:pPr marL="0" lvl="0" indent="0" algn="l" rtl="0">
              <a:spcBef>
                <a:spcPts val="0"/>
              </a:spcBef>
              <a:spcAft>
                <a:spcPts val="0"/>
              </a:spcAft>
              <a:buNone/>
            </a:pPr>
            <a:r>
              <a:rPr lang="en"/>
              <a:t>Marketing SWOT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9"/>
        <p:cNvGrpSpPr/>
        <p:nvPr/>
      </p:nvGrpSpPr>
      <p:grpSpPr>
        <a:xfrm>
          <a:off x="0" y="0"/>
          <a:ext cx="0" cy="0"/>
          <a:chOff x="0" y="0"/>
          <a:chExt cx="0" cy="0"/>
        </a:xfrm>
      </p:grpSpPr>
      <p:sp>
        <p:nvSpPr>
          <p:cNvPr id="740" name="Google Shape;740;p70"/>
          <p:cNvSpPr/>
          <p:nvPr/>
        </p:nvSpPr>
        <p:spPr>
          <a:xfrm>
            <a:off x="284700" y="3236100"/>
            <a:ext cx="2414100" cy="1621200"/>
          </a:xfrm>
          <a:prstGeom prst="round1Rect">
            <a:avLst>
              <a:gd name="adj" fmla="val 50000"/>
            </a:avLst>
          </a:prstGeom>
          <a:solidFill>
            <a:srgbClr val="F7822B"/>
          </a:solidFill>
          <a:ln>
            <a:noFill/>
          </a:ln>
        </p:spPr>
        <p:txBody>
          <a:bodyPr spcFirstLastPara="1" wrap="square" lIns="91425" tIns="91425" rIns="91425" bIns="91425" anchor="t" anchorCtr="0">
            <a:noAutofit/>
          </a:bodyPr>
          <a:lstStyle/>
          <a:p>
            <a:pPr marL="114300" marR="0" lvl="0" indent="0" algn="l" rtl="0">
              <a:spcBef>
                <a:spcPts val="600"/>
              </a:spcBef>
              <a:spcAft>
                <a:spcPts val="0"/>
              </a:spcAft>
              <a:buNone/>
            </a:pPr>
            <a:endParaRPr sz="1800">
              <a:solidFill>
                <a:srgbClr val="FFFFFF"/>
              </a:solidFill>
              <a:latin typeface="Urbanist"/>
              <a:ea typeface="Urbanist"/>
              <a:cs typeface="Urbanist"/>
              <a:sym typeface="Urbanist"/>
            </a:endParaRPr>
          </a:p>
        </p:txBody>
      </p:sp>
      <p:sp>
        <p:nvSpPr>
          <p:cNvPr id="741" name="Google Shape;741;p70"/>
          <p:cNvSpPr/>
          <p:nvPr/>
        </p:nvSpPr>
        <p:spPr>
          <a:xfrm>
            <a:off x="3145525" y="3236100"/>
            <a:ext cx="2414100" cy="1621200"/>
          </a:xfrm>
          <a:prstGeom prst="round1Rect">
            <a:avLst>
              <a:gd name="adj" fmla="val 50000"/>
            </a:avLst>
          </a:prstGeom>
          <a:solidFill>
            <a:srgbClr val="ED9AE7"/>
          </a:solidFill>
          <a:ln>
            <a:noFill/>
          </a:ln>
        </p:spPr>
        <p:txBody>
          <a:bodyPr spcFirstLastPara="1" wrap="square" lIns="91425" tIns="91425" rIns="91425" bIns="91425" anchor="t" anchorCtr="0">
            <a:noAutofit/>
          </a:bodyPr>
          <a:lstStyle/>
          <a:p>
            <a:pPr marL="114300" marR="0" lvl="0" indent="0" algn="l" rtl="0">
              <a:spcBef>
                <a:spcPts val="600"/>
              </a:spcBef>
              <a:spcAft>
                <a:spcPts val="0"/>
              </a:spcAft>
              <a:buNone/>
            </a:pPr>
            <a:endParaRPr sz="1800">
              <a:solidFill>
                <a:srgbClr val="FFFFFF"/>
              </a:solidFill>
              <a:latin typeface="Urbanist"/>
              <a:ea typeface="Urbanist"/>
              <a:cs typeface="Urbanist"/>
              <a:sym typeface="Urbanist"/>
            </a:endParaRPr>
          </a:p>
        </p:txBody>
      </p:sp>
      <p:sp>
        <p:nvSpPr>
          <p:cNvPr id="742" name="Google Shape;742;p70"/>
          <p:cNvSpPr txBox="1">
            <a:spLocks noGrp="1"/>
          </p:cNvSpPr>
          <p:nvPr>
            <p:ph type="title" idx="32"/>
          </p:nvPr>
        </p:nvSpPr>
        <p:spPr>
          <a:xfrm>
            <a:off x="283475" y="433725"/>
            <a:ext cx="5825700" cy="4338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b="1" dirty="0">
                <a:solidFill>
                  <a:schemeClr val="dk1"/>
                </a:solidFill>
              </a:rPr>
              <a:t>Identify Your Local Markets /Audience profiles</a:t>
            </a:r>
            <a:endParaRPr b="1" dirty="0">
              <a:solidFill>
                <a:schemeClr val="dk1"/>
              </a:solidFill>
            </a:endParaRPr>
          </a:p>
        </p:txBody>
      </p:sp>
      <p:sp>
        <p:nvSpPr>
          <p:cNvPr id="743" name="Google Shape;743;p70"/>
          <p:cNvSpPr txBox="1">
            <a:spLocks noGrp="1"/>
          </p:cNvSpPr>
          <p:nvPr>
            <p:ph type="title" idx="29"/>
          </p:nvPr>
        </p:nvSpPr>
        <p:spPr>
          <a:xfrm>
            <a:off x="469875" y="3406431"/>
            <a:ext cx="2229000" cy="2931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a:t>Market C</a:t>
            </a:r>
            <a:endParaRPr/>
          </a:p>
        </p:txBody>
      </p:sp>
      <p:sp>
        <p:nvSpPr>
          <p:cNvPr id="744" name="Google Shape;744;p70"/>
          <p:cNvSpPr txBox="1">
            <a:spLocks noGrp="1"/>
          </p:cNvSpPr>
          <p:nvPr>
            <p:ph type="title" idx="30"/>
          </p:nvPr>
        </p:nvSpPr>
        <p:spPr>
          <a:xfrm>
            <a:off x="3330700" y="3406431"/>
            <a:ext cx="2229000" cy="2931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a:t>Market D</a:t>
            </a:r>
            <a:endParaRPr/>
          </a:p>
        </p:txBody>
      </p:sp>
      <p:pic>
        <p:nvPicPr>
          <p:cNvPr id="745" name="Google Shape;745;p70" descr="A profile avatar showing a person in casual attire. &#10;"/>
          <p:cNvPicPr preferRelativeResize="0">
            <a:picLocks noGrp="1"/>
          </p:cNvPicPr>
          <p:nvPr>
            <p:ph type="pic" idx="17"/>
          </p:nvPr>
        </p:nvPicPr>
        <p:blipFill rotWithShape="1">
          <a:blip r:embed="rId3">
            <a:alphaModFix/>
          </a:blip>
          <a:srcRect l="16675" r="16675"/>
          <a:stretch/>
        </p:blipFill>
        <p:spPr>
          <a:xfrm>
            <a:off x="469875" y="3832025"/>
            <a:ext cx="418800" cy="418800"/>
          </a:xfrm>
          <a:prstGeom prst="ellipse">
            <a:avLst/>
          </a:prstGeom>
        </p:spPr>
      </p:pic>
      <p:pic>
        <p:nvPicPr>
          <p:cNvPr id="746" name="Google Shape;746;p70" descr="A profile avatar showing a person in casual attire. &#10;"/>
          <p:cNvPicPr preferRelativeResize="0">
            <a:picLocks noGrp="1"/>
          </p:cNvPicPr>
          <p:nvPr>
            <p:ph type="pic" idx="18"/>
          </p:nvPr>
        </p:nvPicPr>
        <p:blipFill rotWithShape="1">
          <a:blip r:embed="rId4">
            <a:alphaModFix/>
          </a:blip>
          <a:srcRect l="50428" r="8521" b="38453"/>
          <a:stretch/>
        </p:blipFill>
        <p:spPr>
          <a:xfrm>
            <a:off x="888450" y="3832025"/>
            <a:ext cx="418800" cy="418800"/>
          </a:xfrm>
          <a:prstGeom prst="ellipse">
            <a:avLst/>
          </a:prstGeom>
        </p:spPr>
      </p:pic>
      <p:pic>
        <p:nvPicPr>
          <p:cNvPr id="747" name="Google Shape;747;p70" descr="A profile avatar showing a person in casual attire. &#10;"/>
          <p:cNvPicPr preferRelativeResize="0">
            <a:picLocks noGrp="1"/>
          </p:cNvPicPr>
          <p:nvPr>
            <p:ph type="pic" idx="19"/>
          </p:nvPr>
        </p:nvPicPr>
        <p:blipFill rotWithShape="1">
          <a:blip r:embed="rId5">
            <a:alphaModFix/>
          </a:blip>
          <a:srcRect l="23491" r="23491" b="20458"/>
          <a:stretch/>
        </p:blipFill>
        <p:spPr>
          <a:xfrm>
            <a:off x="1307025" y="3832025"/>
            <a:ext cx="418800" cy="418800"/>
          </a:xfrm>
          <a:prstGeom prst="ellipse">
            <a:avLst/>
          </a:prstGeom>
        </p:spPr>
      </p:pic>
      <p:pic>
        <p:nvPicPr>
          <p:cNvPr id="748" name="Google Shape;748;p70" descr="A profile avatar showing a person in casual attire. &#10;"/>
          <p:cNvPicPr preferRelativeResize="0">
            <a:picLocks noGrp="1"/>
          </p:cNvPicPr>
          <p:nvPr>
            <p:ph type="pic" idx="20"/>
          </p:nvPr>
        </p:nvPicPr>
        <p:blipFill rotWithShape="1">
          <a:blip r:embed="rId6">
            <a:alphaModFix/>
          </a:blip>
          <a:srcRect l="33302"/>
          <a:stretch/>
        </p:blipFill>
        <p:spPr>
          <a:xfrm>
            <a:off x="469875" y="4250600"/>
            <a:ext cx="418800" cy="418800"/>
          </a:xfrm>
          <a:prstGeom prst="ellipse">
            <a:avLst/>
          </a:prstGeom>
        </p:spPr>
      </p:pic>
      <p:pic>
        <p:nvPicPr>
          <p:cNvPr id="749" name="Google Shape;749;p70" descr="A profile avatar showing a person in casual attire. &#10;"/>
          <p:cNvPicPr preferRelativeResize="0">
            <a:picLocks noGrp="1"/>
          </p:cNvPicPr>
          <p:nvPr>
            <p:ph type="pic" idx="21"/>
          </p:nvPr>
        </p:nvPicPr>
        <p:blipFill rotWithShape="1">
          <a:blip r:embed="rId7">
            <a:alphaModFix/>
          </a:blip>
          <a:srcRect l="32488" t="19028" r="13463"/>
          <a:stretch/>
        </p:blipFill>
        <p:spPr>
          <a:xfrm>
            <a:off x="888450" y="4250600"/>
            <a:ext cx="418800" cy="418800"/>
          </a:xfrm>
          <a:prstGeom prst="ellipse">
            <a:avLst/>
          </a:prstGeom>
        </p:spPr>
      </p:pic>
      <p:pic>
        <p:nvPicPr>
          <p:cNvPr id="750" name="Google Shape;750;p70" descr="A profile avatar showing a person in casual attire. &#10;"/>
          <p:cNvPicPr preferRelativeResize="0">
            <a:picLocks noGrp="1"/>
          </p:cNvPicPr>
          <p:nvPr>
            <p:ph type="pic" idx="22"/>
          </p:nvPr>
        </p:nvPicPr>
        <p:blipFill rotWithShape="1">
          <a:blip r:embed="rId8">
            <a:alphaModFix/>
          </a:blip>
          <a:srcRect l="25600" r="34255" b="39769"/>
          <a:stretch/>
        </p:blipFill>
        <p:spPr>
          <a:xfrm>
            <a:off x="1307025" y="4250600"/>
            <a:ext cx="418800" cy="418800"/>
          </a:xfrm>
          <a:prstGeom prst="ellipse">
            <a:avLst/>
          </a:prstGeom>
        </p:spPr>
      </p:pic>
      <p:pic>
        <p:nvPicPr>
          <p:cNvPr id="751" name="Google Shape;751;p70" descr="A profile avatar showing a person in casual attire. &#10;"/>
          <p:cNvPicPr preferRelativeResize="0">
            <a:picLocks noGrp="1"/>
          </p:cNvPicPr>
          <p:nvPr>
            <p:ph type="pic" idx="23"/>
          </p:nvPr>
        </p:nvPicPr>
        <p:blipFill rotWithShape="1">
          <a:blip r:embed="rId3">
            <a:alphaModFix/>
          </a:blip>
          <a:srcRect l="16675" r="16675"/>
          <a:stretch/>
        </p:blipFill>
        <p:spPr>
          <a:xfrm>
            <a:off x="3330700" y="3832025"/>
            <a:ext cx="418800" cy="418800"/>
          </a:xfrm>
          <a:prstGeom prst="ellipse">
            <a:avLst/>
          </a:prstGeom>
        </p:spPr>
      </p:pic>
      <p:pic>
        <p:nvPicPr>
          <p:cNvPr id="752" name="Google Shape;752;p70" descr="A profile avatar showing a person in casual attire. &#10;"/>
          <p:cNvPicPr preferRelativeResize="0">
            <a:picLocks noGrp="1"/>
          </p:cNvPicPr>
          <p:nvPr>
            <p:ph type="pic" idx="24"/>
          </p:nvPr>
        </p:nvPicPr>
        <p:blipFill rotWithShape="1">
          <a:blip r:embed="rId4">
            <a:alphaModFix/>
          </a:blip>
          <a:srcRect l="51848" r="5794" b="36495"/>
          <a:stretch/>
        </p:blipFill>
        <p:spPr>
          <a:xfrm>
            <a:off x="3749275" y="3832025"/>
            <a:ext cx="418800" cy="418800"/>
          </a:xfrm>
          <a:prstGeom prst="ellipse">
            <a:avLst/>
          </a:prstGeom>
        </p:spPr>
      </p:pic>
      <p:pic>
        <p:nvPicPr>
          <p:cNvPr id="753" name="Google Shape;753;p70" descr="A profile avatar showing a person in casual attire. &#10;"/>
          <p:cNvPicPr preferRelativeResize="0">
            <a:picLocks noGrp="1"/>
          </p:cNvPicPr>
          <p:nvPr>
            <p:ph type="pic" idx="25"/>
          </p:nvPr>
        </p:nvPicPr>
        <p:blipFill rotWithShape="1">
          <a:blip r:embed="rId5">
            <a:alphaModFix/>
          </a:blip>
          <a:srcRect l="23016" r="23016" b="19028"/>
          <a:stretch/>
        </p:blipFill>
        <p:spPr>
          <a:xfrm>
            <a:off x="4167850" y="3832025"/>
            <a:ext cx="418800" cy="418800"/>
          </a:xfrm>
          <a:prstGeom prst="ellipse">
            <a:avLst/>
          </a:prstGeom>
        </p:spPr>
      </p:pic>
      <p:pic>
        <p:nvPicPr>
          <p:cNvPr id="754" name="Google Shape;754;p70" descr="A profile avatar showing a person in casual attire. &#10;"/>
          <p:cNvPicPr preferRelativeResize="0">
            <a:picLocks noGrp="1"/>
          </p:cNvPicPr>
          <p:nvPr>
            <p:ph type="pic" idx="26"/>
          </p:nvPr>
        </p:nvPicPr>
        <p:blipFill rotWithShape="1">
          <a:blip r:embed="rId6">
            <a:alphaModFix/>
          </a:blip>
          <a:srcRect l="33302"/>
          <a:stretch/>
        </p:blipFill>
        <p:spPr>
          <a:xfrm>
            <a:off x="3330700" y="4250600"/>
            <a:ext cx="418800" cy="418800"/>
          </a:xfrm>
          <a:prstGeom prst="ellipse">
            <a:avLst/>
          </a:prstGeom>
        </p:spPr>
      </p:pic>
      <p:pic>
        <p:nvPicPr>
          <p:cNvPr id="755" name="Google Shape;755;p70" descr="A profile avatar showing a person in casual attire. &#10;"/>
          <p:cNvPicPr preferRelativeResize="0">
            <a:picLocks noGrp="1"/>
          </p:cNvPicPr>
          <p:nvPr>
            <p:ph type="pic" idx="27"/>
          </p:nvPr>
        </p:nvPicPr>
        <p:blipFill rotWithShape="1">
          <a:blip r:embed="rId7">
            <a:alphaModFix/>
          </a:blip>
          <a:srcRect l="32667" t="20458" r="14239"/>
          <a:stretch/>
        </p:blipFill>
        <p:spPr>
          <a:xfrm>
            <a:off x="3749275" y="4250600"/>
            <a:ext cx="418800" cy="418800"/>
          </a:xfrm>
          <a:prstGeom prst="ellipse">
            <a:avLst/>
          </a:prstGeom>
        </p:spPr>
      </p:pic>
      <p:pic>
        <p:nvPicPr>
          <p:cNvPr id="756" name="Google Shape;756;p70" descr="A profile avatar showing a person in casual attire. "/>
          <p:cNvPicPr preferRelativeResize="0">
            <a:picLocks noGrp="1"/>
          </p:cNvPicPr>
          <p:nvPr>
            <p:ph type="pic" idx="28"/>
          </p:nvPr>
        </p:nvPicPr>
        <p:blipFill rotWithShape="1">
          <a:blip r:embed="rId8">
            <a:alphaModFix/>
          </a:blip>
          <a:srcRect l="24356" r="32943" b="35930"/>
          <a:stretch/>
        </p:blipFill>
        <p:spPr>
          <a:xfrm>
            <a:off x="4167850" y="4250600"/>
            <a:ext cx="418800" cy="418800"/>
          </a:xfrm>
          <a:prstGeom prst="ellipse">
            <a:avLst/>
          </a:prstGeom>
        </p:spPr>
      </p:pic>
      <p:sp>
        <p:nvSpPr>
          <p:cNvPr id="757" name="Google Shape;757;p70"/>
          <p:cNvSpPr txBox="1">
            <a:spLocks noGrp="1"/>
          </p:cNvSpPr>
          <p:nvPr>
            <p:ph type="subTitle" idx="1"/>
          </p:nvPr>
        </p:nvSpPr>
        <p:spPr>
          <a:xfrm>
            <a:off x="289900" y="162300"/>
            <a:ext cx="2114700" cy="2184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a:t>Company Name</a:t>
            </a:r>
            <a:endParaRPr/>
          </a:p>
        </p:txBody>
      </p:sp>
      <p:sp>
        <p:nvSpPr>
          <p:cNvPr id="758" name="Google Shape;758;p70"/>
          <p:cNvSpPr txBox="1">
            <a:spLocks noGrp="1"/>
          </p:cNvSpPr>
          <p:nvPr>
            <p:ph type="subTitle" idx="34"/>
          </p:nvPr>
        </p:nvSpPr>
        <p:spPr>
          <a:xfrm>
            <a:off x="6571675" y="162300"/>
            <a:ext cx="2282400" cy="2184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r>
              <a:rPr lang="en">
                <a:solidFill>
                  <a:schemeClr val="dk1"/>
                </a:solidFill>
              </a:rPr>
              <a:t>Nordic Conference 2025</a:t>
            </a:r>
            <a:endParaRPr>
              <a:solidFill>
                <a:schemeClr val="dk1"/>
              </a:solidFill>
            </a:endParaRPr>
          </a:p>
        </p:txBody>
      </p:sp>
      <p:sp>
        <p:nvSpPr>
          <p:cNvPr id="759" name="Google Shape;759;p70"/>
          <p:cNvSpPr txBox="1"/>
          <p:nvPr/>
        </p:nvSpPr>
        <p:spPr>
          <a:xfrm>
            <a:off x="6109175" y="987831"/>
            <a:ext cx="2580300" cy="271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2000"/>
              </a:spcBef>
              <a:spcAft>
                <a:spcPts val="0"/>
              </a:spcAft>
              <a:buNone/>
            </a:pPr>
            <a:r>
              <a:rPr lang="en" sz="2000" b="1" dirty="0">
                <a:latin typeface="Poppins"/>
                <a:ea typeface="Poppins"/>
                <a:cs typeface="Poppins"/>
                <a:sym typeface="Poppins"/>
              </a:rPr>
              <a:t>Audience Profile / Market D </a:t>
            </a:r>
            <a:endParaRPr sz="2000" b="1" dirty="0">
              <a:latin typeface="Poppins"/>
              <a:ea typeface="Poppins"/>
              <a:cs typeface="Poppins"/>
              <a:sym typeface="Poppins"/>
            </a:endParaRPr>
          </a:p>
          <a:p>
            <a:pPr marL="457200" lvl="0" indent="-298450" algn="l" rtl="0">
              <a:lnSpc>
                <a:spcPct val="115000"/>
              </a:lnSpc>
              <a:spcBef>
                <a:spcPts val="600"/>
              </a:spcBef>
              <a:spcAft>
                <a:spcPts val="0"/>
              </a:spcAft>
              <a:buSzPts val="1100"/>
              <a:buFont typeface="Poppins"/>
              <a:buChar char="●"/>
            </a:pPr>
            <a:r>
              <a:rPr lang="en" sz="1100" dirty="0">
                <a:latin typeface="Poppins"/>
                <a:ea typeface="Poppins"/>
                <a:cs typeface="Poppins"/>
                <a:sym typeface="Poppins"/>
              </a:rPr>
              <a:t>Age: 35-40</a:t>
            </a:r>
            <a:endParaRPr sz="1100" dirty="0">
              <a:latin typeface="Poppins"/>
              <a:ea typeface="Poppins"/>
              <a:cs typeface="Poppins"/>
              <a:sym typeface="Poppins"/>
            </a:endParaRPr>
          </a:p>
          <a:p>
            <a:pPr marL="457200" lvl="0" indent="-298450" algn="l" rtl="0">
              <a:lnSpc>
                <a:spcPct val="115000"/>
              </a:lnSpc>
              <a:spcBef>
                <a:spcPts val="0"/>
              </a:spcBef>
              <a:spcAft>
                <a:spcPts val="0"/>
              </a:spcAft>
              <a:buSzPts val="1100"/>
              <a:buFont typeface="Poppins"/>
              <a:buChar char="●"/>
            </a:pPr>
            <a:r>
              <a:rPr lang="en" sz="1100" dirty="0">
                <a:latin typeface="Poppins"/>
                <a:ea typeface="Poppins"/>
                <a:cs typeface="Poppins"/>
                <a:sym typeface="Poppins"/>
              </a:rPr>
              <a:t>Gender: Female</a:t>
            </a:r>
            <a:endParaRPr sz="1100" dirty="0">
              <a:latin typeface="Poppins"/>
              <a:ea typeface="Poppins"/>
              <a:cs typeface="Poppins"/>
              <a:sym typeface="Poppins"/>
            </a:endParaRPr>
          </a:p>
          <a:p>
            <a:pPr marL="457200" lvl="0" indent="-298450" algn="l" rtl="0">
              <a:lnSpc>
                <a:spcPct val="115000"/>
              </a:lnSpc>
              <a:spcBef>
                <a:spcPts val="0"/>
              </a:spcBef>
              <a:spcAft>
                <a:spcPts val="0"/>
              </a:spcAft>
              <a:buSzPts val="1100"/>
              <a:buFont typeface="Poppins"/>
              <a:buChar char="●"/>
            </a:pPr>
            <a:r>
              <a:rPr lang="en" sz="1100" dirty="0">
                <a:latin typeface="Poppins"/>
                <a:ea typeface="Poppins"/>
                <a:cs typeface="Poppins"/>
                <a:sym typeface="Poppins"/>
              </a:rPr>
              <a:t>Lives in a rented flat</a:t>
            </a:r>
            <a:endParaRPr sz="1100" dirty="0">
              <a:latin typeface="Poppins"/>
              <a:ea typeface="Poppins"/>
              <a:cs typeface="Poppins"/>
              <a:sym typeface="Poppins"/>
            </a:endParaRPr>
          </a:p>
          <a:p>
            <a:pPr marL="457200" lvl="0" indent="-298450" algn="l" rtl="0">
              <a:lnSpc>
                <a:spcPct val="115000"/>
              </a:lnSpc>
              <a:spcBef>
                <a:spcPts val="0"/>
              </a:spcBef>
              <a:spcAft>
                <a:spcPts val="0"/>
              </a:spcAft>
              <a:buSzPts val="1100"/>
              <a:buFont typeface="Poppins"/>
              <a:buChar char="●"/>
            </a:pPr>
            <a:r>
              <a:rPr lang="en" sz="1100" dirty="0">
                <a:latin typeface="Poppins"/>
                <a:ea typeface="Poppins"/>
                <a:cs typeface="Poppins"/>
                <a:sym typeface="Poppins"/>
              </a:rPr>
              <a:t>Employed (pt/ft)</a:t>
            </a:r>
            <a:endParaRPr sz="1100" dirty="0">
              <a:latin typeface="Poppins"/>
              <a:ea typeface="Poppins"/>
              <a:cs typeface="Poppins"/>
              <a:sym typeface="Poppins"/>
            </a:endParaRPr>
          </a:p>
          <a:p>
            <a:pPr marL="457200" lvl="0" indent="-298450" algn="l" rtl="0">
              <a:lnSpc>
                <a:spcPct val="115000"/>
              </a:lnSpc>
              <a:spcBef>
                <a:spcPts val="0"/>
              </a:spcBef>
              <a:spcAft>
                <a:spcPts val="0"/>
              </a:spcAft>
              <a:buSzPts val="1100"/>
              <a:buFont typeface="Poppins"/>
              <a:buChar char="●"/>
            </a:pPr>
            <a:r>
              <a:rPr lang="en" sz="1100" dirty="0">
                <a:latin typeface="Poppins"/>
                <a:ea typeface="Poppins"/>
                <a:cs typeface="Poppins"/>
                <a:sym typeface="Poppins"/>
              </a:rPr>
              <a:t>Job: Dental Hygienist</a:t>
            </a:r>
            <a:endParaRPr sz="1100" dirty="0">
              <a:latin typeface="Poppins"/>
              <a:ea typeface="Poppins"/>
              <a:cs typeface="Poppins"/>
              <a:sym typeface="Poppins"/>
            </a:endParaRPr>
          </a:p>
          <a:p>
            <a:pPr marL="457200" lvl="0" indent="-298450" algn="l" rtl="0">
              <a:lnSpc>
                <a:spcPct val="115000"/>
              </a:lnSpc>
              <a:spcBef>
                <a:spcPts val="0"/>
              </a:spcBef>
              <a:spcAft>
                <a:spcPts val="0"/>
              </a:spcAft>
              <a:buSzPts val="1100"/>
              <a:buFont typeface="Poppins"/>
              <a:buChar char="●"/>
            </a:pPr>
            <a:r>
              <a:rPr lang="en" sz="1100" dirty="0">
                <a:latin typeface="Poppins"/>
                <a:ea typeface="Poppins"/>
                <a:cs typeface="Poppins"/>
                <a:sym typeface="Poppins"/>
              </a:rPr>
              <a:t>Married</a:t>
            </a:r>
            <a:endParaRPr sz="1100" dirty="0">
              <a:latin typeface="Poppins"/>
              <a:ea typeface="Poppins"/>
              <a:cs typeface="Poppins"/>
              <a:sym typeface="Poppins"/>
            </a:endParaRPr>
          </a:p>
          <a:p>
            <a:pPr marL="457200" lvl="0" indent="-298450" algn="l" rtl="0">
              <a:lnSpc>
                <a:spcPct val="115000"/>
              </a:lnSpc>
              <a:spcBef>
                <a:spcPts val="0"/>
              </a:spcBef>
              <a:spcAft>
                <a:spcPts val="0"/>
              </a:spcAft>
              <a:buSzPts val="1100"/>
              <a:buFont typeface="Poppins"/>
              <a:buChar char="●"/>
            </a:pPr>
            <a:r>
              <a:rPr lang="en" sz="1100" dirty="0">
                <a:latin typeface="Poppins"/>
                <a:ea typeface="Poppins"/>
                <a:cs typeface="Poppins"/>
                <a:sym typeface="Poppins"/>
              </a:rPr>
              <a:t>2 kids and growing</a:t>
            </a:r>
            <a:endParaRPr sz="1100" dirty="0">
              <a:latin typeface="Poppins"/>
              <a:ea typeface="Poppins"/>
              <a:cs typeface="Poppins"/>
              <a:sym typeface="Poppins"/>
            </a:endParaRPr>
          </a:p>
          <a:p>
            <a:pPr marL="0" lvl="0" indent="0" algn="l" rtl="0">
              <a:lnSpc>
                <a:spcPct val="115000"/>
              </a:lnSpc>
              <a:spcBef>
                <a:spcPts val="0"/>
              </a:spcBef>
              <a:spcAft>
                <a:spcPts val="0"/>
              </a:spcAft>
              <a:buNone/>
            </a:pPr>
            <a:endParaRPr sz="1100" dirty="0">
              <a:latin typeface="Poppins"/>
              <a:ea typeface="Poppins"/>
              <a:cs typeface="Poppins"/>
              <a:sym typeface="Poppins"/>
            </a:endParaRPr>
          </a:p>
          <a:p>
            <a:pPr marL="0" lvl="0" indent="0" algn="l" rtl="0">
              <a:lnSpc>
                <a:spcPct val="115000"/>
              </a:lnSpc>
              <a:spcBef>
                <a:spcPts val="0"/>
              </a:spcBef>
              <a:spcAft>
                <a:spcPts val="0"/>
              </a:spcAft>
              <a:buNone/>
            </a:pPr>
            <a:r>
              <a:rPr lang="en" sz="1100" dirty="0">
                <a:latin typeface="Poppins"/>
                <a:ea typeface="Poppins"/>
                <a:cs typeface="Poppins"/>
                <a:sym typeface="Poppins"/>
              </a:rPr>
              <a:t>Biggest problem - lack of space, unable to renovate, can’t afford to move, needs </a:t>
            </a:r>
            <a:r>
              <a:rPr lang="en" sz="1100" b="1" i="1" u="sng" dirty="0">
                <a:latin typeface="Poppins"/>
                <a:ea typeface="Poppins"/>
                <a:cs typeface="Poppins"/>
                <a:sym typeface="Poppins"/>
              </a:rPr>
              <a:t>affordable</a:t>
            </a:r>
            <a:r>
              <a:rPr lang="en" sz="1100" dirty="0">
                <a:latin typeface="Poppins"/>
                <a:ea typeface="Poppins"/>
                <a:cs typeface="Poppins"/>
                <a:sym typeface="Poppins"/>
              </a:rPr>
              <a:t>, reliable storage. </a:t>
            </a:r>
            <a:endParaRPr sz="1100" dirty="0">
              <a:latin typeface="Poppins"/>
              <a:ea typeface="Poppins"/>
              <a:cs typeface="Poppins"/>
              <a:sym typeface="Poppins"/>
            </a:endParaRPr>
          </a:p>
          <a:p>
            <a:pPr marL="0" lvl="0" indent="0" algn="l" rtl="0">
              <a:spcBef>
                <a:spcPts val="0"/>
              </a:spcBef>
              <a:spcAft>
                <a:spcPts val="0"/>
              </a:spcAft>
              <a:buNone/>
            </a:pPr>
            <a:endParaRPr sz="1100" dirty="0">
              <a:solidFill>
                <a:schemeClr val="dk1"/>
              </a:solidFill>
              <a:latin typeface="Urbanist"/>
              <a:ea typeface="Urbanist"/>
              <a:cs typeface="Urbanist"/>
              <a:sym typeface="Urbanist"/>
            </a:endParaRPr>
          </a:p>
        </p:txBody>
      </p:sp>
      <p:sp>
        <p:nvSpPr>
          <p:cNvPr id="760" name="Google Shape;760;p70"/>
          <p:cNvSpPr/>
          <p:nvPr/>
        </p:nvSpPr>
        <p:spPr>
          <a:xfrm>
            <a:off x="3145525" y="1399150"/>
            <a:ext cx="2414100" cy="1621200"/>
          </a:xfrm>
          <a:prstGeom prst="round1Rect">
            <a:avLst>
              <a:gd name="adj" fmla="val 50000"/>
            </a:avLst>
          </a:prstGeom>
          <a:solidFill>
            <a:srgbClr val="87D76C"/>
          </a:solidFill>
          <a:ln>
            <a:noFill/>
          </a:ln>
        </p:spPr>
        <p:txBody>
          <a:bodyPr spcFirstLastPara="1" wrap="square" lIns="91425" tIns="91425" rIns="91425" bIns="91425" anchor="t" anchorCtr="0">
            <a:noAutofit/>
          </a:bodyPr>
          <a:lstStyle/>
          <a:p>
            <a:pPr marL="114300" marR="0" lvl="0" indent="0" algn="l" rtl="0">
              <a:spcBef>
                <a:spcPts val="600"/>
              </a:spcBef>
              <a:spcAft>
                <a:spcPts val="0"/>
              </a:spcAft>
              <a:buNone/>
            </a:pPr>
            <a:endParaRPr sz="1800">
              <a:solidFill>
                <a:srgbClr val="FFFFFF"/>
              </a:solidFill>
              <a:latin typeface="Urbanist"/>
              <a:ea typeface="Urbanist"/>
              <a:cs typeface="Urbanist"/>
              <a:sym typeface="Urbanist"/>
            </a:endParaRPr>
          </a:p>
        </p:txBody>
      </p:sp>
      <p:sp>
        <p:nvSpPr>
          <p:cNvPr id="761" name="Google Shape;761;p70"/>
          <p:cNvSpPr txBox="1">
            <a:spLocks noGrp="1"/>
          </p:cNvSpPr>
          <p:nvPr>
            <p:ph type="title" idx="31"/>
          </p:nvPr>
        </p:nvSpPr>
        <p:spPr>
          <a:xfrm>
            <a:off x="3330700" y="1570725"/>
            <a:ext cx="2229000" cy="2931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a:t>Market B</a:t>
            </a:r>
            <a:endParaRPr/>
          </a:p>
        </p:txBody>
      </p:sp>
      <p:pic>
        <p:nvPicPr>
          <p:cNvPr id="762" name="Google Shape;762;p70" descr="Black retirees "/>
          <p:cNvPicPr preferRelativeResize="0">
            <a:picLocks noGrp="1"/>
          </p:cNvPicPr>
          <p:nvPr>
            <p:ph type="pic" idx="8"/>
          </p:nvPr>
        </p:nvPicPr>
        <p:blipFill rotWithShape="1">
          <a:blip r:embed="rId9">
            <a:alphaModFix/>
          </a:blip>
          <a:srcRect/>
          <a:stretch/>
        </p:blipFill>
        <p:spPr>
          <a:xfrm>
            <a:off x="3330700" y="1995075"/>
            <a:ext cx="418800" cy="418800"/>
          </a:xfrm>
          <a:prstGeom prst="ellipse">
            <a:avLst/>
          </a:prstGeom>
        </p:spPr>
      </p:pic>
      <p:pic>
        <p:nvPicPr>
          <p:cNvPr id="763" name="Google Shape;763;p70" descr="happy 70r yr old widow"/>
          <p:cNvPicPr preferRelativeResize="0">
            <a:picLocks noGrp="1"/>
          </p:cNvPicPr>
          <p:nvPr>
            <p:ph type="pic" idx="9"/>
          </p:nvPr>
        </p:nvPicPr>
        <p:blipFill rotWithShape="1">
          <a:blip r:embed="rId10">
            <a:alphaModFix/>
          </a:blip>
          <a:srcRect/>
          <a:stretch/>
        </p:blipFill>
        <p:spPr>
          <a:xfrm>
            <a:off x="3749275" y="1995075"/>
            <a:ext cx="418800" cy="418800"/>
          </a:xfrm>
          <a:prstGeom prst="ellipse">
            <a:avLst/>
          </a:prstGeom>
        </p:spPr>
      </p:pic>
      <p:pic>
        <p:nvPicPr>
          <p:cNvPr id="764" name="Google Shape;764;p70" descr="60 yr old couple"/>
          <p:cNvPicPr preferRelativeResize="0">
            <a:picLocks noGrp="1"/>
          </p:cNvPicPr>
          <p:nvPr>
            <p:ph type="pic" idx="13"/>
          </p:nvPr>
        </p:nvPicPr>
        <p:blipFill rotWithShape="1">
          <a:blip r:embed="rId11">
            <a:alphaModFix/>
          </a:blip>
          <a:srcRect/>
          <a:stretch/>
        </p:blipFill>
        <p:spPr>
          <a:xfrm>
            <a:off x="4167850" y="1995075"/>
            <a:ext cx="418800" cy="418800"/>
          </a:xfrm>
          <a:prstGeom prst="ellipse">
            <a:avLst/>
          </a:prstGeom>
        </p:spPr>
      </p:pic>
      <p:pic>
        <p:nvPicPr>
          <p:cNvPr id="765" name="Google Shape;765;p70" descr="rural retirees"/>
          <p:cNvPicPr preferRelativeResize="0">
            <a:picLocks noGrp="1"/>
          </p:cNvPicPr>
          <p:nvPr>
            <p:ph type="pic" idx="14"/>
          </p:nvPr>
        </p:nvPicPr>
        <p:blipFill rotWithShape="1">
          <a:blip r:embed="rId12">
            <a:alphaModFix/>
          </a:blip>
          <a:srcRect/>
          <a:stretch/>
        </p:blipFill>
        <p:spPr>
          <a:xfrm>
            <a:off x="3330700" y="2413650"/>
            <a:ext cx="418800" cy="418800"/>
          </a:xfrm>
          <a:prstGeom prst="ellipse">
            <a:avLst/>
          </a:prstGeom>
        </p:spPr>
      </p:pic>
      <p:pic>
        <p:nvPicPr>
          <p:cNvPr id="766" name="Google Shape;766;p70" descr="rural retirees"/>
          <p:cNvPicPr preferRelativeResize="0">
            <a:picLocks noGrp="1"/>
          </p:cNvPicPr>
          <p:nvPr>
            <p:ph type="pic" idx="15"/>
          </p:nvPr>
        </p:nvPicPr>
        <p:blipFill rotWithShape="1">
          <a:blip r:embed="rId13">
            <a:alphaModFix/>
          </a:blip>
          <a:srcRect/>
          <a:stretch/>
        </p:blipFill>
        <p:spPr>
          <a:xfrm>
            <a:off x="3749275" y="2413650"/>
            <a:ext cx="418800" cy="418800"/>
          </a:xfrm>
          <a:prstGeom prst="ellipse">
            <a:avLst/>
          </a:prstGeom>
        </p:spPr>
      </p:pic>
      <p:pic>
        <p:nvPicPr>
          <p:cNvPr id="767" name="Google Shape;767;p70" descr="rural retirees"/>
          <p:cNvPicPr preferRelativeResize="0">
            <a:picLocks noGrp="1"/>
          </p:cNvPicPr>
          <p:nvPr>
            <p:ph type="pic" idx="16"/>
          </p:nvPr>
        </p:nvPicPr>
        <p:blipFill rotWithShape="1">
          <a:blip r:embed="rId14">
            <a:alphaModFix/>
          </a:blip>
          <a:srcRect/>
          <a:stretch/>
        </p:blipFill>
        <p:spPr>
          <a:xfrm>
            <a:off x="4167850" y="2413650"/>
            <a:ext cx="418800" cy="418800"/>
          </a:xfrm>
          <a:prstGeom prst="ellipse">
            <a:avLst/>
          </a:prstGeom>
        </p:spPr>
      </p:pic>
      <p:sp>
        <p:nvSpPr>
          <p:cNvPr id="768" name="Google Shape;768;p70"/>
          <p:cNvSpPr/>
          <p:nvPr/>
        </p:nvSpPr>
        <p:spPr>
          <a:xfrm>
            <a:off x="284700" y="1399150"/>
            <a:ext cx="2414100" cy="1621200"/>
          </a:xfrm>
          <a:prstGeom prst="round1Rect">
            <a:avLst>
              <a:gd name="adj" fmla="val 50000"/>
            </a:avLst>
          </a:prstGeom>
          <a:solidFill>
            <a:srgbClr val="4F77D0"/>
          </a:solidFill>
          <a:ln>
            <a:noFill/>
          </a:ln>
        </p:spPr>
        <p:txBody>
          <a:bodyPr spcFirstLastPara="1" wrap="square" lIns="91425" tIns="91425" rIns="91425" bIns="91425" anchor="t" anchorCtr="0">
            <a:noAutofit/>
          </a:bodyPr>
          <a:lstStyle/>
          <a:p>
            <a:pPr marL="114300" marR="0" lvl="0" indent="0" algn="l" rtl="0">
              <a:spcBef>
                <a:spcPts val="600"/>
              </a:spcBef>
              <a:spcAft>
                <a:spcPts val="0"/>
              </a:spcAft>
              <a:buNone/>
            </a:pPr>
            <a:endParaRPr sz="1800">
              <a:solidFill>
                <a:srgbClr val="FFFFFF"/>
              </a:solidFill>
              <a:latin typeface="Urbanist"/>
              <a:ea typeface="Urbanist"/>
              <a:cs typeface="Urbanist"/>
              <a:sym typeface="Urbanist"/>
            </a:endParaRPr>
          </a:p>
        </p:txBody>
      </p:sp>
      <p:pic>
        <p:nvPicPr>
          <p:cNvPr id="769" name="Google Shape;769;p70" descr="A profile avatar showing a person in casual attire. &#10;"/>
          <p:cNvPicPr preferRelativeResize="0">
            <a:picLocks noGrp="1"/>
          </p:cNvPicPr>
          <p:nvPr>
            <p:ph type="pic" idx="2"/>
          </p:nvPr>
        </p:nvPicPr>
        <p:blipFill rotWithShape="1">
          <a:blip r:embed="rId3">
            <a:alphaModFix/>
          </a:blip>
          <a:srcRect l="16675" r="16675"/>
          <a:stretch/>
        </p:blipFill>
        <p:spPr>
          <a:xfrm>
            <a:off x="469875" y="1995075"/>
            <a:ext cx="418800" cy="418800"/>
          </a:xfrm>
          <a:prstGeom prst="ellipse">
            <a:avLst/>
          </a:prstGeom>
        </p:spPr>
      </p:pic>
      <p:pic>
        <p:nvPicPr>
          <p:cNvPr id="770" name="Google Shape;770;p70" descr="A profile avatar showing a person in casual attire. &#10;"/>
          <p:cNvPicPr preferRelativeResize="0">
            <a:picLocks noGrp="1"/>
          </p:cNvPicPr>
          <p:nvPr>
            <p:ph type="pic" idx="3"/>
          </p:nvPr>
        </p:nvPicPr>
        <p:blipFill rotWithShape="1">
          <a:blip r:embed="rId4">
            <a:alphaModFix/>
          </a:blip>
          <a:srcRect l="51501" r="9690" b="41816"/>
          <a:stretch/>
        </p:blipFill>
        <p:spPr>
          <a:xfrm>
            <a:off x="888450" y="1995075"/>
            <a:ext cx="418800" cy="418800"/>
          </a:xfrm>
          <a:prstGeom prst="ellipse">
            <a:avLst/>
          </a:prstGeom>
        </p:spPr>
      </p:pic>
      <p:pic>
        <p:nvPicPr>
          <p:cNvPr id="771" name="Google Shape;771;p70" descr="young, urban 20 something"/>
          <p:cNvPicPr preferRelativeResize="0">
            <a:picLocks noGrp="1"/>
          </p:cNvPicPr>
          <p:nvPr>
            <p:ph type="pic" idx="4"/>
          </p:nvPr>
        </p:nvPicPr>
        <p:blipFill rotWithShape="1">
          <a:blip r:embed="rId15">
            <a:alphaModFix/>
          </a:blip>
          <a:srcRect/>
          <a:stretch/>
        </p:blipFill>
        <p:spPr>
          <a:xfrm>
            <a:off x="1307025" y="1995075"/>
            <a:ext cx="418800" cy="418800"/>
          </a:xfrm>
          <a:prstGeom prst="ellipse">
            <a:avLst/>
          </a:prstGeom>
        </p:spPr>
      </p:pic>
      <p:pic>
        <p:nvPicPr>
          <p:cNvPr id="772" name="Google Shape;772;p70" descr="young, urban dwellers"/>
          <p:cNvPicPr preferRelativeResize="0">
            <a:picLocks noGrp="1"/>
          </p:cNvPicPr>
          <p:nvPr>
            <p:ph type="pic" idx="5"/>
          </p:nvPr>
        </p:nvPicPr>
        <p:blipFill rotWithShape="1">
          <a:blip r:embed="rId16">
            <a:alphaModFix/>
          </a:blip>
          <a:srcRect/>
          <a:stretch/>
        </p:blipFill>
        <p:spPr>
          <a:xfrm>
            <a:off x="469875" y="2413650"/>
            <a:ext cx="418800" cy="418800"/>
          </a:xfrm>
          <a:prstGeom prst="ellipse">
            <a:avLst/>
          </a:prstGeom>
        </p:spPr>
      </p:pic>
      <p:pic>
        <p:nvPicPr>
          <p:cNvPr id="773" name="Google Shape;773;p70" descr="A profile avatar showing a person in casual attire. &#10;"/>
          <p:cNvPicPr preferRelativeResize="0">
            <a:picLocks noGrp="1"/>
          </p:cNvPicPr>
          <p:nvPr>
            <p:ph type="pic" idx="6"/>
          </p:nvPr>
        </p:nvPicPr>
        <p:blipFill rotWithShape="1">
          <a:blip r:embed="rId7">
            <a:alphaModFix/>
          </a:blip>
          <a:srcRect l="33681" t="20458" r="13225"/>
          <a:stretch/>
        </p:blipFill>
        <p:spPr>
          <a:xfrm>
            <a:off x="888450" y="2413650"/>
            <a:ext cx="418800" cy="418800"/>
          </a:xfrm>
          <a:prstGeom prst="ellipse">
            <a:avLst/>
          </a:prstGeom>
        </p:spPr>
      </p:pic>
      <p:pic>
        <p:nvPicPr>
          <p:cNvPr id="774" name="Google Shape;774;p70" descr="A profile avatar showing a person in casual attire. &#10;"/>
          <p:cNvPicPr preferRelativeResize="0">
            <a:picLocks noGrp="1"/>
          </p:cNvPicPr>
          <p:nvPr>
            <p:ph type="pic" idx="7"/>
          </p:nvPr>
        </p:nvPicPr>
        <p:blipFill rotWithShape="1">
          <a:blip r:embed="rId8">
            <a:alphaModFix/>
          </a:blip>
          <a:srcRect l="25084" r="33787" b="38290"/>
          <a:stretch/>
        </p:blipFill>
        <p:spPr>
          <a:xfrm>
            <a:off x="1307025" y="2413650"/>
            <a:ext cx="418800" cy="418800"/>
          </a:xfrm>
          <a:prstGeom prst="ellipse">
            <a:avLst/>
          </a:prstGeom>
        </p:spPr>
      </p:pic>
      <p:sp>
        <p:nvSpPr>
          <p:cNvPr id="775" name="Google Shape;775;p70"/>
          <p:cNvSpPr txBox="1">
            <a:spLocks noGrp="1"/>
          </p:cNvSpPr>
          <p:nvPr>
            <p:ph type="title"/>
          </p:nvPr>
        </p:nvSpPr>
        <p:spPr>
          <a:xfrm>
            <a:off x="469875" y="1570725"/>
            <a:ext cx="2229000" cy="2931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a:t>Market A</a:t>
            </a:r>
            <a:endParaRPr/>
          </a:p>
        </p:txBody>
      </p:sp>
      <p:sp>
        <p:nvSpPr>
          <p:cNvPr id="776" name="Google Shape;776;p70"/>
          <p:cNvSpPr/>
          <p:nvPr/>
        </p:nvSpPr>
        <p:spPr>
          <a:xfrm>
            <a:off x="284700" y="3236100"/>
            <a:ext cx="2414100" cy="1621200"/>
          </a:xfrm>
          <a:prstGeom prst="round1Rect">
            <a:avLst>
              <a:gd name="adj" fmla="val 50000"/>
            </a:avLst>
          </a:prstGeom>
          <a:solidFill>
            <a:srgbClr val="F7822B"/>
          </a:solidFill>
          <a:ln>
            <a:noFill/>
          </a:ln>
        </p:spPr>
        <p:txBody>
          <a:bodyPr spcFirstLastPara="1" wrap="square" lIns="91425" tIns="91425" rIns="91425" bIns="91425" anchor="t" anchorCtr="0">
            <a:noAutofit/>
          </a:bodyPr>
          <a:lstStyle/>
          <a:p>
            <a:pPr marL="114300" marR="0" lvl="0" indent="0" algn="l" rtl="0">
              <a:spcBef>
                <a:spcPts val="600"/>
              </a:spcBef>
              <a:spcAft>
                <a:spcPts val="0"/>
              </a:spcAft>
              <a:buNone/>
            </a:pPr>
            <a:endParaRPr sz="1800">
              <a:solidFill>
                <a:srgbClr val="FFFFFF"/>
              </a:solidFill>
              <a:latin typeface="Urbanist"/>
              <a:ea typeface="Urbanist"/>
              <a:cs typeface="Urbanist"/>
              <a:sym typeface="Urbanist"/>
            </a:endParaRPr>
          </a:p>
        </p:txBody>
      </p:sp>
      <p:sp>
        <p:nvSpPr>
          <p:cNvPr id="777" name="Google Shape;777;p70"/>
          <p:cNvSpPr txBox="1">
            <a:spLocks noGrp="1"/>
          </p:cNvSpPr>
          <p:nvPr>
            <p:ph type="title" idx="29"/>
          </p:nvPr>
        </p:nvSpPr>
        <p:spPr>
          <a:xfrm>
            <a:off x="469875" y="3406431"/>
            <a:ext cx="2229000" cy="2931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a:t>Market C</a:t>
            </a:r>
            <a:endParaRPr/>
          </a:p>
        </p:txBody>
      </p:sp>
      <p:pic>
        <p:nvPicPr>
          <p:cNvPr id="778" name="Google Shape;778;p70" descr="a picture of a woman in a hardhat"/>
          <p:cNvPicPr preferRelativeResize="0">
            <a:picLocks noGrp="1"/>
          </p:cNvPicPr>
          <p:nvPr>
            <p:ph type="pic" idx="17"/>
          </p:nvPr>
        </p:nvPicPr>
        <p:blipFill rotWithShape="1">
          <a:blip r:embed="rId17">
            <a:alphaModFix/>
          </a:blip>
          <a:srcRect/>
          <a:stretch/>
        </p:blipFill>
        <p:spPr>
          <a:xfrm>
            <a:off x="469875" y="3832025"/>
            <a:ext cx="418800" cy="418800"/>
          </a:xfrm>
          <a:prstGeom prst="ellipse">
            <a:avLst/>
          </a:prstGeom>
        </p:spPr>
      </p:pic>
      <p:pic>
        <p:nvPicPr>
          <p:cNvPr id="779" name="Google Shape;779;p70" descr="A profile avatar showing a person in casual attire. &#10;"/>
          <p:cNvPicPr preferRelativeResize="0">
            <a:picLocks noGrp="1"/>
          </p:cNvPicPr>
          <p:nvPr>
            <p:ph type="pic" idx="18"/>
          </p:nvPr>
        </p:nvPicPr>
        <p:blipFill rotWithShape="1">
          <a:blip r:embed="rId4">
            <a:alphaModFix/>
          </a:blip>
          <a:srcRect l="50428" r="8521" b="38453"/>
          <a:stretch/>
        </p:blipFill>
        <p:spPr>
          <a:xfrm>
            <a:off x="888450" y="3832025"/>
            <a:ext cx="418800" cy="418800"/>
          </a:xfrm>
          <a:prstGeom prst="ellipse">
            <a:avLst/>
          </a:prstGeom>
        </p:spPr>
      </p:pic>
      <p:pic>
        <p:nvPicPr>
          <p:cNvPr id="780" name="Google Shape;780;p70" descr="A profile avatar showing a person in casual attire. &#10;"/>
          <p:cNvPicPr preferRelativeResize="0">
            <a:picLocks noGrp="1"/>
          </p:cNvPicPr>
          <p:nvPr>
            <p:ph type="pic" idx="19"/>
          </p:nvPr>
        </p:nvPicPr>
        <p:blipFill rotWithShape="1">
          <a:blip r:embed="rId5">
            <a:alphaModFix/>
          </a:blip>
          <a:srcRect l="23491" r="23491" b="20458"/>
          <a:stretch/>
        </p:blipFill>
        <p:spPr>
          <a:xfrm>
            <a:off x="1307025" y="3832025"/>
            <a:ext cx="418800" cy="418800"/>
          </a:xfrm>
          <a:prstGeom prst="ellipse">
            <a:avLst/>
          </a:prstGeom>
        </p:spPr>
      </p:pic>
      <p:pic>
        <p:nvPicPr>
          <p:cNvPr id="781" name="Google Shape;781;p70" descr="a tradesman with a van"/>
          <p:cNvPicPr preferRelativeResize="0">
            <a:picLocks noGrp="1"/>
          </p:cNvPicPr>
          <p:nvPr>
            <p:ph type="pic" idx="20"/>
          </p:nvPr>
        </p:nvPicPr>
        <p:blipFill rotWithShape="1">
          <a:blip r:embed="rId18">
            <a:alphaModFix/>
          </a:blip>
          <a:srcRect/>
          <a:stretch/>
        </p:blipFill>
        <p:spPr>
          <a:xfrm>
            <a:off x="469875" y="4250600"/>
            <a:ext cx="418800" cy="418800"/>
          </a:xfrm>
          <a:prstGeom prst="ellipse">
            <a:avLst/>
          </a:prstGeom>
        </p:spPr>
      </p:pic>
      <p:pic>
        <p:nvPicPr>
          <p:cNvPr id="782" name="Google Shape;782;p70" descr="A profile avatar showing a person in casual attire. &#10;"/>
          <p:cNvPicPr preferRelativeResize="0">
            <a:picLocks noGrp="1"/>
          </p:cNvPicPr>
          <p:nvPr>
            <p:ph type="pic" idx="21"/>
          </p:nvPr>
        </p:nvPicPr>
        <p:blipFill rotWithShape="1">
          <a:blip r:embed="rId7">
            <a:alphaModFix/>
          </a:blip>
          <a:srcRect l="32488" t="19028" r="13463"/>
          <a:stretch/>
        </p:blipFill>
        <p:spPr>
          <a:xfrm>
            <a:off x="888450" y="4250600"/>
            <a:ext cx="418800" cy="418800"/>
          </a:xfrm>
          <a:prstGeom prst="ellipse">
            <a:avLst/>
          </a:prstGeom>
        </p:spPr>
      </p:pic>
      <p:pic>
        <p:nvPicPr>
          <p:cNvPr id="783" name="Google Shape;783;p70" descr="A profile avatar showing a person in casual attire. &#10;"/>
          <p:cNvPicPr preferRelativeResize="0">
            <a:picLocks noGrp="1"/>
          </p:cNvPicPr>
          <p:nvPr>
            <p:ph type="pic" idx="22"/>
          </p:nvPr>
        </p:nvPicPr>
        <p:blipFill rotWithShape="1">
          <a:blip r:embed="rId8">
            <a:alphaModFix/>
          </a:blip>
          <a:srcRect l="25600" r="34255" b="39769"/>
          <a:stretch/>
        </p:blipFill>
        <p:spPr>
          <a:xfrm>
            <a:off x="1307025" y="4250600"/>
            <a:ext cx="418800" cy="418800"/>
          </a:xfrm>
          <a:prstGeom prst="ellipse">
            <a:avLst/>
          </a:prstGeom>
        </p:spPr>
      </p:pic>
      <p:sp>
        <p:nvSpPr>
          <p:cNvPr id="784" name="Google Shape;784;p70"/>
          <p:cNvSpPr/>
          <p:nvPr/>
        </p:nvSpPr>
        <p:spPr>
          <a:xfrm>
            <a:off x="284700" y="3236100"/>
            <a:ext cx="2414100" cy="1621200"/>
          </a:xfrm>
          <a:prstGeom prst="round1Rect">
            <a:avLst>
              <a:gd name="adj" fmla="val 50000"/>
            </a:avLst>
          </a:prstGeom>
          <a:solidFill>
            <a:srgbClr val="F7822B"/>
          </a:solidFill>
          <a:ln>
            <a:noFill/>
          </a:ln>
        </p:spPr>
        <p:txBody>
          <a:bodyPr spcFirstLastPara="1" wrap="square" lIns="91425" tIns="91425" rIns="91425" bIns="91425" anchor="t" anchorCtr="0">
            <a:noAutofit/>
          </a:bodyPr>
          <a:lstStyle/>
          <a:p>
            <a:pPr marL="114300" marR="0" lvl="0" indent="0" algn="l" rtl="0">
              <a:spcBef>
                <a:spcPts val="600"/>
              </a:spcBef>
              <a:spcAft>
                <a:spcPts val="0"/>
              </a:spcAft>
              <a:buNone/>
            </a:pPr>
            <a:endParaRPr sz="1800">
              <a:solidFill>
                <a:srgbClr val="FFFFFF"/>
              </a:solidFill>
              <a:latin typeface="Urbanist"/>
              <a:ea typeface="Urbanist"/>
              <a:cs typeface="Urbanist"/>
              <a:sym typeface="Urbanist"/>
            </a:endParaRPr>
          </a:p>
        </p:txBody>
      </p:sp>
      <p:sp>
        <p:nvSpPr>
          <p:cNvPr id="785" name="Google Shape;785;p70"/>
          <p:cNvSpPr txBox="1">
            <a:spLocks noGrp="1"/>
          </p:cNvSpPr>
          <p:nvPr>
            <p:ph type="title" idx="29"/>
          </p:nvPr>
        </p:nvSpPr>
        <p:spPr>
          <a:xfrm>
            <a:off x="469875" y="3406431"/>
            <a:ext cx="2229000" cy="2931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a:t>Market C</a:t>
            </a:r>
            <a:endParaRPr/>
          </a:p>
        </p:txBody>
      </p:sp>
      <p:pic>
        <p:nvPicPr>
          <p:cNvPr id="786" name="Google Shape;786;p70" descr="A profile avatar showing a person in casual attire. &#10;"/>
          <p:cNvPicPr preferRelativeResize="0">
            <a:picLocks noGrp="1"/>
          </p:cNvPicPr>
          <p:nvPr>
            <p:ph type="pic" idx="17"/>
          </p:nvPr>
        </p:nvPicPr>
        <p:blipFill rotWithShape="1">
          <a:blip r:embed="rId3">
            <a:alphaModFix/>
          </a:blip>
          <a:srcRect l="16675" r="16675"/>
          <a:stretch/>
        </p:blipFill>
        <p:spPr>
          <a:xfrm>
            <a:off x="469875" y="3832025"/>
            <a:ext cx="418800" cy="418800"/>
          </a:xfrm>
          <a:prstGeom prst="ellipse">
            <a:avLst/>
          </a:prstGeom>
        </p:spPr>
      </p:pic>
      <p:pic>
        <p:nvPicPr>
          <p:cNvPr id="787" name="Google Shape;787;p70" descr="A profile avatar showing a person in casual attire. &#10;"/>
          <p:cNvPicPr preferRelativeResize="0">
            <a:picLocks noGrp="1"/>
          </p:cNvPicPr>
          <p:nvPr>
            <p:ph type="pic" idx="18"/>
          </p:nvPr>
        </p:nvPicPr>
        <p:blipFill rotWithShape="1">
          <a:blip r:embed="rId4">
            <a:alphaModFix/>
          </a:blip>
          <a:srcRect l="50428" r="8521" b="38453"/>
          <a:stretch/>
        </p:blipFill>
        <p:spPr>
          <a:xfrm>
            <a:off x="888450" y="3832025"/>
            <a:ext cx="418800" cy="418800"/>
          </a:xfrm>
          <a:prstGeom prst="ellipse">
            <a:avLst/>
          </a:prstGeom>
        </p:spPr>
      </p:pic>
      <p:pic>
        <p:nvPicPr>
          <p:cNvPr id="788" name="Google Shape;788;p70" descr="A profile avatar showing a person in casual attire. &#10;"/>
          <p:cNvPicPr preferRelativeResize="0">
            <a:picLocks noGrp="1"/>
          </p:cNvPicPr>
          <p:nvPr>
            <p:ph type="pic" idx="19"/>
          </p:nvPr>
        </p:nvPicPr>
        <p:blipFill rotWithShape="1">
          <a:blip r:embed="rId5">
            <a:alphaModFix/>
          </a:blip>
          <a:srcRect l="23491" r="23491" b="20458"/>
          <a:stretch/>
        </p:blipFill>
        <p:spPr>
          <a:xfrm>
            <a:off x="1307025" y="3832025"/>
            <a:ext cx="418800" cy="418800"/>
          </a:xfrm>
          <a:prstGeom prst="ellipse">
            <a:avLst/>
          </a:prstGeom>
        </p:spPr>
      </p:pic>
      <p:pic>
        <p:nvPicPr>
          <p:cNvPr id="789" name="Google Shape;789;p70" descr="A profile avatar showing a person in casual attire. &#10;"/>
          <p:cNvPicPr preferRelativeResize="0">
            <a:picLocks noGrp="1"/>
          </p:cNvPicPr>
          <p:nvPr>
            <p:ph type="pic" idx="20"/>
          </p:nvPr>
        </p:nvPicPr>
        <p:blipFill rotWithShape="1">
          <a:blip r:embed="rId6">
            <a:alphaModFix/>
          </a:blip>
          <a:srcRect l="33302"/>
          <a:stretch/>
        </p:blipFill>
        <p:spPr>
          <a:xfrm>
            <a:off x="469875" y="4250600"/>
            <a:ext cx="418800" cy="418800"/>
          </a:xfrm>
          <a:prstGeom prst="ellipse">
            <a:avLst/>
          </a:prstGeom>
        </p:spPr>
      </p:pic>
      <p:pic>
        <p:nvPicPr>
          <p:cNvPr id="790" name="Google Shape;790;p70" descr="A profile avatar showing a person in casual attire. &#10;"/>
          <p:cNvPicPr preferRelativeResize="0">
            <a:picLocks noGrp="1"/>
          </p:cNvPicPr>
          <p:nvPr>
            <p:ph type="pic" idx="21"/>
          </p:nvPr>
        </p:nvPicPr>
        <p:blipFill rotWithShape="1">
          <a:blip r:embed="rId7">
            <a:alphaModFix/>
          </a:blip>
          <a:srcRect l="32488" t="19028" r="13463"/>
          <a:stretch/>
        </p:blipFill>
        <p:spPr>
          <a:xfrm>
            <a:off x="888450" y="4250600"/>
            <a:ext cx="418800" cy="418800"/>
          </a:xfrm>
          <a:prstGeom prst="ellipse">
            <a:avLst/>
          </a:prstGeom>
        </p:spPr>
      </p:pic>
      <p:pic>
        <p:nvPicPr>
          <p:cNvPr id="791" name="Google Shape;791;p70" descr="A profile avatar showing a person in casual attire. &#10;"/>
          <p:cNvPicPr preferRelativeResize="0">
            <a:picLocks noGrp="1"/>
          </p:cNvPicPr>
          <p:nvPr>
            <p:ph type="pic" idx="22"/>
          </p:nvPr>
        </p:nvPicPr>
        <p:blipFill rotWithShape="1">
          <a:blip r:embed="rId8">
            <a:alphaModFix/>
          </a:blip>
          <a:srcRect l="25600" r="34255" b="39769"/>
          <a:stretch/>
        </p:blipFill>
        <p:spPr>
          <a:xfrm>
            <a:off x="1307025" y="4250600"/>
            <a:ext cx="418800" cy="418800"/>
          </a:xfrm>
          <a:prstGeom prst="ellipse">
            <a:avLst/>
          </a:prstGeom>
        </p:spPr>
      </p:pic>
      <p:sp>
        <p:nvSpPr>
          <p:cNvPr id="792" name="Google Shape;792;p70"/>
          <p:cNvSpPr/>
          <p:nvPr/>
        </p:nvSpPr>
        <p:spPr>
          <a:xfrm>
            <a:off x="284700" y="3236100"/>
            <a:ext cx="2414100" cy="1621200"/>
          </a:xfrm>
          <a:prstGeom prst="round1Rect">
            <a:avLst>
              <a:gd name="adj" fmla="val 50000"/>
            </a:avLst>
          </a:prstGeom>
          <a:solidFill>
            <a:srgbClr val="F7822B"/>
          </a:solidFill>
          <a:ln>
            <a:noFill/>
          </a:ln>
        </p:spPr>
        <p:txBody>
          <a:bodyPr spcFirstLastPara="1" wrap="square" lIns="91425" tIns="91425" rIns="91425" bIns="91425" anchor="t" anchorCtr="0">
            <a:noAutofit/>
          </a:bodyPr>
          <a:lstStyle/>
          <a:p>
            <a:pPr marL="114300" marR="0" lvl="0" indent="0" algn="l" rtl="0">
              <a:spcBef>
                <a:spcPts val="600"/>
              </a:spcBef>
              <a:spcAft>
                <a:spcPts val="0"/>
              </a:spcAft>
              <a:buNone/>
            </a:pPr>
            <a:endParaRPr sz="1800">
              <a:solidFill>
                <a:srgbClr val="FFFFFF"/>
              </a:solidFill>
              <a:latin typeface="Urbanist"/>
              <a:ea typeface="Urbanist"/>
              <a:cs typeface="Urbanist"/>
              <a:sym typeface="Urbanist"/>
            </a:endParaRPr>
          </a:p>
        </p:txBody>
      </p:sp>
      <p:sp>
        <p:nvSpPr>
          <p:cNvPr id="793" name="Google Shape;793;p70"/>
          <p:cNvSpPr txBox="1">
            <a:spLocks noGrp="1"/>
          </p:cNvSpPr>
          <p:nvPr>
            <p:ph type="title" idx="29"/>
          </p:nvPr>
        </p:nvSpPr>
        <p:spPr>
          <a:xfrm>
            <a:off x="469875" y="3406431"/>
            <a:ext cx="2229000" cy="2931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a:t>Market C</a:t>
            </a:r>
            <a:endParaRPr/>
          </a:p>
        </p:txBody>
      </p:sp>
      <p:pic>
        <p:nvPicPr>
          <p:cNvPr id="794" name="Google Shape;794;p70" descr="a picture of a woman in a hardhat"/>
          <p:cNvPicPr preferRelativeResize="0">
            <a:picLocks noGrp="1"/>
          </p:cNvPicPr>
          <p:nvPr>
            <p:ph type="pic" idx="17"/>
          </p:nvPr>
        </p:nvPicPr>
        <p:blipFill rotWithShape="1">
          <a:blip r:embed="rId17">
            <a:alphaModFix/>
          </a:blip>
          <a:srcRect/>
          <a:stretch/>
        </p:blipFill>
        <p:spPr>
          <a:xfrm>
            <a:off x="469875" y="3832025"/>
            <a:ext cx="418800" cy="418800"/>
          </a:xfrm>
          <a:prstGeom prst="ellipse">
            <a:avLst/>
          </a:prstGeom>
        </p:spPr>
      </p:pic>
      <p:pic>
        <p:nvPicPr>
          <p:cNvPr id="795" name="Google Shape;795;p70" descr="A profile avatar showing a person in casual attire. &#10;"/>
          <p:cNvPicPr preferRelativeResize="0">
            <a:picLocks noGrp="1"/>
          </p:cNvPicPr>
          <p:nvPr>
            <p:ph type="pic" idx="18"/>
          </p:nvPr>
        </p:nvPicPr>
        <p:blipFill rotWithShape="1">
          <a:blip r:embed="rId4">
            <a:alphaModFix/>
          </a:blip>
          <a:srcRect l="50428" r="8521" b="38453"/>
          <a:stretch/>
        </p:blipFill>
        <p:spPr>
          <a:xfrm>
            <a:off x="888450" y="3832025"/>
            <a:ext cx="418800" cy="418800"/>
          </a:xfrm>
          <a:prstGeom prst="ellipse">
            <a:avLst/>
          </a:prstGeom>
        </p:spPr>
      </p:pic>
      <p:pic>
        <p:nvPicPr>
          <p:cNvPr id="796" name="Google Shape;796;p70" descr="A profile avatar showing a person in casual attire. &#10;"/>
          <p:cNvPicPr preferRelativeResize="0">
            <a:picLocks noGrp="1"/>
          </p:cNvPicPr>
          <p:nvPr>
            <p:ph type="pic" idx="19"/>
          </p:nvPr>
        </p:nvPicPr>
        <p:blipFill rotWithShape="1">
          <a:blip r:embed="rId5">
            <a:alphaModFix/>
          </a:blip>
          <a:srcRect l="23491" r="23491" b="20458"/>
          <a:stretch/>
        </p:blipFill>
        <p:spPr>
          <a:xfrm>
            <a:off x="1307025" y="3832025"/>
            <a:ext cx="418800" cy="418800"/>
          </a:xfrm>
          <a:prstGeom prst="ellipse">
            <a:avLst/>
          </a:prstGeom>
        </p:spPr>
      </p:pic>
      <p:pic>
        <p:nvPicPr>
          <p:cNvPr id="797" name="Google Shape;797;p70" descr="a tradesman with a van"/>
          <p:cNvPicPr preferRelativeResize="0">
            <a:picLocks noGrp="1"/>
          </p:cNvPicPr>
          <p:nvPr>
            <p:ph type="pic" idx="20"/>
          </p:nvPr>
        </p:nvPicPr>
        <p:blipFill rotWithShape="1">
          <a:blip r:embed="rId18">
            <a:alphaModFix/>
          </a:blip>
          <a:srcRect/>
          <a:stretch/>
        </p:blipFill>
        <p:spPr>
          <a:xfrm>
            <a:off x="469875" y="4250600"/>
            <a:ext cx="418800" cy="418800"/>
          </a:xfrm>
          <a:prstGeom prst="ellipse">
            <a:avLst/>
          </a:prstGeom>
        </p:spPr>
      </p:pic>
      <p:pic>
        <p:nvPicPr>
          <p:cNvPr id="798" name="Google Shape;798;p70" descr="entrepreneur"/>
          <p:cNvPicPr preferRelativeResize="0">
            <a:picLocks noGrp="1"/>
          </p:cNvPicPr>
          <p:nvPr>
            <p:ph type="pic" idx="21"/>
          </p:nvPr>
        </p:nvPicPr>
        <p:blipFill rotWithShape="1">
          <a:blip r:embed="rId19">
            <a:alphaModFix/>
          </a:blip>
          <a:srcRect/>
          <a:stretch/>
        </p:blipFill>
        <p:spPr>
          <a:xfrm>
            <a:off x="888450" y="4250600"/>
            <a:ext cx="418800" cy="418800"/>
          </a:xfrm>
          <a:prstGeom prst="ellipse">
            <a:avLst/>
          </a:prstGeom>
        </p:spPr>
      </p:pic>
      <p:pic>
        <p:nvPicPr>
          <p:cNvPr id="799" name="Google Shape;799;p70" descr="entrepreneur"/>
          <p:cNvPicPr preferRelativeResize="0">
            <a:picLocks noGrp="1"/>
          </p:cNvPicPr>
          <p:nvPr>
            <p:ph type="pic" idx="22"/>
          </p:nvPr>
        </p:nvPicPr>
        <p:blipFill rotWithShape="1">
          <a:blip r:embed="rId20">
            <a:alphaModFix/>
          </a:blip>
          <a:srcRect/>
          <a:stretch/>
        </p:blipFill>
        <p:spPr>
          <a:xfrm>
            <a:off x="1307025" y="4250600"/>
            <a:ext cx="418800" cy="418800"/>
          </a:xfrm>
          <a:prstGeom prst="ellipse">
            <a:avLst/>
          </a:prstGeom>
        </p:spPr>
      </p:pic>
      <p:sp>
        <p:nvSpPr>
          <p:cNvPr id="800" name="Google Shape;800;p70"/>
          <p:cNvSpPr/>
          <p:nvPr/>
        </p:nvSpPr>
        <p:spPr>
          <a:xfrm>
            <a:off x="3145525" y="3236100"/>
            <a:ext cx="2414100" cy="1621200"/>
          </a:xfrm>
          <a:prstGeom prst="round1Rect">
            <a:avLst>
              <a:gd name="adj" fmla="val 50000"/>
            </a:avLst>
          </a:prstGeom>
          <a:solidFill>
            <a:srgbClr val="ED9AE7"/>
          </a:solidFill>
          <a:ln>
            <a:noFill/>
          </a:ln>
        </p:spPr>
        <p:txBody>
          <a:bodyPr spcFirstLastPara="1" wrap="square" lIns="91425" tIns="91425" rIns="91425" bIns="91425" anchor="t" anchorCtr="0">
            <a:noAutofit/>
          </a:bodyPr>
          <a:lstStyle/>
          <a:p>
            <a:pPr marL="114300" marR="0" lvl="0" indent="0" algn="l" rtl="0">
              <a:spcBef>
                <a:spcPts val="600"/>
              </a:spcBef>
              <a:spcAft>
                <a:spcPts val="0"/>
              </a:spcAft>
              <a:buNone/>
            </a:pPr>
            <a:endParaRPr sz="1800">
              <a:solidFill>
                <a:srgbClr val="FFFFFF"/>
              </a:solidFill>
              <a:latin typeface="Urbanist"/>
              <a:ea typeface="Urbanist"/>
              <a:cs typeface="Urbanist"/>
              <a:sym typeface="Urbanist"/>
            </a:endParaRPr>
          </a:p>
        </p:txBody>
      </p:sp>
      <p:sp>
        <p:nvSpPr>
          <p:cNvPr id="801" name="Google Shape;801;p70"/>
          <p:cNvSpPr txBox="1">
            <a:spLocks noGrp="1"/>
          </p:cNvSpPr>
          <p:nvPr>
            <p:ph type="title" idx="30"/>
          </p:nvPr>
        </p:nvSpPr>
        <p:spPr>
          <a:xfrm>
            <a:off x="3330700" y="3406431"/>
            <a:ext cx="2229000" cy="2931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a:t>Market D</a:t>
            </a:r>
            <a:endParaRPr/>
          </a:p>
        </p:txBody>
      </p:sp>
      <p:pic>
        <p:nvPicPr>
          <p:cNvPr id="802" name="Google Shape;802;p70" descr="young family headshot"/>
          <p:cNvPicPr preferRelativeResize="0">
            <a:picLocks noGrp="1"/>
          </p:cNvPicPr>
          <p:nvPr>
            <p:ph type="pic" idx="23"/>
          </p:nvPr>
        </p:nvPicPr>
        <p:blipFill rotWithShape="1">
          <a:blip r:embed="rId21">
            <a:alphaModFix/>
          </a:blip>
          <a:srcRect/>
          <a:stretch/>
        </p:blipFill>
        <p:spPr>
          <a:xfrm>
            <a:off x="3330700" y="3832025"/>
            <a:ext cx="418800" cy="418800"/>
          </a:xfrm>
          <a:prstGeom prst="ellipse">
            <a:avLst/>
          </a:prstGeom>
        </p:spPr>
      </p:pic>
      <p:pic>
        <p:nvPicPr>
          <p:cNvPr id="803" name="Google Shape;803;p70" descr="single parent family"/>
          <p:cNvPicPr preferRelativeResize="0">
            <a:picLocks noGrp="1"/>
          </p:cNvPicPr>
          <p:nvPr>
            <p:ph type="pic" idx="24"/>
          </p:nvPr>
        </p:nvPicPr>
        <p:blipFill rotWithShape="1">
          <a:blip r:embed="rId22">
            <a:alphaModFix/>
          </a:blip>
          <a:srcRect/>
          <a:stretch/>
        </p:blipFill>
        <p:spPr>
          <a:xfrm>
            <a:off x="3749275" y="3832025"/>
            <a:ext cx="418800" cy="418800"/>
          </a:xfrm>
          <a:prstGeom prst="ellipse">
            <a:avLst/>
          </a:prstGeom>
        </p:spPr>
      </p:pic>
      <p:pic>
        <p:nvPicPr>
          <p:cNvPr id="804" name="Google Shape;804;p70" descr="young family headshot"/>
          <p:cNvPicPr preferRelativeResize="0">
            <a:picLocks noGrp="1"/>
          </p:cNvPicPr>
          <p:nvPr>
            <p:ph type="pic" idx="25"/>
          </p:nvPr>
        </p:nvPicPr>
        <p:blipFill rotWithShape="1">
          <a:blip r:embed="rId23">
            <a:alphaModFix/>
          </a:blip>
          <a:srcRect/>
          <a:stretch/>
        </p:blipFill>
        <p:spPr>
          <a:xfrm>
            <a:off x="4167850" y="3832025"/>
            <a:ext cx="418800" cy="418800"/>
          </a:xfrm>
          <a:prstGeom prst="ellipse">
            <a:avLst/>
          </a:prstGeom>
        </p:spPr>
      </p:pic>
      <p:pic>
        <p:nvPicPr>
          <p:cNvPr id="805" name="Google Shape;805;p70" descr="black family with grandparents"/>
          <p:cNvPicPr preferRelativeResize="0">
            <a:picLocks noGrp="1"/>
          </p:cNvPicPr>
          <p:nvPr>
            <p:ph type="pic" idx="26"/>
          </p:nvPr>
        </p:nvPicPr>
        <p:blipFill rotWithShape="1">
          <a:blip r:embed="rId24">
            <a:alphaModFix/>
          </a:blip>
          <a:srcRect/>
          <a:stretch/>
        </p:blipFill>
        <p:spPr>
          <a:xfrm>
            <a:off x="3330700" y="4250600"/>
            <a:ext cx="418800" cy="418800"/>
          </a:xfrm>
          <a:prstGeom prst="ellipse">
            <a:avLst/>
          </a:prstGeom>
        </p:spPr>
      </p:pic>
      <p:pic>
        <p:nvPicPr>
          <p:cNvPr id="806" name="Google Shape;806;p70" descr="single parent family"/>
          <p:cNvPicPr preferRelativeResize="0">
            <a:picLocks noGrp="1"/>
          </p:cNvPicPr>
          <p:nvPr>
            <p:ph type="pic" idx="27"/>
          </p:nvPr>
        </p:nvPicPr>
        <p:blipFill rotWithShape="1">
          <a:blip r:embed="rId25">
            <a:alphaModFix/>
          </a:blip>
          <a:srcRect/>
          <a:stretch/>
        </p:blipFill>
        <p:spPr>
          <a:xfrm>
            <a:off x="3749275" y="4250600"/>
            <a:ext cx="418800" cy="418800"/>
          </a:xfrm>
          <a:prstGeom prst="ellipse">
            <a:avLst/>
          </a:prstGeom>
        </p:spPr>
      </p:pic>
      <p:pic>
        <p:nvPicPr>
          <p:cNvPr id="807" name="Google Shape;807;p70" descr="young family headshot"/>
          <p:cNvPicPr preferRelativeResize="0">
            <a:picLocks noGrp="1"/>
          </p:cNvPicPr>
          <p:nvPr>
            <p:ph type="pic" idx="28"/>
          </p:nvPr>
        </p:nvPicPr>
        <p:blipFill rotWithShape="1">
          <a:blip r:embed="rId26">
            <a:alphaModFix/>
          </a:blip>
          <a:srcRect/>
          <a:stretch/>
        </p:blipFill>
        <p:spPr>
          <a:xfrm>
            <a:off x="4167850" y="4250600"/>
            <a:ext cx="418800" cy="418800"/>
          </a:xfrm>
          <a:prstGeom prst="ellipse">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71"/>
          <p:cNvSpPr txBox="1">
            <a:spLocks noGrp="1"/>
          </p:cNvSpPr>
          <p:nvPr>
            <p:ph type="subTitle" idx="1"/>
          </p:nvPr>
        </p:nvSpPr>
        <p:spPr>
          <a:xfrm>
            <a:off x="289900" y="162300"/>
            <a:ext cx="2114700" cy="2184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sv-SE" dirty="0" err="1"/>
              <a:t>Developed</a:t>
            </a:r>
            <a:r>
              <a:rPr lang="sv-SE" dirty="0"/>
              <a:t> by </a:t>
            </a:r>
            <a:r>
              <a:rPr lang="sv-SE" dirty="0" err="1"/>
              <a:t>me</a:t>
            </a:r>
            <a:endParaRPr dirty="0"/>
          </a:p>
        </p:txBody>
      </p:sp>
      <p:sp>
        <p:nvSpPr>
          <p:cNvPr id="814" name="Google Shape;814;p71"/>
          <p:cNvSpPr txBox="1">
            <a:spLocks noGrp="1"/>
          </p:cNvSpPr>
          <p:nvPr>
            <p:ph type="subTitle" idx="3"/>
          </p:nvPr>
        </p:nvSpPr>
        <p:spPr>
          <a:xfrm>
            <a:off x="6571675" y="162300"/>
            <a:ext cx="2282400" cy="2184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r>
              <a:rPr lang="sv-SE" dirty="0"/>
              <a:t>Nordic Conference 2025</a:t>
            </a:r>
            <a:endParaRPr dirty="0"/>
          </a:p>
        </p:txBody>
      </p:sp>
      <p:sp>
        <p:nvSpPr>
          <p:cNvPr id="815" name="Google Shape;815;p71"/>
          <p:cNvSpPr txBox="1">
            <a:spLocks noGrp="1"/>
          </p:cNvSpPr>
          <p:nvPr>
            <p:ph type="title"/>
          </p:nvPr>
        </p:nvSpPr>
        <p:spPr>
          <a:xfrm>
            <a:off x="3708375" y="1585475"/>
            <a:ext cx="5190300" cy="2031900"/>
          </a:xfrm>
          <a:prstGeom prst="rect">
            <a:avLst/>
          </a:prstGeom>
        </p:spPr>
        <p:txBody>
          <a:bodyPr spcFirstLastPara="1" wrap="square" lIns="0" tIns="0" rIns="91425" bIns="0" anchor="ctr" anchorCtr="0">
            <a:noAutofit/>
          </a:bodyPr>
          <a:lstStyle/>
          <a:p>
            <a:pPr marL="0" lvl="0" indent="0" algn="l" rtl="0">
              <a:spcBef>
                <a:spcPts val="0"/>
              </a:spcBef>
              <a:spcAft>
                <a:spcPts val="0"/>
              </a:spcAft>
              <a:buNone/>
            </a:pPr>
            <a:r>
              <a:rPr lang="en" b="1" dirty="0"/>
              <a:t>Multi-Channel Marketing in Local Markets</a:t>
            </a:r>
            <a:endParaRPr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72"/>
          <p:cNvSpPr txBox="1">
            <a:spLocks noGrp="1"/>
          </p:cNvSpPr>
          <p:nvPr>
            <p:ph type="body" idx="9"/>
          </p:nvPr>
        </p:nvSpPr>
        <p:spPr>
          <a:xfrm>
            <a:off x="1173675" y="3443925"/>
            <a:ext cx="1704992" cy="1413300"/>
          </a:xfrm>
          <a:prstGeom prst="rect">
            <a:avLst/>
          </a:prstGeom>
        </p:spPr>
        <p:txBody>
          <a:bodyPr spcFirstLastPara="1" wrap="square" lIns="0" tIns="91425" rIns="91425" bIns="91425" anchor="t" anchorCtr="0">
            <a:noAutofit/>
          </a:bodyPr>
          <a:lstStyle/>
          <a:p>
            <a:pPr marL="457200" lvl="0" indent="-304800" algn="l" rtl="0">
              <a:spcBef>
                <a:spcPts val="0"/>
              </a:spcBef>
              <a:spcAft>
                <a:spcPts val="0"/>
              </a:spcAft>
              <a:buSzPts val="1200"/>
              <a:buFont typeface="Urbanist"/>
              <a:buChar char="●"/>
            </a:pPr>
            <a:r>
              <a:rPr lang="en" sz="1200" b="1" dirty="0">
                <a:latin typeface="Urbanist"/>
                <a:ea typeface="Urbanist"/>
                <a:cs typeface="Urbanist"/>
                <a:sym typeface="Urbanist"/>
              </a:rPr>
              <a:t>Signage</a:t>
            </a:r>
            <a:endParaRPr sz="1200" b="1" dirty="0">
              <a:latin typeface="Urbanist"/>
              <a:ea typeface="Urbanist"/>
              <a:cs typeface="Urbanist"/>
              <a:sym typeface="Urbanist"/>
            </a:endParaRPr>
          </a:p>
          <a:p>
            <a:pPr marL="457200" lvl="0" indent="-304800" algn="l" rtl="0">
              <a:spcBef>
                <a:spcPts val="0"/>
              </a:spcBef>
              <a:spcAft>
                <a:spcPts val="0"/>
              </a:spcAft>
              <a:buSzPts val="1200"/>
              <a:buFont typeface="Urbanist"/>
              <a:buChar char="●"/>
            </a:pPr>
            <a:r>
              <a:rPr lang="en" sz="1200" b="1" dirty="0">
                <a:latin typeface="Urbanist"/>
                <a:ea typeface="Urbanist"/>
                <a:cs typeface="Urbanist"/>
                <a:sym typeface="Urbanist"/>
              </a:rPr>
              <a:t>Flyers</a:t>
            </a:r>
            <a:endParaRPr sz="1200" b="1" dirty="0">
              <a:latin typeface="Urbanist"/>
              <a:ea typeface="Urbanist"/>
              <a:cs typeface="Urbanist"/>
              <a:sym typeface="Urbanist"/>
            </a:endParaRPr>
          </a:p>
          <a:p>
            <a:pPr marL="457200" lvl="0" indent="-304800" algn="l" rtl="0">
              <a:spcBef>
                <a:spcPts val="0"/>
              </a:spcBef>
              <a:spcAft>
                <a:spcPts val="0"/>
              </a:spcAft>
              <a:buSzPts val="1200"/>
              <a:buFont typeface="Urbanist"/>
              <a:buChar char="●"/>
            </a:pPr>
            <a:r>
              <a:rPr lang="en" sz="1200" b="1" dirty="0">
                <a:latin typeface="Urbanist"/>
                <a:ea typeface="Urbanist"/>
                <a:cs typeface="Urbanist"/>
                <a:sym typeface="Urbanist"/>
              </a:rPr>
              <a:t>Decals</a:t>
            </a:r>
            <a:endParaRPr sz="1200" b="1" dirty="0">
              <a:latin typeface="Urbanist"/>
              <a:ea typeface="Urbanist"/>
              <a:cs typeface="Urbanist"/>
              <a:sym typeface="Urbanist"/>
            </a:endParaRPr>
          </a:p>
          <a:p>
            <a:pPr marL="457200" lvl="0" indent="-304800" algn="l" rtl="0">
              <a:spcBef>
                <a:spcPts val="0"/>
              </a:spcBef>
              <a:spcAft>
                <a:spcPts val="0"/>
              </a:spcAft>
              <a:buSzPts val="1200"/>
              <a:buFont typeface="Urbanist"/>
              <a:buChar char="●"/>
            </a:pPr>
            <a:r>
              <a:rPr lang="en" sz="1200" b="1" dirty="0">
                <a:latin typeface="Urbanist"/>
                <a:ea typeface="Urbanist"/>
                <a:cs typeface="Urbanist"/>
                <a:sym typeface="Urbanist"/>
              </a:rPr>
              <a:t>Referral cards</a:t>
            </a:r>
            <a:endParaRPr sz="1200" b="1" dirty="0">
              <a:latin typeface="Urbanist"/>
              <a:ea typeface="Urbanist"/>
              <a:cs typeface="Urbanist"/>
              <a:sym typeface="Urbanist"/>
            </a:endParaRPr>
          </a:p>
          <a:p>
            <a:pPr marL="457200" lvl="0" indent="-304800" algn="l" rtl="0">
              <a:spcBef>
                <a:spcPts val="0"/>
              </a:spcBef>
              <a:spcAft>
                <a:spcPts val="0"/>
              </a:spcAft>
              <a:buSzPts val="1200"/>
              <a:buFont typeface="Urbanist"/>
              <a:buChar char="●"/>
            </a:pPr>
            <a:r>
              <a:rPr lang="en" sz="1200" b="1" dirty="0">
                <a:latin typeface="Urbanist"/>
                <a:ea typeface="Urbanist"/>
                <a:cs typeface="Urbanist"/>
                <a:sym typeface="Urbanist"/>
              </a:rPr>
              <a:t>Merchandise</a:t>
            </a:r>
            <a:endParaRPr sz="1200" b="1" dirty="0">
              <a:latin typeface="Urbanist"/>
              <a:ea typeface="Urbanist"/>
              <a:cs typeface="Urbanist"/>
              <a:sym typeface="Urbanist"/>
            </a:endParaRPr>
          </a:p>
          <a:p>
            <a:pPr marL="457200" lvl="0" indent="-304800" algn="l" rtl="0">
              <a:spcBef>
                <a:spcPts val="0"/>
              </a:spcBef>
              <a:spcAft>
                <a:spcPts val="0"/>
              </a:spcAft>
              <a:buSzPts val="1200"/>
              <a:buFont typeface="Urbanist"/>
              <a:buChar char="●"/>
            </a:pPr>
            <a:r>
              <a:rPr lang="en" sz="1200" b="1" dirty="0">
                <a:latin typeface="Urbanist"/>
                <a:ea typeface="Urbanist"/>
                <a:cs typeface="Urbanist"/>
                <a:sym typeface="Urbanist"/>
              </a:rPr>
              <a:t>OOH ads</a:t>
            </a:r>
            <a:endParaRPr sz="1200" b="1" dirty="0">
              <a:latin typeface="Urbanist"/>
              <a:ea typeface="Urbanist"/>
              <a:cs typeface="Urbanist"/>
              <a:sym typeface="Urbanist"/>
            </a:endParaRPr>
          </a:p>
        </p:txBody>
      </p:sp>
      <p:sp>
        <p:nvSpPr>
          <p:cNvPr id="821" name="Google Shape;821;p72"/>
          <p:cNvSpPr txBox="1">
            <a:spLocks noGrp="1"/>
          </p:cNvSpPr>
          <p:nvPr>
            <p:ph type="body" idx="13"/>
          </p:nvPr>
        </p:nvSpPr>
        <p:spPr>
          <a:xfrm>
            <a:off x="3500325" y="3443925"/>
            <a:ext cx="1514700" cy="1413300"/>
          </a:xfrm>
          <a:prstGeom prst="rect">
            <a:avLst/>
          </a:prstGeom>
        </p:spPr>
        <p:txBody>
          <a:bodyPr spcFirstLastPara="1" wrap="square" lIns="0" tIns="91425" rIns="91425" bIns="91425" anchor="t" anchorCtr="0">
            <a:noAutofit/>
          </a:bodyPr>
          <a:lstStyle/>
          <a:p>
            <a:pPr marL="457200" lvl="0" indent="-298450" algn="l" rtl="0">
              <a:spcBef>
                <a:spcPts val="0"/>
              </a:spcBef>
              <a:spcAft>
                <a:spcPts val="0"/>
              </a:spcAft>
              <a:buSzPts val="1100"/>
              <a:buFont typeface="Urbanist"/>
              <a:buChar char="●"/>
            </a:pPr>
            <a:r>
              <a:rPr lang="en" sz="1100" b="1">
                <a:latin typeface="Urbanist"/>
                <a:ea typeface="Urbanist"/>
                <a:cs typeface="Urbanist"/>
                <a:sym typeface="Urbanist"/>
              </a:rPr>
              <a:t>Website</a:t>
            </a:r>
            <a:endParaRPr sz="1100" b="1">
              <a:latin typeface="Urbanist"/>
              <a:ea typeface="Urbanist"/>
              <a:cs typeface="Urbanist"/>
              <a:sym typeface="Urbanist"/>
            </a:endParaRPr>
          </a:p>
          <a:p>
            <a:pPr marL="457200" lvl="0" indent="-298450" algn="l" rtl="0">
              <a:spcBef>
                <a:spcPts val="0"/>
              </a:spcBef>
              <a:spcAft>
                <a:spcPts val="0"/>
              </a:spcAft>
              <a:buSzPts val="1100"/>
              <a:buFont typeface="Urbanist"/>
              <a:buChar char="●"/>
            </a:pPr>
            <a:r>
              <a:rPr lang="en" sz="1100" b="1">
                <a:latin typeface="Urbanist"/>
                <a:ea typeface="Urbanist"/>
                <a:cs typeface="Urbanist"/>
                <a:sym typeface="Urbanist"/>
              </a:rPr>
              <a:t>Local SEO</a:t>
            </a:r>
            <a:endParaRPr sz="1100" b="1">
              <a:latin typeface="Urbanist"/>
              <a:ea typeface="Urbanist"/>
              <a:cs typeface="Urbanist"/>
              <a:sym typeface="Urbanist"/>
            </a:endParaRPr>
          </a:p>
          <a:p>
            <a:pPr marL="457200" lvl="0" indent="-298450" algn="l" rtl="0">
              <a:spcBef>
                <a:spcPts val="0"/>
              </a:spcBef>
              <a:spcAft>
                <a:spcPts val="0"/>
              </a:spcAft>
              <a:buSzPts val="1100"/>
              <a:buFont typeface="Urbanist"/>
              <a:buChar char="●"/>
            </a:pPr>
            <a:r>
              <a:rPr lang="en" sz="1100" b="1">
                <a:latin typeface="Urbanist"/>
                <a:ea typeface="Urbanist"/>
                <a:cs typeface="Urbanist"/>
                <a:sym typeface="Urbanist"/>
              </a:rPr>
              <a:t>Google Ads</a:t>
            </a:r>
            <a:endParaRPr sz="1100" b="1">
              <a:latin typeface="Urbanist"/>
              <a:ea typeface="Urbanist"/>
              <a:cs typeface="Urbanist"/>
              <a:sym typeface="Urbanist"/>
            </a:endParaRPr>
          </a:p>
          <a:p>
            <a:pPr marL="457200" lvl="0" indent="-298450" algn="l" rtl="0">
              <a:spcBef>
                <a:spcPts val="0"/>
              </a:spcBef>
              <a:spcAft>
                <a:spcPts val="0"/>
              </a:spcAft>
              <a:buSzPts val="1100"/>
              <a:buFont typeface="Urbanist"/>
              <a:buChar char="●"/>
            </a:pPr>
            <a:r>
              <a:rPr lang="en" sz="1100" b="1">
                <a:latin typeface="Urbanist"/>
                <a:ea typeface="Urbanist"/>
                <a:cs typeface="Urbanist"/>
                <a:sym typeface="Urbanist"/>
              </a:rPr>
              <a:t>Meta Ads</a:t>
            </a:r>
            <a:endParaRPr sz="1100" b="1">
              <a:latin typeface="Urbanist"/>
              <a:ea typeface="Urbanist"/>
              <a:cs typeface="Urbanist"/>
              <a:sym typeface="Urbanist"/>
            </a:endParaRPr>
          </a:p>
          <a:p>
            <a:pPr marL="457200" lvl="0" indent="-298450" algn="l" rtl="0">
              <a:spcBef>
                <a:spcPts val="0"/>
              </a:spcBef>
              <a:spcAft>
                <a:spcPts val="0"/>
              </a:spcAft>
              <a:buSzPts val="1100"/>
              <a:buFont typeface="Urbanist"/>
              <a:buChar char="●"/>
            </a:pPr>
            <a:r>
              <a:rPr lang="en" sz="1100" b="1">
                <a:latin typeface="Urbanist"/>
                <a:ea typeface="Urbanist"/>
                <a:cs typeface="Urbanist"/>
                <a:sym typeface="Urbanist"/>
              </a:rPr>
              <a:t>Tiktok ads</a:t>
            </a:r>
            <a:endParaRPr sz="1100" b="1">
              <a:latin typeface="Urbanist"/>
              <a:ea typeface="Urbanist"/>
              <a:cs typeface="Urbanist"/>
              <a:sym typeface="Urbanist"/>
            </a:endParaRPr>
          </a:p>
          <a:p>
            <a:pPr marL="457200" lvl="0" indent="-298450" algn="l" rtl="0">
              <a:spcBef>
                <a:spcPts val="0"/>
              </a:spcBef>
              <a:spcAft>
                <a:spcPts val="0"/>
              </a:spcAft>
              <a:buSzPts val="1100"/>
              <a:buFont typeface="Urbanist"/>
              <a:buChar char="●"/>
            </a:pPr>
            <a:r>
              <a:rPr lang="en" sz="1100" b="1">
                <a:latin typeface="Urbanist"/>
                <a:ea typeface="Urbanist"/>
                <a:cs typeface="Urbanist"/>
                <a:sym typeface="Urbanist"/>
              </a:rPr>
              <a:t>Organic Social</a:t>
            </a:r>
            <a:endParaRPr sz="1100" b="1">
              <a:latin typeface="Urbanist"/>
              <a:ea typeface="Urbanist"/>
              <a:cs typeface="Urbanist"/>
              <a:sym typeface="Urbanist"/>
            </a:endParaRPr>
          </a:p>
          <a:p>
            <a:pPr marL="457200" lvl="0" indent="-298450" algn="l" rtl="0">
              <a:spcBef>
                <a:spcPts val="0"/>
              </a:spcBef>
              <a:spcAft>
                <a:spcPts val="0"/>
              </a:spcAft>
              <a:buSzPts val="1100"/>
              <a:buFont typeface="Urbanist"/>
              <a:buChar char="●"/>
            </a:pPr>
            <a:r>
              <a:rPr lang="en" sz="1100" b="1">
                <a:latin typeface="Urbanist"/>
                <a:ea typeface="Urbanist"/>
                <a:cs typeface="Urbanist"/>
                <a:sym typeface="Urbanist"/>
              </a:rPr>
              <a:t>Online groups</a:t>
            </a:r>
            <a:endParaRPr sz="1100" b="1">
              <a:latin typeface="Urbanist"/>
              <a:ea typeface="Urbanist"/>
              <a:cs typeface="Urbanist"/>
              <a:sym typeface="Urbanist"/>
            </a:endParaRPr>
          </a:p>
          <a:p>
            <a:pPr marL="0" lvl="0" indent="0" algn="l" rtl="0">
              <a:spcBef>
                <a:spcPts val="0"/>
              </a:spcBef>
              <a:spcAft>
                <a:spcPts val="0"/>
              </a:spcAft>
              <a:buNone/>
            </a:pPr>
            <a:endParaRPr sz="1100" b="1">
              <a:latin typeface="Urbanist"/>
              <a:ea typeface="Urbanist"/>
              <a:cs typeface="Urbanist"/>
              <a:sym typeface="Urbanist"/>
            </a:endParaRPr>
          </a:p>
        </p:txBody>
      </p:sp>
      <p:sp>
        <p:nvSpPr>
          <p:cNvPr id="822" name="Google Shape;822;p72"/>
          <p:cNvSpPr txBox="1">
            <a:spLocks noGrp="1"/>
          </p:cNvSpPr>
          <p:nvPr>
            <p:ph type="body" idx="14"/>
          </p:nvPr>
        </p:nvSpPr>
        <p:spPr>
          <a:xfrm>
            <a:off x="5826975" y="3443925"/>
            <a:ext cx="2114700" cy="1413300"/>
          </a:xfrm>
          <a:prstGeom prst="rect">
            <a:avLst/>
          </a:prstGeom>
        </p:spPr>
        <p:txBody>
          <a:bodyPr spcFirstLastPara="1" wrap="square" lIns="0" tIns="91425" rIns="91425" bIns="91425" anchor="t" anchorCtr="0">
            <a:noAutofit/>
          </a:bodyPr>
          <a:lstStyle/>
          <a:p>
            <a:pPr marL="457200" lvl="0" indent="-298450" algn="l" rtl="0">
              <a:spcBef>
                <a:spcPts val="0"/>
              </a:spcBef>
              <a:spcAft>
                <a:spcPts val="0"/>
              </a:spcAft>
              <a:buSzPts val="1100"/>
              <a:buFont typeface="Urbanist"/>
              <a:buChar char="●"/>
            </a:pPr>
            <a:r>
              <a:rPr lang="en" sz="1100" b="1">
                <a:latin typeface="Urbanist"/>
                <a:ea typeface="Urbanist"/>
                <a:cs typeface="Urbanist"/>
                <a:sym typeface="Urbanist"/>
              </a:rPr>
              <a:t>Sponsorships</a:t>
            </a:r>
            <a:endParaRPr sz="1100" b="1">
              <a:latin typeface="Urbanist"/>
              <a:ea typeface="Urbanist"/>
              <a:cs typeface="Urbanist"/>
              <a:sym typeface="Urbanist"/>
            </a:endParaRPr>
          </a:p>
          <a:p>
            <a:pPr marL="457200" lvl="0" indent="-298450" algn="l" rtl="0">
              <a:spcBef>
                <a:spcPts val="0"/>
              </a:spcBef>
              <a:spcAft>
                <a:spcPts val="0"/>
              </a:spcAft>
              <a:buSzPts val="1100"/>
              <a:buFont typeface="Urbanist"/>
              <a:buChar char="●"/>
            </a:pPr>
            <a:r>
              <a:rPr lang="en" sz="1100" b="1">
                <a:latin typeface="Urbanist"/>
                <a:ea typeface="Urbanist"/>
                <a:cs typeface="Urbanist"/>
                <a:sym typeface="Urbanist"/>
              </a:rPr>
              <a:t>Local Charities</a:t>
            </a:r>
            <a:endParaRPr sz="1100" b="1">
              <a:latin typeface="Urbanist"/>
              <a:ea typeface="Urbanist"/>
              <a:cs typeface="Urbanist"/>
              <a:sym typeface="Urbanist"/>
            </a:endParaRPr>
          </a:p>
          <a:p>
            <a:pPr marL="457200" lvl="0" indent="-298450" algn="l" rtl="0">
              <a:spcBef>
                <a:spcPts val="0"/>
              </a:spcBef>
              <a:spcAft>
                <a:spcPts val="0"/>
              </a:spcAft>
              <a:buSzPts val="1100"/>
              <a:buFont typeface="Urbanist"/>
              <a:buChar char="●"/>
            </a:pPr>
            <a:r>
              <a:rPr lang="en" sz="1100" b="1">
                <a:latin typeface="Urbanist"/>
                <a:ea typeface="Urbanist"/>
                <a:cs typeface="Urbanist"/>
                <a:sym typeface="Urbanist"/>
              </a:rPr>
              <a:t>Grassroots groups</a:t>
            </a:r>
            <a:endParaRPr sz="1100" b="1">
              <a:latin typeface="Urbanist"/>
              <a:ea typeface="Urbanist"/>
              <a:cs typeface="Urbanist"/>
              <a:sym typeface="Urbanist"/>
            </a:endParaRPr>
          </a:p>
          <a:p>
            <a:pPr marL="457200" lvl="0" indent="-298450" algn="l" rtl="0">
              <a:spcBef>
                <a:spcPts val="0"/>
              </a:spcBef>
              <a:spcAft>
                <a:spcPts val="0"/>
              </a:spcAft>
              <a:buSzPts val="1100"/>
              <a:buFont typeface="Urbanist"/>
              <a:buChar char="●"/>
            </a:pPr>
            <a:r>
              <a:rPr lang="en" sz="1100" b="1">
                <a:latin typeface="Urbanist"/>
                <a:ea typeface="Urbanist"/>
                <a:cs typeface="Urbanist"/>
                <a:sym typeface="Urbanist"/>
              </a:rPr>
              <a:t>Local Press</a:t>
            </a:r>
            <a:endParaRPr sz="1100" b="1">
              <a:latin typeface="Urbanist"/>
              <a:ea typeface="Urbanist"/>
              <a:cs typeface="Urbanist"/>
              <a:sym typeface="Urbanist"/>
            </a:endParaRPr>
          </a:p>
          <a:p>
            <a:pPr marL="457200" lvl="0" indent="-298450" algn="l" rtl="0">
              <a:spcBef>
                <a:spcPts val="0"/>
              </a:spcBef>
              <a:spcAft>
                <a:spcPts val="0"/>
              </a:spcAft>
              <a:buSzPts val="1100"/>
              <a:buFont typeface="Urbanist"/>
              <a:buChar char="●"/>
            </a:pPr>
            <a:r>
              <a:rPr lang="en" sz="1100" b="1">
                <a:latin typeface="Urbanist"/>
                <a:ea typeface="Urbanist"/>
                <a:cs typeface="Urbanist"/>
                <a:sym typeface="Urbanist"/>
              </a:rPr>
              <a:t>School fairs</a:t>
            </a:r>
            <a:endParaRPr sz="1100" b="1">
              <a:latin typeface="Urbanist"/>
              <a:ea typeface="Urbanist"/>
              <a:cs typeface="Urbanist"/>
              <a:sym typeface="Urbanist"/>
            </a:endParaRPr>
          </a:p>
          <a:p>
            <a:pPr marL="457200" lvl="0" indent="-298450" algn="l" rtl="0">
              <a:spcBef>
                <a:spcPts val="0"/>
              </a:spcBef>
              <a:spcAft>
                <a:spcPts val="0"/>
              </a:spcAft>
              <a:buSzPts val="1100"/>
              <a:buFont typeface="Urbanist"/>
              <a:buChar char="●"/>
            </a:pPr>
            <a:r>
              <a:rPr lang="en" sz="1100" b="1">
                <a:latin typeface="Urbanist"/>
                <a:ea typeface="Urbanist"/>
                <a:cs typeface="Urbanist"/>
                <a:sym typeface="Urbanist"/>
              </a:rPr>
              <a:t>Business partnerships</a:t>
            </a:r>
            <a:endParaRPr sz="1100" b="1">
              <a:latin typeface="Urbanist"/>
              <a:ea typeface="Urbanist"/>
              <a:cs typeface="Urbanist"/>
              <a:sym typeface="Urbanist"/>
            </a:endParaRPr>
          </a:p>
          <a:p>
            <a:pPr marL="0" lvl="0" indent="0" algn="l" rtl="0">
              <a:spcBef>
                <a:spcPts val="0"/>
              </a:spcBef>
              <a:spcAft>
                <a:spcPts val="0"/>
              </a:spcAft>
              <a:buNone/>
            </a:pPr>
            <a:endParaRPr sz="1100" b="1">
              <a:latin typeface="Urbanist"/>
              <a:ea typeface="Urbanist"/>
              <a:cs typeface="Urbanist"/>
              <a:sym typeface="Urbanist"/>
            </a:endParaRPr>
          </a:p>
        </p:txBody>
      </p:sp>
      <p:sp>
        <p:nvSpPr>
          <p:cNvPr id="823" name="Google Shape;823;p72"/>
          <p:cNvSpPr txBox="1">
            <a:spLocks noGrp="1"/>
          </p:cNvSpPr>
          <p:nvPr>
            <p:ph type="subTitle" idx="6"/>
          </p:nvPr>
        </p:nvSpPr>
        <p:spPr>
          <a:xfrm>
            <a:off x="3500325" y="2950825"/>
            <a:ext cx="1514700" cy="400200"/>
          </a:xfrm>
          <a:prstGeom prst="rect">
            <a:avLst/>
          </a:prstGeom>
        </p:spPr>
        <p:txBody>
          <a:bodyPr spcFirstLastPara="1" wrap="square" lIns="0" tIns="0" rIns="91425" bIns="91425" anchor="t" anchorCtr="0">
            <a:spAutoFit/>
          </a:bodyPr>
          <a:lstStyle/>
          <a:p>
            <a:pPr marL="0" lvl="0" indent="0" algn="l" rtl="0">
              <a:spcBef>
                <a:spcPts val="0"/>
              </a:spcBef>
              <a:spcAft>
                <a:spcPts val="0"/>
              </a:spcAft>
              <a:buNone/>
            </a:pPr>
            <a:r>
              <a:rPr lang="en" sz="2000" b="1"/>
              <a:t>Digital</a:t>
            </a:r>
            <a:r>
              <a:rPr lang="en"/>
              <a:t> </a:t>
            </a:r>
            <a:endParaRPr/>
          </a:p>
        </p:txBody>
      </p:sp>
      <p:pic>
        <p:nvPicPr>
          <p:cNvPr id="824" name="Google Shape;824;p72" descr="self storage facility with a blue neon sign on the side of the building saying ‘storage’"/>
          <p:cNvPicPr preferRelativeResize="0">
            <a:picLocks noGrp="1"/>
          </p:cNvPicPr>
          <p:nvPr>
            <p:ph type="pic" idx="2"/>
          </p:nvPr>
        </p:nvPicPr>
        <p:blipFill rotWithShape="1">
          <a:blip r:embed="rId3">
            <a:alphaModFix/>
          </a:blip>
          <a:srcRect t="6664" b="6664"/>
          <a:stretch/>
        </p:blipFill>
        <p:spPr>
          <a:xfrm>
            <a:off x="1173025" y="1523850"/>
            <a:ext cx="1514700" cy="1312800"/>
          </a:xfrm>
          <a:prstGeom prst="round1Rect">
            <a:avLst>
              <a:gd name="adj" fmla="val 16667"/>
            </a:avLst>
          </a:prstGeom>
          <a:ln w="19050" cap="flat" cmpd="sng">
            <a:solidFill>
              <a:srgbClr val="ED9AE7"/>
            </a:solidFill>
            <a:prstDash val="solid"/>
            <a:round/>
            <a:headEnd type="none" w="sm" len="sm"/>
            <a:tailEnd type="none" w="sm" len="sm"/>
          </a:ln>
        </p:spPr>
      </p:pic>
      <p:pic>
        <p:nvPicPr>
          <p:cNvPr id="825" name="Google Shape;825;p72" descr="digital marketing local seo for self storage"/>
          <p:cNvPicPr preferRelativeResize="0">
            <a:picLocks noGrp="1"/>
          </p:cNvPicPr>
          <p:nvPr>
            <p:ph type="pic" idx="3"/>
          </p:nvPr>
        </p:nvPicPr>
        <p:blipFill rotWithShape="1">
          <a:blip r:embed="rId4">
            <a:alphaModFix/>
          </a:blip>
          <a:srcRect t="6664" b="6664"/>
          <a:stretch/>
        </p:blipFill>
        <p:spPr>
          <a:xfrm>
            <a:off x="3500975" y="1523850"/>
            <a:ext cx="1514700" cy="1312800"/>
          </a:xfrm>
          <a:prstGeom prst="round1Rect">
            <a:avLst>
              <a:gd name="adj" fmla="val 16667"/>
            </a:avLst>
          </a:prstGeom>
          <a:ln w="19050" cap="flat" cmpd="sng">
            <a:solidFill>
              <a:srgbClr val="87D76C"/>
            </a:solidFill>
            <a:prstDash val="solid"/>
            <a:round/>
            <a:headEnd type="none" w="sm" len="sm"/>
            <a:tailEnd type="none" w="sm" len="sm"/>
          </a:ln>
        </p:spPr>
      </p:pic>
      <p:pic>
        <p:nvPicPr>
          <p:cNvPr id="826" name="Google Shape;826;p72" descr="Sports team sponsored by self storage company"/>
          <p:cNvPicPr preferRelativeResize="0">
            <a:picLocks noGrp="1"/>
          </p:cNvPicPr>
          <p:nvPr>
            <p:ph type="pic" idx="4"/>
          </p:nvPr>
        </p:nvPicPr>
        <p:blipFill rotWithShape="1">
          <a:blip r:embed="rId5">
            <a:alphaModFix/>
          </a:blip>
          <a:srcRect t="6664" b="6664"/>
          <a:stretch/>
        </p:blipFill>
        <p:spPr>
          <a:xfrm>
            <a:off x="5826975" y="1523850"/>
            <a:ext cx="1514700" cy="1312800"/>
          </a:xfrm>
          <a:prstGeom prst="round1Rect">
            <a:avLst>
              <a:gd name="adj" fmla="val 16667"/>
            </a:avLst>
          </a:prstGeom>
          <a:ln w="19050" cap="flat" cmpd="sng">
            <a:solidFill>
              <a:srgbClr val="F7816D"/>
            </a:solidFill>
            <a:prstDash val="solid"/>
            <a:round/>
            <a:headEnd type="none" w="sm" len="sm"/>
            <a:tailEnd type="none" w="sm" len="sm"/>
          </a:ln>
        </p:spPr>
      </p:pic>
      <p:sp>
        <p:nvSpPr>
          <p:cNvPr id="827" name="Google Shape;827;p72"/>
          <p:cNvSpPr txBox="1">
            <a:spLocks noGrp="1"/>
          </p:cNvSpPr>
          <p:nvPr>
            <p:ph type="subTitle" idx="1"/>
          </p:nvPr>
        </p:nvSpPr>
        <p:spPr>
          <a:xfrm>
            <a:off x="1173025" y="2940188"/>
            <a:ext cx="1514700" cy="400200"/>
          </a:xfrm>
          <a:prstGeom prst="rect">
            <a:avLst/>
          </a:prstGeom>
        </p:spPr>
        <p:txBody>
          <a:bodyPr spcFirstLastPara="1" wrap="square" lIns="0" tIns="0" rIns="91425" bIns="91425" anchor="t" anchorCtr="0">
            <a:spAutoFit/>
          </a:bodyPr>
          <a:lstStyle/>
          <a:p>
            <a:pPr marL="0" lvl="0" indent="0" algn="l" rtl="0">
              <a:spcBef>
                <a:spcPts val="0"/>
              </a:spcBef>
              <a:spcAft>
                <a:spcPts val="0"/>
              </a:spcAft>
              <a:buNone/>
            </a:pPr>
            <a:r>
              <a:rPr lang="en" sz="2000" b="1"/>
              <a:t>Physical</a:t>
            </a:r>
            <a:r>
              <a:rPr lang="en"/>
              <a:t> </a:t>
            </a:r>
            <a:endParaRPr/>
          </a:p>
        </p:txBody>
      </p:sp>
      <p:sp>
        <p:nvSpPr>
          <p:cNvPr id="828" name="Google Shape;828;p72"/>
          <p:cNvSpPr txBox="1">
            <a:spLocks noGrp="1"/>
          </p:cNvSpPr>
          <p:nvPr>
            <p:ph type="title"/>
          </p:nvPr>
        </p:nvSpPr>
        <p:spPr>
          <a:xfrm>
            <a:off x="326175" y="675200"/>
            <a:ext cx="5820900" cy="4338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a:t>Your marketing channels by group</a:t>
            </a:r>
            <a:endParaRPr/>
          </a:p>
        </p:txBody>
      </p:sp>
      <p:sp>
        <p:nvSpPr>
          <p:cNvPr id="829" name="Google Shape;829;p72"/>
          <p:cNvSpPr txBox="1">
            <a:spLocks noGrp="1"/>
          </p:cNvSpPr>
          <p:nvPr>
            <p:ph type="subTitle" idx="20"/>
          </p:nvPr>
        </p:nvSpPr>
        <p:spPr>
          <a:xfrm>
            <a:off x="289900" y="162300"/>
            <a:ext cx="2114700" cy="2184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dirty="0"/>
              <a:t>Developed by me</a:t>
            </a:r>
            <a:endParaRPr dirty="0"/>
          </a:p>
        </p:txBody>
      </p:sp>
      <p:sp>
        <p:nvSpPr>
          <p:cNvPr id="830" name="Google Shape;830;p72"/>
          <p:cNvSpPr txBox="1">
            <a:spLocks noGrp="1"/>
          </p:cNvSpPr>
          <p:nvPr>
            <p:ph type="subTitle" idx="22"/>
          </p:nvPr>
        </p:nvSpPr>
        <p:spPr>
          <a:xfrm>
            <a:off x="6571675" y="162300"/>
            <a:ext cx="2282400" cy="2184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r>
              <a:rPr lang="en"/>
              <a:t>Nordic Conference 2025</a:t>
            </a:r>
            <a:endParaRPr/>
          </a:p>
        </p:txBody>
      </p:sp>
      <p:sp>
        <p:nvSpPr>
          <p:cNvPr id="831" name="Google Shape;831;p72"/>
          <p:cNvSpPr txBox="1">
            <a:spLocks noGrp="1"/>
          </p:cNvSpPr>
          <p:nvPr>
            <p:ph type="subTitle" idx="6"/>
          </p:nvPr>
        </p:nvSpPr>
        <p:spPr>
          <a:xfrm>
            <a:off x="5801675" y="2940188"/>
            <a:ext cx="1514700" cy="400200"/>
          </a:xfrm>
          <a:prstGeom prst="rect">
            <a:avLst/>
          </a:prstGeom>
        </p:spPr>
        <p:txBody>
          <a:bodyPr spcFirstLastPara="1" wrap="square" lIns="0" tIns="0" rIns="91425" bIns="91425" anchor="t" anchorCtr="0">
            <a:spAutoFit/>
          </a:bodyPr>
          <a:lstStyle/>
          <a:p>
            <a:pPr marL="0" lvl="0" indent="0" algn="l" rtl="0">
              <a:spcBef>
                <a:spcPts val="0"/>
              </a:spcBef>
              <a:spcAft>
                <a:spcPts val="0"/>
              </a:spcAft>
              <a:buNone/>
            </a:pPr>
            <a:r>
              <a:rPr lang="en" sz="2000" b="1"/>
              <a:t>Community</a:t>
            </a:r>
            <a:r>
              <a:rPr lang="en"/>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55"/>
          <p:cNvSpPr txBox="1">
            <a:spLocks noGrp="1"/>
          </p:cNvSpPr>
          <p:nvPr>
            <p:ph type="title"/>
          </p:nvPr>
        </p:nvSpPr>
        <p:spPr>
          <a:xfrm>
            <a:off x="490250" y="450150"/>
            <a:ext cx="6367800" cy="4090800"/>
          </a:xfrm>
          <a:prstGeom prst="rect">
            <a:avLst/>
          </a:prstGeom>
        </p:spPr>
        <p:txBody>
          <a:bodyPr spcFirstLastPara="1" wrap="square" lIns="0" tIns="0" rIns="91425" bIns="0" anchor="ctr" anchorCtr="0">
            <a:noAutofit/>
          </a:bodyPr>
          <a:lstStyle/>
          <a:p>
            <a:pPr marL="0" lvl="0" indent="0" algn="l" rtl="0">
              <a:spcBef>
                <a:spcPts val="0"/>
              </a:spcBef>
              <a:spcAft>
                <a:spcPts val="0"/>
              </a:spcAft>
              <a:buNone/>
            </a:pPr>
            <a:r>
              <a:rPr lang="en" sz="4500" b="1" dirty="0"/>
              <a:t>Marketing isn’t about selling - it’s about understanding</a:t>
            </a:r>
            <a:endParaRPr sz="4500" b="1" dirty="0"/>
          </a:p>
        </p:txBody>
      </p:sp>
      <p:sp>
        <p:nvSpPr>
          <p:cNvPr id="581" name="Google Shape;581;p55"/>
          <p:cNvSpPr txBox="1">
            <a:spLocks noGrp="1"/>
          </p:cNvSpPr>
          <p:nvPr>
            <p:ph type="subTitle" idx="4294967295"/>
          </p:nvPr>
        </p:nvSpPr>
        <p:spPr>
          <a:xfrm>
            <a:off x="289900" y="162300"/>
            <a:ext cx="2114700" cy="218400"/>
          </a:xfrm>
          <a:prstGeom prst="rect">
            <a:avLst/>
          </a:prstGeom>
        </p:spPr>
        <p:txBody>
          <a:bodyPr spcFirstLastPara="1" wrap="square" lIns="91425" tIns="91425" rIns="91425" bIns="91425" anchor="ctr" anchorCtr="0">
            <a:normAutofit fontScale="25000" lnSpcReduction="20000"/>
          </a:bodyPr>
          <a:lstStyle/>
          <a:p>
            <a:pPr marL="0" lvl="0" indent="0" algn="l" rtl="0">
              <a:spcBef>
                <a:spcPts val="0"/>
              </a:spcBef>
              <a:spcAft>
                <a:spcPts val="0"/>
              </a:spcAft>
              <a:buNone/>
            </a:pPr>
            <a:r>
              <a:rPr lang="en">
                <a:solidFill>
                  <a:schemeClr val="dk1"/>
                </a:solidFill>
              </a:rPr>
              <a:t>Developed by me</a:t>
            </a:r>
            <a:endParaRPr>
              <a:solidFill>
                <a:schemeClr val="dk1"/>
              </a:solidFill>
            </a:endParaRPr>
          </a:p>
        </p:txBody>
      </p:sp>
      <p:sp>
        <p:nvSpPr>
          <p:cNvPr id="582" name="Google Shape;582;p55"/>
          <p:cNvSpPr/>
          <p:nvPr/>
        </p:nvSpPr>
        <p:spPr>
          <a:xfrm rot="-5400000">
            <a:off x="7029400" y="76100"/>
            <a:ext cx="2114700" cy="2114700"/>
          </a:xfrm>
          <a:prstGeom prst="pie">
            <a:avLst>
              <a:gd name="adj1" fmla="val 0"/>
              <a:gd name="adj2" fmla="val 10813218"/>
            </a:avLst>
          </a:prstGeom>
          <a:solidFill>
            <a:srgbClr val="4F77D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300">
              <a:latin typeface="Urbanist"/>
              <a:ea typeface="Urbanist"/>
              <a:cs typeface="Urbanist"/>
              <a:sym typeface="Urbanist"/>
            </a:endParaRPr>
          </a:p>
        </p:txBody>
      </p:sp>
      <p:sp>
        <p:nvSpPr>
          <p:cNvPr id="583" name="Google Shape;583;p55"/>
          <p:cNvSpPr/>
          <p:nvPr/>
        </p:nvSpPr>
        <p:spPr>
          <a:xfrm rot="-5400000">
            <a:off x="7029402" y="1134792"/>
            <a:ext cx="1056000" cy="1056000"/>
          </a:xfrm>
          <a:prstGeom prst="rect">
            <a:avLst/>
          </a:prstGeom>
          <a:solidFill>
            <a:srgbClr val="87D76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300">
              <a:latin typeface="Urbanist"/>
              <a:ea typeface="Urbanist"/>
              <a:cs typeface="Urbanist"/>
              <a:sym typeface="Urbanist"/>
            </a:endParaRPr>
          </a:p>
        </p:txBody>
      </p:sp>
      <p:sp>
        <p:nvSpPr>
          <p:cNvPr id="584" name="Google Shape;584;p55"/>
          <p:cNvSpPr/>
          <p:nvPr/>
        </p:nvSpPr>
        <p:spPr>
          <a:xfrm>
            <a:off x="7029402" y="76111"/>
            <a:ext cx="1056000" cy="1056000"/>
          </a:xfrm>
          <a:prstGeom prst="ellipse">
            <a:avLst/>
          </a:prstGeom>
          <a:solidFill>
            <a:srgbClr val="F7822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585" name="Google Shape;585;p55"/>
          <p:cNvSpPr/>
          <p:nvPr/>
        </p:nvSpPr>
        <p:spPr>
          <a:xfrm>
            <a:off x="7029400" y="2166725"/>
            <a:ext cx="2042700" cy="1118700"/>
          </a:xfrm>
          <a:prstGeom prst="rect">
            <a:avLst/>
          </a:prstGeom>
          <a:solidFill>
            <a:srgbClr val="F7816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5"/>
        <p:cNvGrpSpPr/>
        <p:nvPr/>
      </p:nvGrpSpPr>
      <p:grpSpPr>
        <a:xfrm>
          <a:off x="0" y="0"/>
          <a:ext cx="0" cy="0"/>
          <a:chOff x="0" y="0"/>
          <a:chExt cx="0" cy="0"/>
        </a:xfrm>
      </p:grpSpPr>
      <p:sp>
        <p:nvSpPr>
          <p:cNvPr id="836" name="Google Shape;836;p73"/>
          <p:cNvSpPr/>
          <p:nvPr/>
        </p:nvSpPr>
        <p:spPr>
          <a:xfrm>
            <a:off x="284700" y="1399150"/>
            <a:ext cx="2414100" cy="1621200"/>
          </a:xfrm>
          <a:prstGeom prst="round1Rect">
            <a:avLst>
              <a:gd name="adj" fmla="val 50000"/>
            </a:avLst>
          </a:prstGeom>
          <a:solidFill>
            <a:srgbClr val="4F77D0"/>
          </a:solidFill>
          <a:ln>
            <a:noFill/>
          </a:ln>
        </p:spPr>
        <p:txBody>
          <a:bodyPr spcFirstLastPara="1" wrap="square" lIns="91425" tIns="91425" rIns="91425" bIns="91425" anchor="t" anchorCtr="0">
            <a:noAutofit/>
          </a:bodyPr>
          <a:lstStyle/>
          <a:p>
            <a:pPr marL="114300" marR="0" lvl="0" indent="0" algn="l" rtl="0">
              <a:spcBef>
                <a:spcPts val="600"/>
              </a:spcBef>
              <a:spcAft>
                <a:spcPts val="0"/>
              </a:spcAft>
              <a:buNone/>
            </a:pPr>
            <a:endParaRPr sz="1800">
              <a:solidFill>
                <a:srgbClr val="FFFFFF"/>
              </a:solidFill>
              <a:latin typeface="Urbanist"/>
              <a:ea typeface="Urbanist"/>
              <a:cs typeface="Urbanist"/>
              <a:sym typeface="Urbanist"/>
            </a:endParaRPr>
          </a:p>
        </p:txBody>
      </p:sp>
      <p:sp>
        <p:nvSpPr>
          <p:cNvPr id="837" name="Google Shape;837;p73"/>
          <p:cNvSpPr/>
          <p:nvPr/>
        </p:nvSpPr>
        <p:spPr>
          <a:xfrm>
            <a:off x="3145525" y="1399150"/>
            <a:ext cx="2414100" cy="1621200"/>
          </a:xfrm>
          <a:prstGeom prst="round1Rect">
            <a:avLst>
              <a:gd name="adj" fmla="val 50000"/>
            </a:avLst>
          </a:prstGeom>
          <a:solidFill>
            <a:srgbClr val="87D76C"/>
          </a:solidFill>
          <a:ln>
            <a:noFill/>
          </a:ln>
        </p:spPr>
        <p:txBody>
          <a:bodyPr spcFirstLastPara="1" wrap="square" lIns="91425" tIns="91425" rIns="91425" bIns="91425" anchor="t" anchorCtr="0">
            <a:noAutofit/>
          </a:bodyPr>
          <a:lstStyle/>
          <a:p>
            <a:pPr marL="114300" marR="0" lvl="0" indent="0" algn="l" rtl="0">
              <a:spcBef>
                <a:spcPts val="600"/>
              </a:spcBef>
              <a:spcAft>
                <a:spcPts val="0"/>
              </a:spcAft>
              <a:buNone/>
            </a:pPr>
            <a:endParaRPr sz="1800">
              <a:solidFill>
                <a:srgbClr val="FFFFFF"/>
              </a:solidFill>
              <a:latin typeface="Urbanist"/>
              <a:ea typeface="Urbanist"/>
              <a:cs typeface="Urbanist"/>
              <a:sym typeface="Urbanist"/>
            </a:endParaRPr>
          </a:p>
        </p:txBody>
      </p:sp>
      <p:sp>
        <p:nvSpPr>
          <p:cNvPr id="838" name="Google Shape;838;p73"/>
          <p:cNvSpPr txBox="1">
            <a:spLocks noGrp="1"/>
          </p:cNvSpPr>
          <p:nvPr>
            <p:ph type="title" idx="32"/>
          </p:nvPr>
        </p:nvSpPr>
        <p:spPr>
          <a:xfrm>
            <a:off x="283475" y="433737"/>
            <a:ext cx="4382400" cy="4338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b="1" dirty="0">
                <a:solidFill>
                  <a:schemeClr val="dk1"/>
                </a:solidFill>
              </a:rPr>
              <a:t>Local Markets</a:t>
            </a:r>
            <a:endParaRPr b="1" dirty="0">
              <a:solidFill>
                <a:schemeClr val="dk1"/>
              </a:solidFill>
            </a:endParaRPr>
          </a:p>
        </p:txBody>
      </p:sp>
      <p:pic>
        <p:nvPicPr>
          <p:cNvPr id="839" name="Google Shape;839;p73" descr="A profile avatar showing a person in casual attire. &#10;"/>
          <p:cNvPicPr preferRelativeResize="0">
            <a:picLocks noGrp="1"/>
          </p:cNvPicPr>
          <p:nvPr>
            <p:ph type="pic" idx="2"/>
          </p:nvPr>
        </p:nvPicPr>
        <p:blipFill rotWithShape="1">
          <a:blip r:embed="rId3">
            <a:alphaModFix/>
          </a:blip>
          <a:srcRect l="16675" r="16675"/>
          <a:stretch/>
        </p:blipFill>
        <p:spPr>
          <a:xfrm>
            <a:off x="469875" y="1995075"/>
            <a:ext cx="418800" cy="418800"/>
          </a:xfrm>
          <a:prstGeom prst="ellipse">
            <a:avLst/>
          </a:prstGeom>
        </p:spPr>
      </p:pic>
      <p:pic>
        <p:nvPicPr>
          <p:cNvPr id="840" name="Google Shape;840;p73" descr="A profile avatar showing a person in casual attire. &#10;"/>
          <p:cNvPicPr preferRelativeResize="0">
            <a:picLocks noGrp="1"/>
          </p:cNvPicPr>
          <p:nvPr>
            <p:ph type="pic" idx="3"/>
          </p:nvPr>
        </p:nvPicPr>
        <p:blipFill rotWithShape="1">
          <a:blip r:embed="rId4">
            <a:alphaModFix/>
          </a:blip>
          <a:srcRect l="51501" r="9690" b="41816"/>
          <a:stretch/>
        </p:blipFill>
        <p:spPr>
          <a:xfrm>
            <a:off x="888450" y="1995075"/>
            <a:ext cx="418800" cy="418800"/>
          </a:xfrm>
          <a:prstGeom prst="ellipse">
            <a:avLst/>
          </a:prstGeom>
        </p:spPr>
      </p:pic>
      <p:pic>
        <p:nvPicPr>
          <p:cNvPr id="841" name="Google Shape;841;p73" descr="young, urban 20 something"/>
          <p:cNvPicPr preferRelativeResize="0">
            <a:picLocks noGrp="1"/>
          </p:cNvPicPr>
          <p:nvPr>
            <p:ph type="pic" idx="4"/>
          </p:nvPr>
        </p:nvPicPr>
        <p:blipFill rotWithShape="1">
          <a:blip r:embed="rId5">
            <a:alphaModFix/>
          </a:blip>
          <a:srcRect/>
          <a:stretch/>
        </p:blipFill>
        <p:spPr>
          <a:xfrm>
            <a:off x="1307025" y="1995075"/>
            <a:ext cx="418800" cy="418800"/>
          </a:xfrm>
          <a:prstGeom prst="ellipse">
            <a:avLst/>
          </a:prstGeom>
        </p:spPr>
      </p:pic>
      <p:pic>
        <p:nvPicPr>
          <p:cNvPr id="842" name="Google Shape;842;p73" descr="young, urban dwellers"/>
          <p:cNvPicPr preferRelativeResize="0">
            <a:picLocks noGrp="1"/>
          </p:cNvPicPr>
          <p:nvPr>
            <p:ph type="pic" idx="5"/>
          </p:nvPr>
        </p:nvPicPr>
        <p:blipFill rotWithShape="1">
          <a:blip r:embed="rId6">
            <a:alphaModFix/>
          </a:blip>
          <a:srcRect/>
          <a:stretch/>
        </p:blipFill>
        <p:spPr>
          <a:xfrm>
            <a:off x="469875" y="2413650"/>
            <a:ext cx="418800" cy="418800"/>
          </a:xfrm>
          <a:prstGeom prst="ellipse">
            <a:avLst/>
          </a:prstGeom>
        </p:spPr>
      </p:pic>
      <p:pic>
        <p:nvPicPr>
          <p:cNvPr id="843" name="Google Shape;843;p73" descr="A profile avatar showing a person in casual attire. &#10;"/>
          <p:cNvPicPr preferRelativeResize="0">
            <a:picLocks noGrp="1"/>
          </p:cNvPicPr>
          <p:nvPr>
            <p:ph type="pic" idx="6"/>
          </p:nvPr>
        </p:nvPicPr>
        <p:blipFill rotWithShape="1">
          <a:blip r:embed="rId7">
            <a:alphaModFix/>
          </a:blip>
          <a:srcRect l="33681" t="20458" r="13225"/>
          <a:stretch/>
        </p:blipFill>
        <p:spPr>
          <a:xfrm>
            <a:off x="888450" y="2413650"/>
            <a:ext cx="418800" cy="418800"/>
          </a:xfrm>
          <a:prstGeom prst="ellipse">
            <a:avLst/>
          </a:prstGeom>
        </p:spPr>
      </p:pic>
      <p:pic>
        <p:nvPicPr>
          <p:cNvPr id="844" name="Google Shape;844;p73" descr="A profile avatar showing a person in casual attire. &#10;"/>
          <p:cNvPicPr preferRelativeResize="0">
            <a:picLocks noGrp="1"/>
          </p:cNvPicPr>
          <p:nvPr>
            <p:ph type="pic" idx="7"/>
          </p:nvPr>
        </p:nvPicPr>
        <p:blipFill rotWithShape="1">
          <a:blip r:embed="rId8">
            <a:alphaModFix/>
          </a:blip>
          <a:srcRect l="25084" r="33787" b="38290"/>
          <a:stretch/>
        </p:blipFill>
        <p:spPr>
          <a:xfrm>
            <a:off x="1307025" y="2413650"/>
            <a:ext cx="418800" cy="418800"/>
          </a:xfrm>
          <a:prstGeom prst="ellipse">
            <a:avLst/>
          </a:prstGeom>
        </p:spPr>
      </p:pic>
      <p:sp>
        <p:nvSpPr>
          <p:cNvPr id="845" name="Google Shape;845;p73"/>
          <p:cNvSpPr txBox="1">
            <a:spLocks noGrp="1"/>
          </p:cNvSpPr>
          <p:nvPr>
            <p:ph type="title" idx="31"/>
          </p:nvPr>
        </p:nvSpPr>
        <p:spPr>
          <a:xfrm>
            <a:off x="3330700" y="1570725"/>
            <a:ext cx="2229000" cy="2931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a:t>Market B</a:t>
            </a:r>
            <a:endParaRPr/>
          </a:p>
        </p:txBody>
      </p:sp>
      <p:pic>
        <p:nvPicPr>
          <p:cNvPr id="846" name="Google Shape;846;p73" descr="Black retirees "/>
          <p:cNvPicPr preferRelativeResize="0">
            <a:picLocks noGrp="1"/>
          </p:cNvPicPr>
          <p:nvPr>
            <p:ph type="pic" idx="8"/>
          </p:nvPr>
        </p:nvPicPr>
        <p:blipFill rotWithShape="1">
          <a:blip r:embed="rId9">
            <a:alphaModFix/>
          </a:blip>
          <a:srcRect/>
          <a:stretch/>
        </p:blipFill>
        <p:spPr>
          <a:xfrm>
            <a:off x="3330700" y="1995075"/>
            <a:ext cx="418800" cy="418800"/>
          </a:xfrm>
          <a:prstGeom prst="ellipse">
            <a:avLst/>
          </a:prstGeom>
        </p:spPr>
      </p:pic>
      <p:pic>
        <p:nvPicPr>
          <p:cNvPr id="847" name="Google Shape;847;p73" descr="happy 70r yr old widow"/>
          <p:cNvPicPr preferRelativeResize="0">
            <a:picLocks noGrp="1"/>
          </p:cNvPicPr>
          <p:nvPr>
            <p:ph type="pic" idx="9"/>
          </p:nvPr>
        </p:nvPicPr>
        <p:blipFill rotWithShape="1">
          <a:blip r:embed="rId10">
            <a:alphaModFix/>
          </a:blip>
          <a:srcRect/>
          <a:stretch/>
        </p:blipFill>
        <p:spPr>
          <a:xfrm>
            <a:off x="3749275" y="1995075"/>
            <a:ext cx="418800" cy="418800"/>
          </a:xfrm>
          <a:prstGeom prst="ellipse">
            <a:avLst/>
          </a:prstGeom>
        </p:spPr>
      </p:pic>
      <p:pic>
        <p:nvPicPr>
          <p:cNvPr id="848" name="Google Shape;848;p73" descr="60 yr old couple"/>
          <p:cNvPicPr preferRelativeResize="0">
            <a:picLocks noGrp="1"/>
          </p:cNvPicPr>
          <p:nvPr>
            <p:ph type="pic" idx="13"/>
          </p:nvPr>
        </p:nvPicPr>
        <p:blipFill rotWithShape="1">
          <a:blip r:embed="rId11">
            <a:alphaModFix/>
          </a:blip>
          <a:srcRect/>
          <a:stretch/>
        </p:blipFill>
        <p:spPr>
          <a:xfrm>
            <a:off x="4167850" y="1995075"/>
            <a:ext cx="418800" cy="418800"/>
          </a:xfrm>
          <a:prstGeom prst="ellipse">
            <a:avLst/>
          </a:prstGeom>
        </p:spPr>
      </p:pic>
      <p:pic>
        <p:nvPicPr>
          <p:cNvPr id="849" name="Google Shape;849;p73" descr="rural retirees"/>
          <p:cNvPicPr preferRelativeResize="0">
            <a:picLocks noGrp="1"/>
          </p:cNvPicPr>
          <p:nvPr>
            <p:ph type="pic" idx="14"/>
          </p:nvPr>
        </p:nvPicPr>
        <p:blipFill rotWithShape="1">
          <a:blip r:embed="rId12">
            <a:alphaModFix/>
          </a:blip>
          <a:srcRect/>
          <a:stretch/>
        </p:blipFill>
        <p:spPr>
          <a:xfrm>
            <a:off x="3330700" y="2413650"/>
            <a:ext cx="418800" cy="418800"/>
          </a:xfrm>
          <a:prstGeom prst="ellipse">
            <a:avLst/>
          </a:prstGeom>
        </p:spPr>
      </p:pic>
      <p:pic>
        <p:nvPicPr>
          <p:cNvPr id="850" name="Google Shape;850;p73" descr="rural retirees"/>
          <p:cNvPicPr preferRelativeResize="0">
            <a:picLocks noGrp="1"/>
          </p:cNvPicPr>
          <p:nvPr>
            <p:ph type="pic" idx="15"/>
          </p:nvPr>
        </p:nvPicPr>
        <p:blipFill rotWithShape="1">
          <a:blip r:embed="rId13">
            <a:alphaModFix/>
          </a:blip>
          <a:srcRect/>
          <a:stretch/>
        </p:blipFill>
        <p:spPr>
          <a:xfrm>
            <a:off x="3749275" y="2413650"/>
            <a:ext cx="418800" cy="418800"/>
          </a:xfrm>
          <a:prstGeom prst="ellipse">
            <a:avLst/>
          </a:prstGeom>
        </p:spPr>
      </p:pic>
      <p:pic>
        <p:nvPicPr>
          <p:cNvPr id="851" name="Google Shape;851;p73" descr="rural retirees"/>
          <p:cNvPicPr preferRelativeResize="0">
            <a:picLocks noGrp="1"/>
          </p:cNvPicPr>
          <p:nvPr>
            <p:ph type="pic" idx="16"/>
          </p:nvPr>
        </p:nvPicPr>
        <p:blipFill rotWithShape="1">
          <a:blip r:embed="rId14">
            <a:alphaModFix/>
          </a:blip>
          <a:srcRect/>
          <a:stretch/>
        </p:blipFill>
        <p:spPr>
          <a:xfrm>
            <a:off x="4167850" y="2413650"/>
            <a:ext cx="418800" cy="418800"/>
          </a:xfrm>
          <a:prstGeom prst="ellipse">
            <a:avLst/>
          </a:prstGeom>
        </p:spPr>
      </p:pic>
      <p:sp>
        <p:nvSpPr>
          <p:cNvPr id="852" name="Google Shape;852;p73"/>
          <p:cNvSpPr txBox="1">
            <a:spLocks noGrp="1"/>
          </p:cNvSpPr>
          <p:nvPr>
            <p:ph type="title"/>
          </p:nvPr>
        </p:nvSpPr>
        <p:spPr>
          <a:xfrm>
            <a:off x="469875" y="1570725"/>
            <a:ext cx="2229000" cy="2931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a:t>Market A</a:t>
            </a:r>
            <a:endParaRPr/>
          </a:p>
        </p:txBody>
      </p:sp>
      <p:sp>
        <p:nvSpPr>
          <p:cNvPr id="853" name="Google Shape;853;p73"/>
          <p:cNvSpPr txBox="1">
            <a:spLocks noGrp="1"/>
          </p:cNvSpPr>
          <p:nvPr>
            <p:ph type="subTitle" idx="1"/>
          </p:nvPr>
        </p:nvSpPr>
        <p:spPr>
          <a:xfrm>
            <a:off x="289900" y="162300"/>
            <a:ext cx="2114700" cy="2184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a:t>Company Name</a:t>
            </a:r>
            <a:endParaRPr/>
          </a:p>
        </p:txBody>
      </p:sp>
      <p:sp>
        <p:nvSpPr>
          <p:cNvPr id="854" name="Google Shape;854;p73"/>
          <p:cNvSpPr txBox="1">
            <a:spLocks noGrp="1"/>
          </p:cNvSpPr>
          <p:nvPr>
            <p:ph type="subTitle" idx="34"/>
          </p:nvPr>
        </p:nvSpPr>
        <p:spPr>
          <a:xfrm>
            <a:off x="6571675" y="162300"/>
            <a:ext cx="2282400" cy="2184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r>
              <a:rPr lang="en">
                <a:solidFill>
                  <a:schemeClr val="dk1"/>
                </a:solidFill>
              </a:rPr>
              <a:t>Nordic Conference 2025</a:t>
            </a:r>
            <a:endParaRPr>
              <a:solidFill>
                <a:schemeClr val="dk1"/>
              </a:solidFill>
            </a:endParaRPr>
          </a:p>
        </p:txBody>
      </p:sp>
      <p:sp>
        <p:nvSpPr>
          <p:cNvPr id="855" name="Google Shape;855;p73"/>
          <p:cNvSpPr txBox="1"/>
          <p:nvPr/>
        </p:nvSpPr>
        <p:spPr>
          <a:xfrm>
            <a:off x="6301650" y="1863825"/>
            <a:ext cx="2042700" cy="27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latin typeface="Urbanist"/>
                <a:ea typeface="Urbanist"/>
                <a:cs typeface="Urbanist"/>
                <a:sym typeface="Urbanist"/>
              </a:rPr>
              <a:t>Market A </a:t>
            </a:r>
            <a:endParaRPr sz="1100">
              <a:solidFill>
                <a:schemeClr val="dk1"/>
              </a:solidFill>
              <a:latin typeface="Urbanist"/>
              <a:ea typeface="Urbanist"/>
              <a:cs typeface="Urbanist"/>
              <a:sym typeface="Urbanist"/>
            </a:endParaRPr>
          </a:p>
          <a:p>
            <a:pPr marL="0" lvl="0" indent="0" algn="l" rtl="0">
              <a:spcBef>
                <a:spcPts val="0"/>
              </a:spcBef>
              <a:spcAft>
                <a:spcPts val="0"/>
              </a:spcAft>
              <a:buNone/>
            </a:pPr>
            <a:r>
              <a:rPr lang="en" sz="1100">
                <a:solidFill>
                  <a:schemeClr val="dk1"/>
                </a:solidFill>
                <a:latin typeface="Urbanist"/>
                <a:ea typeface="Urbanist"/>
                <a:cs typeface="Urbanist"/>
                <a:sym typeface="Urbanist"/>
              </a:rPr>
              <a:t>Young, urban dwellers</a:t>
            </a:r>
            <a:endParaRPr sz="1100">
              <a:solidFill>
                <a:schemeClr val="dk1"/>
              </a:solidFill>
              <a:latin typeface="Urbanist"/>
              <a:ea typeface="Urbanist"/>
              <a:cs typeface="Urbanist"/>
              <a:sym typeface="Urbanist"/>
            </a:endParaRPr>
          </a:p>
          <a:p>
            <a:pPr marL="0" lvl="0" indent="0" algn="l" rtl="0">
              <a:spcBef>
                <a:spcPts val="0"/>
              </a:spcBef>
              <a:spcAft>
                <a:spcPts val="0"/>
              </a:spcAft>
              <a:buNone/>
            </a:pPr>
            <a:endParaRPr sz="1100">
              <a:solidFill>
                <a:schemeClr val="dk1"/>
              </a:solidFill>
              <a:latin typeface="Urbanist"/>
              <a:ea typeface="Urbanist"/>
              <a:cs typeface="Urbanist"/>
              <a:sym typeface="Urbanist"/>
            </a:endParaRPr>
          </a:p>
          <a:p>
            <a:pPr marL="0" lvl="0" indent="0" algn="l" rtl="0">
              <a:spcBef>
                <a:spcPts val="0"/>
              </a:spcBef>
              <a:spcAft>
                <a:spcPts val="0"/>
              </a:spcAft>
              <a:buNone/>
            </a:pPr>
            <a:r>
              <a:rPr lang="en" sz="1100">
                <a:solidFill>
                  <a:schemeClr val="dk1"/>
                </a:solidFill>
                <a:latin typeface="Urbanist"/>
                <a:ea typeface="Urbanist"/>
                <a:cs typeface="Urbanist"/>
                <a:sym typeface="Urbanist"/>
              </a:rPr>
              <a:t>Market B</a:t>
            </a:r>
            <a:endParaRPr sz="1100">
              <a:solidFill>
                <a:schemeClr val="dk1"/>
              </a:solidFill>
              <a:latin typeface="Urbanist"/>
              <a:ea typeface="Urbanist"/>
              <a:cs typeface="Urbanist"/>
              <a:sym typeface="Urbanist"/>
            </a:endParaRPr>
          </a:p>
          <a:p>
            <a:pPr marL="0" lvl="0" indent="0" algn="l" rtl="0">
              <a:spcBef>
                <a:spcPts val="0"/>
              </a:spcBef>
              <a:spcAft>
                <a:spcPts val="0"/>
              </a:spcAft>
              <a:buNone/>
            </a:pPr>
            <a:r>
              <a:rPr lang="en" sz="1100">
                <a:solidFill>
                  <a:schemeClr val="dk1"/>
                </a:solidFill>
                <a:latin typeface="Urbanist"/>
                <a:ea typeface="Urbanist"/>
                <a:cs typeface="Urbanist"/>
                <a:sym typeface="Urbanist"/>
              </a:rPr>
              <a:t>Rural, downsizing retirees</a:t>
            </a:r>
            <a:endParaRPr sz="1100">
              <a:solidFill>
                <a:schemeClr val="dk1"/>
              </a:solidFill>
              <a:latin typeface="Urbanist"/>
              <a:ea typeface="Urbanist"/>
              <a:cs typeface="Urbanist"/>
              <a:sym typeface="Urbanist"/>
            </a:endParaRPr>
          </a:p>
          <a:p>
            <a:pPr marL="0" lvl="0" indent="0" algn="l" rtl="0">
              <a:spcBef>
                <a:spcPts val="0"/>
              </a:spcBef>
              <a:spcAft>
                <a:spcPts val="0"/>
              </a:spcAft>
              <a:buNone/>
            </a:pPr>
            <a:endParaRPr sz="1100">
              <a:solidFill>
                <a:schemeClr val="dk1"/>
              </a:solidFill>
              <a:latin typeface="Urbanist"/>
              <a:ea typeface="Urbanist"/>
              <a:cs typeface="Urbanist"/>
              <a:sym typeface="Urbanist"/>
            </a:endParaRPr>
          </a:p>
        </p:txBody>
      </p:sp>
      <p:sp>
        <p:nvSpPr>
          <p:cNvPr id="856" name="Google Shape;856;p73"/>
          <p:cNvSpPr txBox="1"/>
          <p:nvPr/>
        </p:nvSpPr>
        <p:spPr>
          <a:xfrm>
            <a:off x="353875" y="3164075"/>
            <a:ext cx="2229000" cy="6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dk1"/>
                </a:solidFill>
                <a:latin typeface="Urbanist"/>
                <a:ea typeface="Urbanist"/>
                <a:cs typeface="Urbanist"/>
                <a:sym typeface="Urbanist"/>
              </a:rPr>
              <a:t>Market A </a:t>
            </a:r>
            <a:endParaRPr sz="1500" b="1">
              <a:solidFill>
                <a:schemeClr val="dk1"/>
              </a:solidFill>
              <a:latin typeface="Urbanist"/>
              <a:ea typeface="Urbanist"/>
              <a:cs typeface="Urbanist"/>
              <a:sym typeface="Urbanist"/>
            </a:endParaRPr>
          </a:p>
          <a:p>
            <a:pPr marL="0" lvl="0" indent="0" algn="l" rtl="0">
              <a:spcBef>
                <a:spcPts val="0"/>
              </a:spcBef>
              <a:spcAft>
                <a:spcPts val="0"/>
              </a:spcAft>
              <a:buNone/>
            </a:pPr>
            <a:r>
              <a:rPr lang="en" sz="1500" b="1">
                <a:solidFill>
                  <a:schemeClr val="dk1"/>
                </a:solidFill>
                <a:latin typeface="Urbanist"/>
                <a:ea typeface="Urbanist"/>
                <a:cs typeface="Urbanist"/>
                <a:sym typeface="Urbanist"/>
              </a:rPr>
              <a:t>Young, urban dwellers</a:t>
            </a:r>
            <a:endParaRPr sz="1500" b="1">
              <a:solidFill>
                <a:schemeClr val="lt1"/>
              </a:solidFill>
              <a:latin typeface="Urbanist"/>
              <a:ea typeface="Urbanist"/>
              <a:cs typeface="Urbanist"/>
              <a:sym typeface="Urbanist"/>
            </a:endParaRPr>
          </a:p>
        </p:txBody>
      </p:sp>
      <p:sp>
        <p:nvSpPr>
          <p:cNvPr id="857" name="Google Shape;857;p73"/>
          <p:cNvSpPr txBox="1"/>
          <p:nvPr/>
        </p:nvSpPr>
        <p:spPr>
          <a:xfrm>
            <a:off x="3145525" y="3164075"/>
            <a:ext cx="2757900" cy="6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dk1"/>
                </a:solidFill>
                <a:latin typeface="Urbanist"/>
                <a:ea typeface="Urbanist"/>
                <a:cs typeface="Urbanist"/>
                <a:sym typeface="Urbanist"/>
              </a:rPr>
              <a:t>Market B </a:t>
            </a:r>
            <a:endParaRPr sz="1500" b="1">
              <a:solidFill>
                <a:schemeClr val="dk1"/>
              </a:solidFill>
              <a:latin typeface="Urbanist"/>
              <a:ea typeface="Urbanist"/>
              <a:cs typeface="Urbanist"/>
              <a:sym typeface="Urbanist"/>
            </a:endParaRPr>
          </a:p>
          <a:p>
            <a:pPr marL="0" lvl="0" indent="0" algn="l" rtl="0">
              <a:spcBef>
                <a:spcPts val="0"/>
              </a:spcBef>
              <a:spcAft>
                <a:spcPts val="0"/>
              </a:spcAft>
              <a:buNone/>
            </a:pPr>
            <a:r>
              <a:rPr lang="en" sz="1500" b="1">
                <a:solidFill>
                  <a:schemeClr val="dk1"/>
                </a:solidFill>
                <a:latin typeface="Urbanist"/>
                <a:ea typeface="Urbanist"/>
                <a:cs typeface="Urbanist"/>
                <a:sym typeface="Urbanist"/>
              </a:rPr>
              <a:t>Rural, downsizing retirees</a:t>
            </a:r>
            <a:endParaRPr sz="1500" b="1">
              <a:solidFill>
                <a:schemeClr val="lt1"/>
              </a:solidFill>
              <a:latin typeface="Urbanist"/>
              <a:ea typeface="Urbanist"/>
              <a:cs typeface="Urbanist"/>
              <a:sym typeface="Urbani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74"/>
          <p:cNvSpPr txBox="1">
            <a:spLocks noGrp="1"/>
          </p:cNvSpPr>
          <p:nvPr>
            <p:ph type="subTitle" idx="1"/>
          </p:nvPr>
        </p:nvSpPr>
        <p:spPr>
          <a:xfrm>
            <a:off x="5143825" y="474750"/>
            <a:ext cx="2979600" cy="5136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SzPts val="358"/>
              <a:buNone/>
            </a:pPr>
            <a:endParaRPr sz="847"/>
          </a:p>
          <a:p>
            <a:pPr marL="0" lvl="0" indent="0" algn="l" rtl="0">
              <a:lnSpc>
                <a:spcPct val="115000"/>
              </a:lnSpc>
              <a:spcBef>
                <a:spcPts val="0"/>
              </a:spcBef>
              <a:spcAft>
                <a:spcPts val="0"/>
              </a:spcAft>
              <a:buSzPts val="358"/>
              <a:buNone/>
            </a:pPr>
            <a:r>
              <a:rPr lang="en" sz="900" b="1"/>
              <a:t>Urban: </a:t>
            </a:r>
            <a:r>
              <a:rPr lang="en" sz="900"/>
              <a:t>higher density, digital-savvy, more competitors, less reliance on car travel</a:t>
            </a:r>
            <a:br>
              <a:rPr lang="en" sz="900"/>
            </a:br>
            <a:r>
              <a:rPr lang="en" sz="900" b="1"/>
              <a:t>Rural:</a:t>
            </a:r>
            <a:r>
              <a:rPr lang="en" sz="900"/>
              <a:t> wider spread, stronger community ties, often less saturated with digital noise</a:t>
            </a:r>
            <a:endParaRPr sz="647">
              <a:latin typeface="Arial"/>
              <a:ea typeface="Arial"/>
              <a:cs typeface="Arial"/>
              <a:sym typeface="Arial"/>
            </a:endParaRPr>
          </a:p>
          <a:p>
            <a:pPr marL="0" lvl="0" indent="0" algn="l" rtl="0">
              <a:lnSpc>
                <a:spcPct val="80000"/>
              </a:lnSpc>
              <a:spcBef>
                <a:spcPts val="0"/>
              </a:spcBef>
              <a:spcAft>
                <a:spcPts val="0"/>
              </a:spcAft>
              <a:buSzPts val="358"/>
              <a:buNone/>
            </a:pPr>
            <a:endParaRPr sz="555"/>
          </a:p>
          <a:p>
            <a:pPr marL="0" lvl="0" indent="0" algn="l" rtl="0">
              <a:lnSpc>
                <a:spcPct val="80000"/>
              </a:lnSpc>
              <a:spcBef>
                <a:spcPts val="0"/>
              </a:spcBef>
              <a:spcAft>
                <a:spcPts val="0"/>
              </a:spcAft>
              <a:buSzPts val="358"/>
              <a:buNone/>
            </a:pPr>
            <a:endParaRPr sz="555"/>
          </a:p>
        </p:txBody>
      </p:sp>
      <p:sp>
        <p:nvSpPr>
          <p:cNvPr id="863" name="Google Shape;863;p74"/>
          <p:cNvSpPr txBox="1">
            <a:spLocks noGrp="1"/>
          </p:cNvSpPr>
          <p:nvPr>
            <p:ph type="title"/>
          </p:nvPr>
        </p:nvSpPr>
        <p:spPr>
          <a:xfrm>
            <a:off x="283675" y="514662"/>
            <a:ext cx="4382400" cy="4338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b="1" dirty="0"/>
              <a:t>Effort vs. Impact Marketing Matrix</a:t>
            </a:r>
            <a:endParaRPr b="1" dirty="0"/>
          </a:p>
          <a:p>
            <a:pPr marL="0" lvl="0" indent="0" algn="l" rtl="0">
              <a:spcBef>
                <a:spcPts val="0"/>
              </a:spcBef>
              <a:spcAft>
                <a:spcPts val="0"/>
              </a:spcAft>
              <a:buNone/>
            </a:pPr>
            <a:endParaRPr dirty="0"/>
          </a:p>
        </p:txBody>
      </p:sp>
      <p:sp>
        <p:nvSpPr>
          <p:cNvPr id="864" name="Google Shape;864;p74"/>
          <p:cNvSpPr txBox="1">
            <a:spLocks noGrp="1"/>
          </p:cNvSpPr>
          <p:nvPr>
            <p:ph type="subTitle" idx="2"/>
          </p:nvPr>
        </p:nvSpPr>
        <p:spPr>
          <a:xfrm>
            <a:off x="289900" y="177000"/>
            <a:ext cx="2114700" cy="2184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a:t>Developed by me AB</a:t>
            </a:r>
            <a:endParaRPr/>
          </a:p>
        </p:txBody>
      </p:sp>
      <p:sp>
        <p:nvSpPr>
          <p:cNvPr id="865" name="Google Shape;865;p74"/>
          <p:cNvSpPr txBox="1">
            <a:spLocks noGrp="1"/>
          </p:cNvSpPr>
          <p:nvPr>
            <p:ph type="subTitle" idx="4"/>
          </p:nvPr>
        </p:nvSpPr>
        <p:spPr>
          <a:xfrm>
            <a:off x="6571675" y="162300"/>
            <a:ext cx="2282400" cy="2184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r>
              <a:rPr lang="en"/>
              <a:t>Nordic Conference 2025</a:t>
            </a:r>
            <a:endParaRPr/>
          </a:p>
        </p:txBody>
      </p:sp>
      <p:grpSp>
        <p:nvGrpSpPr>
          <p:cNvPr id="866" name="Google Shape;866;p74"/>
          <p:cNvGrpSpPr/>
          <p:nvPr/>
        </p:nvGrpSpPr>
        <p:grpSpPr>
          <a:xfrm>
            <a:off x="283678" y="1427818"/>
            <a:ext cx="7191952" cy="2774935"/>
            <a:chOff x="279175" y="2027501"/>
            <a:chExt cx="6511500" cy="2507849"/>
          </a:xfrm>
        </p:grpSpPr>
        <p:grpSp>
          <p:nvGrpSpPr>
            <p:cNvPr id="867" name="Google Shape;867;p74"/>
            <p:cNvGrpSpPr/>
            <p:nvPr/>
          </p:nvGrpSpPr>
          <p:grpSpPr>
            <a:xfrm>
              <a:off x="1604250" y="2027501"/>
              <a:ext cx="3794588" cy="417300"/>
              <a:chOff x="1604250" y="2027501"/>
              <a:chExt cx="3794588" cy="417300"/>
            </a:xfrm>
          </p:grpSpPr>
          <p:sp>
            <p:nvSpPr>
              <p:cNvPr id="868" name="Google Shape;868;p74" descr="A chart showing which team members are responsible, accountable, consulted, and informed in regard to various project phases and tasks. "/>
              <p:cNvSpPr txBox="1"/>
              <p:nvPr/>
            </p:nvSpPr>
            <p:spPr>
              <a:xfrm>
                <a:off x="1604250" y="2027501"/>
                <a:ext cx="1159500" cy="41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Effort</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a:solidFill>
                    <a:schemeClr val="lt1"/>
                  </a:solidFill>
                  <a:latin typeface="Poppins"/>
                  <a:ea typeface="Poppins"/>
                  <a:cs typeface="Poppins"/>
                  <a:sym typeface="Poppins"/>
                </a:endParaRPr>
              </a:p>
            </p:txBody>
          </p:sp>
          <p:sp>
            <p:nvSpPr>
              <p:cNvPr id="869" name="Google Shape;869;p74"/>
              <p:cNvSpPr txBox="1"/>
              <p:nvPr/>
            </p:nvSpPr>
            <p:spPr>
              <a:xfrm>
                <a:off x="2926075" y="2027501"/>
                <a:ext cx="1159500" cy="41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Urban</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b="1">
                  <a:solidFill>
                    <a:schemeClr val="lt1"/>
                  </a:solidFill>
                  <a:latin typeface="Poppins"/>
                  <a:ea typeface="Poppins"/>
                  <a:cs typeface="Poppins"/>
                  <a:sym typeface="Poppins"/>
                </a:endParaRPr>
              </a:p>
            </p:txBody>
          </p:sp>
          <p:sp>
            <p:nvSpPr>
              <p:cNvPr id="870" name="Google Shape;870;p74"/>
              <p:cNvSpPr txBox="1"/>
              <p:nvPr/>
            </p:nvSpPr>
            <p:spPr>
              <a:xfrm>
                <a:off x="4239338" y="2027501"/>
                <a:ext cx="1159500" cy="41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Rural </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b="1">
                  <a:solidFill>
                    <a:schemeClr val="lt1"/>
                  </a:solidFill>
                  <a:latin typeface="Poppins"/>
                  <a:ea typeface="Poppins"/>
                  <a:cs typeface="Poppins"/>
                  <a:sym typeface="Poppins"/>
                </a:endParaRPr>
              </a:p>
            </p:txBody>
          </p:sp>
        </p:grpSp>
        <p:cxnSp>
          <p:nvCxnSpPr>
            <p:cNvPr id="871" name="Google Shape;871;p74"/>
            <p:cNvCxnSpPr/>
            <p:nvPr/>
          </p:nvCxnSpPr>
          <p:spPr>
            <a:xfrm rot="10800000">
              <a:off x="279175" y="2480950"/>
              <a:ext cx="6511500" cy="0"/>
            </a:xfrm>
            <a:prstGeom prst="straightConnector1">
              <a:avLst/>
            </a:prstGeom>
            <a:noFill/>
            <a:ln w="9525" cap="flat" cmpd="sng">
              <a:solidFill>
                <a:schemeClr val="lt2"/>
              </a:solidFill>
              <a:prstDash val="solid"/>
              <a:round/>
              <a:headEnd type="none" w="med" len="med"/>
              <a:tailEnd type="none" w="med" len="med"/>
            </a:ln>
          </p:spPr>
        </p:cxnSp>
        <p:grpSp>
          <p:nvGrpSpPr>
            <p:cNvPr id="872" name="Google Shape;872;p74"/>
            <p:cNvGrpSpPr/>
            <p:nvPr/>
          </p:nvGrpSpPr>
          <p:grpSpPr>
            <a:xfrm>
              <a:off x="284700" y="2485650"/>
              <a:ext cx="1159500" cy="2049700"/>
              <a:chOff x="284700" y="2485650"/>
              <a:chExt cx="1159500" cy="2049700"/>
            </a:xfrm>
          </p:grpSpPr>
          <p:sp>
            <p:nvSpPr>
              <p:cNvPr id="873" name="Google Shape;873;p74"/>
              <p:cNvSpPr txBox="1"/>
              <p:nvPr/>
            </p:nvSpPr>
            <p:spPr>
              <a:xfrm>
                <a:off x="284700" y="2485650"/>
                <a:ext cx="1159500" cy="410100"/>
              </a:xfrm>
              <a:prstGeom prst="rect">
                <a:avLst/>
              </a:prstGeom>
              <a:solidFill>
                <a:schemeClr val="accent5"/>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PPC / Google Ads</a:t>
                </a:r>
                <a:endParaRPr sz="1000" b="1">
                  <a:solidFill>
                    <a:schemeClr val="lt1"/>
                  </a:solidFill>
                  <a:latin typeface="Poppins"/>
                  <a:ea typeface="Poppins"/>
                  <a:cs typeface="Poppins"/>
                  <a:sym typeface="Poppins"/>
                </a:endParaRPr>
              </a:p>
            </p:txBody>
          </p:sp>
          <p:sp>
            <p:nvSpPr>
              <p:cNvPr id="874" name="Google Shape;874;p74"/>
              <p:cNvSpPr txBox="1"/>
              <p:nvPr/>
            </p:nvSpPr>
            <p:spPr>
              <a:xfrm>
                <a:off x="284700" y="2895350"/>
                <a:ext cx="1159500" cy="410100"/>
              </a:xfrm>
              <a:prstGeom prst="rect">
                <a:avLst/>
              </a:prstGeom>
              <a:solidFill>
                <a:schemeClr val="accent4"/>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Local SEO / Maps</a:t>
                </a:r>
                <a:endParaRPr sz="1000" b="1">
                  <a:solidFill>
                    <a:schemeClr val="lt1"/>
                  </a:solidFill>
                  <a:latin typeface="Poppins"/>
                  <a:ea typeface="Poppins"/>
                  <a:cs typeface="Poppins"/>
                  <a:sym typeface="Poppins"/>
                </a:endParaRPr>
              </a:p>
            </p:txBody>
          </p:sp>
          <p:sp>
            <p:nvSpPr>
              <p:cNvPr id="875" name="Google Shape;875;p74"/>
              <p:cNvSpPr txBox="1"/>
              <p:nvPr/>
            </p:nvSpPr>
            <p:spPr>
              <a:xfrm>
                <a:off x="284700" y="3305450"/>
                <a:ext cx="1159500" cy="410100"/>
              </a:xfrm>
              <a:prstGeom prst="rect">
                <a:avLst/>
              </a:prstGeom>
              <a:solidFill>
                <a:srgbClr val="F7816D"/>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Meta Ads</a:t>
                </a:r>
                <a:endParaRPr sz="1000" b="1">
                  <a:solidFill>
                    <a:schemeClr val="lt1"/>
                  </a:solidFill>
                  <a:latin typeface="Poppins"/>
                  <a:ea typeface="Poppins"/>
                  <a:cs typeface="Poppins"/>
                  <a:sym typeface="Poppins"/>
                </a:endParaRPr>
              </a:p>
            </p:txBody>
          </p:sp>
          <p:sp>
            <p:nvSpPr>
              <p:cNvPr id="876" name="Google Shape;876;p74"/>
              <p:cNvSpPr txBox="1"/>
              <p:nvPr/>
            </p:nvSpPr>
            <p:spPr>
              <a:xfrm>
                <a:off x="284700" y="3715150"/>
                <a:ext cx="1159500" cy="410100"/>
              </a:xfrm>
              <a:prstGeom prst="rect">
                <a:avLst/>
              </a:prstGeom>
              <a:solidFill>
                <a:srgbClr val="ED9AE7"/>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2"/>
                    </a:solidFill>
                    <a:latin typeface="Poppins"/>
                    <a:ea typeface="Poppins"/>
                    <a:cs typeface="Poppins"/>
                    <a:sym typeface="Poppins"/>
                  </a:rPr>
                  <a:t>Community Sponsorships</a:t>
                </a:r>
                <a:endParaRPr sz="1000" b="1">
                  <a:solidFill>
                    <a:schemeClr val="lt2"/>
                  </a:solidFill>
                  <a:latin typeface="Poppins"/>
                  <a:ea typeface="Poppins"/>
                  <a:cs typeface="Poppins"/>
                  <a:sym typeface="Poppins"/>
                </a:endParaRPr>
              </a:p>
            </p:txBody>
          </p:sp>
          <p:sp>
            <p:nvSpPr>
              <p:cNvPr id="877" name="Google Shape;877;p74"/>
              <p:cNvSpPr txBox="1"/>
              <p:nvPr/>
            </p:nvSpPr>
            <p:spPr>
              <a:xfrm>
                <a:off x="284700" y="4125250"/>
                <a:ext cx="1159500" cy="410100"/>
              </a:xfrm>
              <a:prstGeom prst="rect">
                <a:avLst/>
              </a:prstGeom>
              <a:solidFill>
                <a:schemeClr val="accent3"/>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2"/>
                    </a:solidFill>
                    <a:latin typeface="Poppins"/>
                    <a:ea typeface="Poppins"/>
                    <a:cs typeface="Poppins"/>
                    <a:sym typeface="Poppins"/>
                  </a:rPr>
                  <a:t>Signage &amp; Van Branding</a:t>
                </a:r>
                <a:endParaRPr sz="1000" b="1">
                  <a:solidFill>
                    <a:schemeClr val="lt2"/>
                  </a:solidFill>
                  <a:latin typeface="Poppins"/>
                  <a:ea typeface="Poppins"/>
                  <a:cs typeface="Poppins"/>
                  <a:sym typeface="Poppins"/>
                </a:endParaRPr>
              </a:p>
            </p:txBody>
          </p:sp>
        </p:grpSp>
        <p:cxnSp>
          <p:nvCxnSpPr>
            <p:cNvPr id="878" name="Google Shape;878;p74"/>
            <p:cNvCxnSpPr/>
            <p:nvPr/>
          </p:nvCxnSpPr>
          <p:spPr>
            <a:xfrm rot="10800000">
              <a:off x="279175" y="2906775"/>
              <a:ext cx="6511500" cy="0"/>
            </a:xfrm>
            <a:prstGeom prst="straightConnector1">
              <a:avLst/>
            </a:prstGeom>
            <a:noFill/>
            <a:ln w="9525" cap="flat" cmpd="sng">
              <a:solidFill>
                <a:schemeClr val="lt2"/>
              </a:solidFill>
              <a:prstDash val="solid"/>
              <a:round/>
              <a:headEnd type="none" w="med" len="med"/>
              <a:tailEnd type="none" w="med" len="med"/>
            </a:ln>
          </p:spPr>
        </p:cxnSp>
        <p:cxnSp>
          <p:nvCxnSpPr>
            <p:cNvPr id="879" name="Google Shape;879;p74"/>
            <p:cNvCxnSpPr/>
            <p:nvPr/>
          </p:nvCxnSpPr>
          <p:spPr>
            <a:xfrm rot="10800000">
              <a:off x="279175" y="3300900"/>
              <a:ext cx="6511500" cy="0"/>
            </a:xfrm>
            <a:prstGeom prst="straightConnector1">
              <a:avLst/>
            </a:prstGeom>
            <a:noFill/>
            <a:ln w="9525" cap="flat" cmpd="sng">
              <a:solidFill>
                <a:schemeClr val="lt2"/>
              </a:solidFill>
              <a:prstDash val="solid"/>
              <a:round/>
              <a:headEnd type="none" w="med" len="med"/>
              <a:tailEnd type="none" w="med" len="med"/>
            </a:ln>
          </p:spPr>
        </p:cxnSp>
        <p:cxnSp>
          <p:nvCxnSpPr>
            <p:cNvPr id="880" name="Google Shape;880;p74"/>
            <p:cNvCxnSpPr/>
            <p:nvPr/>
          </p:nvCxnSpPr>
          <p:spPr>
            <a:xfrm rot="10800000">
              <a:off x="279175" y="3719675"/>
              <a:ext cx="6511500" cy="0"/>
            </a:xfrm>
            <a:prstGeom prst="straightConnector1">
              <a:avLst/>
            </a:prstGeom>
            <a:noFill/>
            <a:ln w="9525" cap="flat" cmpd="sng">
              <a:solidFill>
                <a:schemeClr val="lt2"/>
              </a:solidFill>
              <a:prstDash val="solid"/>
              <a:round/>
              <a:headEnd type="none" w="med" len="med"/>
              <a:tailEnd type="none" w="med" len="med"/>
            </a:ln>
          </p:spPr>
        </p:cxnSp>
        <p:cxnSp>
          <p:nvCxnSpPr>
            <p:cNvPr id="881" name="Google Shape;881;p74"/>
            <p:cNvCxnSpPr/>
            <p:nvPr/>
          </p:nvCxnSpPr>
          <p:spPr>
            <a:xfrm rot="10800000">
              <a:off x="279175" y="4138425"/>
              <a:ext cx="6511500" cy="0"/>
            </a:xfrm>
            <a:prstGeom prst="straightConnector1">
              <a:avLst/>
            </a:prstGeom>
            <a:noFill/>
            <a:ln w="9525" cap="flat" cmpd="sng">
              <a:solidFill>
                <a:schemeClr val="lt2"/>
              </a:solidFill>
              <a:prstDash val="solid"/>
              <a:round/>
              <a:headEnd type="none" w="med" len="med"/>
              <a:tailEnd type="none" w="med" len="med"/>
            </a:ln>
          </p:spPr>
        </p:cxnSp>
      </p:grpSp>
      <p:sp>
        <p:nvSpPr>
          <p:cNvPr id="882" name="Google Shape;882;p74"/>
          <p:cNvSpPr txBox="1"/>
          <p:nvPr/>
        </p:nvSpPr>
        <p:spPr>
          <a:xfrm>
            <a:off x="283675" y="1358525"/>
            <a:ext cx="9861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Channel Type</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a:solidFill>
                <a:schemeClr val="lt1"/>
              </a:solidFill>
              <a:latin typeface="Poppins"/>
              <a:ea typeface="Poppins"/>
              <a:cs typeface="Poppins"/>
              <a:sym typeface="Poppins"/>
            </a:endParaRPr>
          </a:p>
        </p:txBody>
      </p:sp>
      <p:sp>
        <p:nvSpPr>
          <p:cNvPr id="883" name="Google Shape;883;p74"/>
          <p:cNvSpPr txBox="1"/>
          <p:nvPr/>
        </p:nvSpPr>
        <p:spPr>
          <a:xfrm>
            <a:off x="6085978" y="1427818"/>
            <a:ext cx="1280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Notes </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b="1">
              <a:solidFill>
                <a:schemeClr val="lt1"/>
              </a:solidFill>
              <a:latin typeface="Poppins"/>
              <a:ea typeface="Poppins"/>
              <a:cs typeface="Poppins"/>
              <a:sym typeface="Poppins"/>
            </a:endParaRPr>
          </a:p>
        </p:txBody>
      </p:sp>
      <p:cxnSp>
        <p:nvCxnSpPr>
          <p:cNvPr id="884" name="Google Shape;884;p74"/>
          <p:cNvCxnSpPr/>
          <p:nvPr/>
        </p:nvCxnSpPr>
        <p:spPr>
          <a:xfrm rot="10800000">
            <a:off x="283705" y="4222881"/>
            <a:ext cx="7191900" cy="0"/>
          </a:xfrm>
          <a:prstGeom prst="straightConnector1">
            <a:avLst/>
          </a:prstGeom>
          <a:noFill/>
          <a:ln w="9525" cap="flat" cmpd="sng">
            <a:solidFill>
              <a:schemeClr val="lt2"/>
            </a:solidFill>
            <a:prstDash val="solid"/>
            <a:round/>
            <a:headEnd type="none" w="med" len="med"/>
            <a:tailEnd type="none" w="med" len="med"/>
          </a:ln>
        </p:spPr>
      </p:cxnSp>
      <p:sp>
        <p:nvSpPr>
          <p:cNvPr id="885" name="Google Shape;885;p74"/>
          <p:cNvSpPr txBox="1"/>
          <p:nvPr/>
        </p:nvSpPr>
        <p:spPr>
          <a:xfrm>
            <a:off x="283681" y="4222877"/>
            <a:ext cx="1280700" cy="453900"/>
          </a:xfrm>
          <a:prstGeom prst="rect">
            <a:avLst/>
          </a:prstGeom>
          <a:solidFill>
            <a:srgbClr val="87D76C"/>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Local Press/Radio</a:t>
            </a:r>
            <a:endParaRPr sz="1000" b="1">
              <a:solidFill>
                <a:schemeClr val="lt1"/>
              </a:solidFill>
              <a:latin typeface="Poppins"/>
              <a:ea typeface="Poppins"/>
              <a:cs typeface="Poppins"/>
              <a:sym typeface="Poppins"/>
            </a:endParaRPr>
          </a:p>
        </p:txBody>
      </p:sp>
      <p:sp>
        <p:nvSpPr>
          <p:cNvPr id="886" name="Google Shape;886;p74"/>
          <p:cNvSpPr/>
          <p:nvPr/>
        </p:nvSpPr>
        <p:spPr>
          <a:xfrm flipH="1">
            <a:off x="162100" y="1927650"/>
            <a:ext cx="127800" cy="457200"/>
          </a:xfrm>
          <a:prstGeom prst="flowChartDelay">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887" name="Google Shape;887;p74"/>
          <p:cNvSpPr/>
          <p:nvPr/>
        </p:nvSpPr>
        <p:spPr>
          <a:xfrm flipH="1">
            <a:off x="162100" y="2401650"/>
            <a:ext cx="127800" cy="433800"/>
          </a:xfrm>
          <a:prstGeom prst="flowChartDelay">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888" name="Google Shape;888;p74"/>
          <p:cNvSpPr/>
          <p:nvPr/>
        </p:nvSpPr>
        <p:spPr>
          <a:xfrm flipH="1">
            <a:off x="162100" y="2852250"/>
            <a:ext cx="127800" cy="433800"/>
          </a:xfrm>
          <a:prstGeom prst="flowChartDelay">
            <a:avLst/>
          </a:prstGeom>
          <a:solidFill>
            <a:srgbClr val="F7816D"/>
          </a:solidFill>
          <a:ln w="9525" cap="flat" cmpd="sng">
            <a:solidFill>
              <a:srgbClr val="F781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889" name="Google Shape;889;p74"/>
          <p:cNvSpPr/>
          <p:nvPr/>
        </p:nvSpPr>
        <p:spPr>
          <a:xfrm flipH="1">
            <a:off x="162100" y="3302850"/>
            <a:ext cx="127800" cy="433800"/>
          </a:xfrm>
          <a:prstGeom prst="flowChartDelay">
            <a:avLst/>
          </a:prstGeom>
          <a:solidFill>
            <a:srgbClr val="ED9AE7"/>
          </a:solidFill>
          <a:ln w="9525" cap="flat" cmpd="sng">
            <a:solidFill>
              <a:srgbClr val="ED9AE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890" name="Google Shape;890;p74"/>
          <p:cNvSpPr/>
          <p:nvPr/>
        </p:nvSpPr>
        <p:spPr>
          <a:xfrm flipH="1">
            <a:off x="162100" y="3762863"/>
            <a:ext cx="127800" cy="433800"/>
          </a:xfrm>
          <a:prstGeom prst="flowChartDelay">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891" name="Google Shape;891;p74"/>
          <p:cNvSpPr/>
          <p:nvPr/>
        </p:nvSpPr>
        <p:spPr>
          <a:xfrm flipH="1">
            <a:off x="162100" y="4222900"/>
            <a:ext cx="127800" cy="453900"/>
          </a:xfrm>
          <a:prstGeom prst="flowChartDelay">
            <a:avLst/>
          </a:prstGeom>
          <a:solidFill>
            <a:srgbClr val="87D76C"/>
          </a:solidFill>
          <a:ln w="9525" cap="flat" cmpd="sng">
            <a:solidFill>
              <a:srgbClr val="87D76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75"/>
          <p:cNvSpPr txBox="1">
            <a:spLocks noGrp="1"/>
          </p:cNvSpPr>
          <p:nvPr>
            <p:ph type="subTitle" idx="1"/>
          </p:nvPr>
        </p:nvSpPr>
        <p:spPr>
          <a:xfrm>
            <a:off x="5143825" y="474750"/>
            <a:ext cx="2979600" cy="5136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SzPts val="358"/>
              <a:buNone/>
            </a:pPr>
            <a:endParaRPr sz="847"/>
          </a:p>
          <a:p>
            <a:pPr marL="0" lvl="0" indent="0" algn="l" rtl="0">
              <a:lnSpc>
                <a:spcPct val="115000"/>
              </a:lnSpc>
              <a:spcBef>
                <a:spcPts val="0"/>
              </a:spcBef>
              <a:spcAft>
                <a:spcPts val="0"/>
              </a:spcAft>
              <a:buSzPts val="358"/>
              <a:buNone/>
            </a:pPr>
            <a:r>
              <a:rPr lang="en" sz="900" b="1"/>
              <a:t>Urban: </a:t>
            </a:r>
            <a:r>
              <a:rPr lang="en" sz="900"/>
              <a:t>higher density, digital-savvy, more competitors, less reliance on car travel</a:t>
            </a:r>
            <a:br>
              <a:rPr lang="en" sz="900"/>
            </a:br>
            <a:r>
              <a:rPr lang="en" sz="900" b="1"/>
              <a:t>Rural:</a:t>
            </a:r>
            <a:r>
              <a:rPr lang="en" sz="900"/>
              <a:t> wider spread, stronger community ties, often less saturated with digital noise</a:t>
            </a:r>
            <a:endParaRPr sz="647">
              <a:latin typeface="Arial"/>
              <a:ea typeface="Arial"/>
              <a:cs typeface="Arial"/>
              <a:sym typeface="Arial"/>
            </a:endParaRPr>
          </a:p>
          <a:p>
            <a:pPr marL="0" lvl="0" indent="0" algn="l" rtl="0">
              <a:lnSpc>
                <a:spcPct val="80000"/>
              </a:lnSpc>
              <a:spcBef>
                <a:spcPts val="0"/>
              </a:spcBef>
              <a:spcAft>
                <a:spcPts val="0"/>
              </a:spcAft>
              <a:buSzPts val="358"/>
              <a:buNone/>
            </a:pPr>
            <a:endParaRPr sz="555"/>
          </a:p>
          <a:p>
            <a:pPr marL="0" lvl="0" indent="0" algn="l" rtl="0">
              <a:lnSpc>
                <a:spcPct val="80000"/>
              </a:lnSpc>
              <a:spcBef>
                <a:spcPts val="0"/>
              </a:spcBef>
              <a:spcAft>
                <a:spcPts val="0"/>
              </a:spcAft>
              <a:buSzPts val="358"/>
              <a:buNone/>
            </a:pPr>
            <a:endParaRPr sz="555"/>
          </a:p>
        </p:txBody>
      </p:sp>
      <p:sp>
        <p:nvSpPr>
          <p:cNvPr id="897" name="Google Shape;897;p75"/>
          <p:cNvSpPr txBox="1">
            <a:spLocks noGrp="1"/>
          </p:cNvSpPr>
          <p:nvPr>
            <p:ph type="title"/>
          </p:nvPr>
        </p:nvSpPr>
        <p:spPr>
          <a:xfrm>
            <a:off x="283675" y="514662"/>
            <a:ext cx="4382400" cy="4338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b="1" dirty="0"/>
              <a:t>Effort vs. Impact Marketing Matrix</a:t>
            </a:r>
            <a:endParaRPr b="1" dirty="0"/>
          </a:p>
          <a:p>
            <a:pPr marL="0" lvl="0" indent="0" algn="l" rtl="0">
              <a:spcBef>
                <a:spcPts val="0"/>
              </a:spcBef>
              <a:spcAft>
                <a:spcPts val="0"/>
              </a:spcAft>
              <a:buNone/>
            </a:pPr>
            <a:endParaRPr dirty="0"/>
          </a:p>
        </p:txBody>
      </p:sp>
      <p:sp>
        <p:nvSpPr>
          <p:cNvPr id="898" name="Google Shape;898;p75"/>
          <p:cNvSpPr txBox="1">
            <a:spLocks noGrp="1"/>
          </p:cNvSpPr>
          <p:nvPr>
            <p:ph type="subTitle" idx="2"/>
          </p:nvPr>
        </p:nvSpPr>
        <p:spPr>
          <a:xfrm>
            <a:off x="289900" y="177000"/>
            <a:ext cx="2114700" cy="2184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a:t>Developed by me AB</a:t>
            </a:r>
            <a:endParaRPr/>
          </a:p>
        </p:txBody>
      </p:sp>
      <p:sp>
        <p:nvSpPr>
          <p:cNvPr id="899" name="Google Shape;899;p75"/>
          <p:cNvSpPr txBox="1">
            <a:spLocks noGrp="1"/>
          </p:cNvSpPr>
          <p:nvPr>
            <p:ph type="subTitle" idx="4"/>
          </p:nvPr>
        </p:nvSpPr>
        <p:spPr>
          <a:xfrm>
            <a:off x="6571675" y="162300"/>
            <a:ext cx="2282400" cy="2184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r>
              <a:rPr lang="en"/>
              <a:t>Nordic Conference 2025</a:t>
            </a:r>
            <a:endParaRPr/>
          </a:p>
        </p:txBody>
      </p:sp>
      <p:grpSp>
        <p:nvGrpSpPr>
          <p:cNvPr id="900" name="Google Shape;900;p75"/>
          <p:cNvGrpSpPr/>
          <p:nvPr/>
        </p:nvGrpSpPr>
        <p:grpSpPr>
          <a:xfrm>
            <a:off x="283678" y="1427818"/>
            <a:ext cx="7191952" cy="2774935"/>
            <a:chOff x="279175" y="2027501"/>
            <a:chExt cx="6511500" cy="2507849"/>
          </a:xfrm>
        </p:grpSpPr>
        <p:grpSp>
          <p:nvGrpSpPr>
            <p:cNvPr id="901" name="Google Shape;901;p75"/>
            <p:cNvGrpSpPr/>
            <p:nvPr/>
          </p:nvGrpSpPr>
          <p:grpSpPr>
            <a:xfrm>
              <a:off x="1604250" y="2027501"/>
              <a:ext cx="3794588" cy="417300"/>
              <a:chOff x="1604250" y="2027501"/>
              <a:chExt cx="3794588" cy="417300"/>
            </a:xfrm>
          </p:grpSpPr>
          <p:sp>
            <p:nvSpPr>
              <p:cNvPr id="902" name="Google Shape;902;p75" descr="A chart showing which team members are responsible, accountable, consulted, and informed in regard to various project phases and tasks. "/>
              <p:cNvSpPr txBox="1"/>
              <p:nvPr/>
            </p:nvSpPr>
            <p:spPr>
              <a:xfrm>
                <a:off x="1604250" y="2027501"/>
                <a:ext cx="1159500" cy="41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Effort</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a:solidFill>
                    <a:schemeClr val="lt1"/>
                  </a:solidFill>
                  <a:latin typeface="Poppins"/>
                  <a:ea typeface="Poppins"/>
                  <a:cs typeface="Poppins"/>
                  <a:sym typeface="Poppins"/>
                </a:endParaRPr>
              </a:p>
            </p:txBody>
          </p:sp>
          <p:sp>
            <p:nvSpPr>
              <p:cNvPr id="903" name="Google Shape;903;p75"/>
              <p:cNvSpPr txBox="1"/>
              <p:nvPr/>
            </p:nvSpPr>
            <p:spPr>
              <a:xfrm>
                <a:off x="2926075" y="2027501"/>
                <a:ext cx="1159500" cy="41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Urban</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b="1">
                  <a:solidFill>
                    <a:schemeClr val="lt1"/>
                  </a:solidFill>
                  <a:latin typeface="Poppins"/>
                  <a:ea typeface="Poppins"/>
                  <a:cs typeface="Poppins"/>
                  <a:sym typeface="Poppins"/>
                </a:endParaRPr>
              </a:p>
            </p:txBody>
          </p:sp>
          <p:sp>
            <p:nvSpPr>
              <p:cNvPr id="904" name="Google Shape;904;p75"/>
              <p:cNvSpPr txBox="1"/>
              <p:nvPr/>
            </p:nvSpPr>
            <p:spPr>
              <a:xfrm>
                <a:off x="4239338" y="2027501"/>
                <a:ext cx="1159500" cy="41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Rural </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b="1">
                  <a:solidFill>
                    <a:schemeClr val="lt1"/>
                  </a:solidFill>
                  <a:latin typeface="Poppins"/>
                  <a:ea typeface="Poppins"/>
                  <a:cs typeface="Poppins"/>
                  <a:sym typeface="Poppins"/>
                </a:endParaRPr>
              </a:p>
            </p:txBody>
          </p:sp>
        </p:grpSp>
        <p:cxnSp>
          <p:nvCxnSpPr>
            <p:cNvPr id="905" name="Google Shape;905;p75"/>
            <p:cNvCxnSpPr/>
            <p:nvPr/>
          </p:nvCxnSpPr>
          <p:spPr>
            <a:xfrm rot="10800000">
              <a:off x="279175" y="2480950"/>
              <a:ext cx="6511500" cy="0"/>
            </a:xfrm>
            <a:prstGeom prst="straightConnector1">
              <a:avLst/>
            </a:prstGeom>
            <a:noFill/>
            <a:ln w="9525" cap="flat" cmpd="sng">
              <a:solidFill>
                <a:schemeClr val="lt2"/>
              </a:solidFill>
              <a:prstDash val="solid"/>
              <a:round/>
              <a:headEnd type="none" w="med" len="med"/>
              <a:tailEnd type="none" w="med" len="med"/>
            </a:ln>
          </p:spPr>
        </p:cxnSp>
        <p:grpSp>
          <p:nvGrpSpPr>
            <p:cNvPr id="906" name="Google Shape;906;p75"/>
            <p:cNvGrpSpPr/>
            <p:nvPr/>
          </p:nvGrpSpPr>
          <p:grpSpPr>
            <a:xfrm>
              <a:off x="284700" y="2485650"/>
              <a:ext cx="1159500" cy="2049700"/>
              <a:chOff x="284700" y="2485650"/>
              <a:chExt cx="1159500" cy="2049700"/>
            </a:xfrm>
          </p:grpSpPr>
          <p:sp>
            <p:nvSpPr>
              <p:cNvPr id="907" name="Google Shape;907;p75"/>
              <p:cNvSpPr txBox="1"/>
              <p:nvPr/>
            </p:nvSpPr>
            <p:spPr>
              <a:xfrm>
                <a:off x="284700" y="2485650"/>
                <a:ext cx="1159500" cy="410100"/>
              </a:xfrm>
              <a:prstGeom prst="rect">
                <a:avLst/>
              </a:prstGeom>
              <a:solidFill>
                <a:schemeClr val="accent5"/>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PPC / Google Ads</a:t>
                </a:r>
                <a:endParaRPr sz="1000" b="1">
                  <a:solidFill>
                    <a:schemeClr val="lt1"/>
                  </a:solidFill>
                  <a:latin typeface="Poppins"/>
                  <a:ea typeface="Poppins"/>
                  <a:cs typeface="Poppins"/>
                  <a:sym typeface="Poppins"/>
                </a:endParaRPr>
              </a:p>
            </p:txBody>
          </p:sp>
          <p:sp>
            <p:nvSpPr>
              <p:cNvPr id="908" name="Google Shape;908;p75"/>
              <p:cNvSpPr txBox="1"/>
              <p:nvPr/>
            </p:nvSpPr>
            <p:spPr>
              <a:xfrm>
                <a:off x="284700" y="2895350"/>
                <a:ext cx="1159500" cy="410100"/>
              </a:xfrm>
              <a:prstGeom prst="rect">
                <a:avLst/>
              </a:prstGeom>
              <a:solidFill>
                <a:schemeClr val="accent4"/>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Local SEO / Maps</a:t>
                </a:r>
                <a:endParaRPr sz="1000" b="1">
                  <a:solidFill>
                    <a:schemeClr val="lt1"/>
                  </a:solidFill>
                  <a:latin typeface="Poppins"/>
                  <a:ea typeface="Poppins"/>
                  <a:cs typeface="Poppins"/>
                  <a:sym typeface="Poppins"/>
                </a:endParaRPr>
              </a:p>
            </p:txBody>
          </p:sp>
          <p:sp>
            <p:nvSpPr>
              <p:cNvPr id="909" name="Google Shape;909;p75"/>
              <p:cNvSpPr txBox="1"/>
              <p:nvPr/>
            </p:nvSpPr>
            <p:spPr>
              <a:xfrm>
                <a:off x="284700" y="3305450"/>
                <a:ext cx="1159500" cy="410100"/>
              </a:xfrm>
              <a:prstGeom prst="rect">
                <a:avLst/>
              </a:prstGeom>
              <a:solidFill>
                <a:srgbClr val="F7816D"/>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Meta Ads</a:t>
                </a:r>
                <a:endParaRPr sz="1000" b="1">
                  <a:solidFill>
                    <a:schemeClr val="lt1"/>
                  </a:solidFill>
                  <a:latin typeface="Poppins"/>
                  <a:ea typeface="Poppins"/>
                  <a:cs typeface="Poppins"/>
                  <a:sym typeface="Poppins"/>
                </a:endParaRPr>
              </a:p>
            </p:txBody>
          </p:sp>
          <p:sp>
            <p:nvSpPr>
              <p:cNvPr id="910" name="Google Shape;910;p75"/>
              <p:cNvSpPr txBox="1"/>
              <p:nvPr/>
            </p:nvSpPr>
            <p:spPr>
              <a:xfrm>
                <a:off x="284700" y="3715150"/>
                <a:ext cx="1159500" cy="410100"/>
              </a:xfrm>
              <a:prstGeom prst="rect">
                <a:avLst/>
              </a:prstGeom>
              <a:solidFill>
                <a:srgbClr val="ED9AE7"/>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2"/>
                    </a:solidFill>
                    <a:latin typeface="Poppins"/>
                    <a:ea typeface="Poppins"/>
                    <a:cs typeface="Poppins"/>
                    <a:sym typeface="Poppins"/>
                  </a:rPr>
                  <a:t>Community Sponsorships</a:t>
                </a:r>
                <a:endParaRPr sz="1000" b="1">
                  <a:solidFill>
                    <a:schemeClr val="lt2"/>
                  </a:solidFill>
                  <a:latin typeface="Poppins"/>
                  <a:ea typeface="Poppins"/>
                  <a:cs typeface="Poppins"/>
                  <a:sym typeface="Poppins"/>
                </a:endParaRPr>
              </a:p>
            </p:txBody>
          </p:sp>
          <p:sp>
            <p:nvSpPr>
              <p:cNvPr id="911" name="Google Shape;911;p75"/>
              <p:cNvSpPr txBox="1"/>
              <p:nvPr/>
            </p:nvSpPr>
            <p:spPr>
              <a:xfrm>
                <a:off x="284700" y="4125250"/>
                <a:ext cx="1159500" cy="410100"/>
              </a:xfrm>
              <a:prstGeom prst="rect">
                <a:avLst/>
              </a:prstGeom>
              <a:solidFill>
                <a:schemeClr val="accent3"/>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2"/>
                    </a:solidFill>
                    <a:latin typeface="Poppins"/>
                    <a:ea typeface="Poppins"/>
                    <a:cs typeface="Poppins"/>
                    <a:sym typeface="Poppins"/>
                  </a:rPr>
                  <a:t>Signage &amp; Van Branding</a:t>
                </a:r>
                <a:endParaRPr sz="1000" b="1">
                  <a:solidFill>
                    <a:schemeClr val="lt2"/>
                  </a:solidFill>
                  <a:latin typeface="Poppins"/>
                  <a:ea typeface="Poppins"/>
                  <a:cs typeface="Poppins"/>
                  <a:sym typeface="Poppins"/>
                </a:endParaRPr>
              </a:p>
            </p:txBody>
          </p:sp>
        </p:grpSp>
        <p:cxnSp>
          <p:nvCxnSpPr>
            <p:cNvPr id="912" name="Google Shape;912;p75"/>
            <p:cNvCxnSpPr/>
            <p:nvPr/>
          </p:nvCxnSpPr>
          <p:spPr>
            <a:xfrm rot="10800000">
              <a:off x="279175" y="2906775"/>
              <a:ext cx="6511500" cy="0"/>
            </a:xfrm>
            <a:prstGeom prst="straightConnector1">
              <a:avLst/>
            </a:prstGeom>
            <a:noFill/>
            <a:ln w="9525" cap="flat" cmpd="sng">
              <a:solidFill>
                <a:schemeClr val="lt2"/>
              </a:solidFill>
              <a:prstDash val="solid"/>
              <a:round/>
              <a:headEnd type="none" w="med" len="med"/>
              <a:tailEnd type="none" w="med" len="med"/>
            </a:ln>
          </p:spPr>
        </p:cxnSp>
        <p:cxnSp>
          <p:nvCxnSpPr>
            <p:cNvPr id="913" name="Google Shape;913;p75"/>
            <p:cNvCxnSpPr/>
            <p:nvPr/>
          </p:nvCxnSpPr>
          <p:spPr>
            <a:xfrm rot="10800000">
              <a:off x="279175" y="3300900"/>
              <a:ext cx="6511500" cy="0"/>
            </a:xfrm>
            <a:prstGeom prst="straightConnector1">
              <a:avLst/>
            </a:prstGeom>
            <a:noFill/>
            <a:ln w="9525" cap="flat" cmpd="sng">
              <a:solidFill>
                <a:schemeClr val="lt2"/>
              </a:solidFill>
              <a:prstDash val="solid"/>
              <a:round/>
              <a:headEnd type="none" w="med" len="med"/>
              <a:tailEnd type="none" w="med" len="med"/>
            </a:ln>
          </p:spPr>
        </p:cxnSp>
        <p:cxnSp>
          <p:nvCxnSpPr>
            <p:cNvPr id="914" name="Google Shape;914;p75"/>
            <p:cNvCxnSpPr/>
            <p:nvPr/>
          </p:nvCxnSpPr>
          <p:spPr>
            <a:xfrm rot="10800000">
              <a:off x="279175" y="3719675"/>
              <a:ext cx="6511500" cy="0"/>
            </a:xfrm>
            <a:prstGeom prst="straightConnector1">
              <a:avLst/>
            </a:prstGeom>
            <a:noFill/>
            <a:ln w="9525" cap="flat" cmpd="sng">
              <a:solidFill>
                <a:schemeClr val="lt2"/>
              </a:solidFill>
              <a:prstDash val="solid"/>
              <a:round/>
              <a:headEnd type="none" w="med" len="med"/>
              <a:tailEnd type="none" w="med" len="med"/>
            </a:ln>
          </p:spPr>
        </p:cxnSp>
        <p:cxnSp>
          <p:nvCxnSpPr>
            <p:cNvPr id="915" name="Google Shape;915;p75"/>
            <p:cNvCxnSpPr/>
            <p:nvPr/>
          </p:nvCxnSpPr>
          <p:spPr>
            <a:xfrm rot="10800000">
              <a:off x="279175" y="4138425"/>
              <a:ext cx="6511500" cy="0"/>
            </a:xfrm>
            <a:prstGeom prst="straightConnector1">
              <a:avLst/>
            </a:prstGeom>
            <a:noFill/>
            <a:ln w="9525" cap="flat" cmpd="sng">
              <a:solidFill>
                <a:schemeClr val="lt2"/>
              </a:solidFill>
              <a:prstDash val="solid"/>
              <a:round/>
              <a:headEnd type="none" w="med" len="med"/>
              <a:tailEnd type="none" w="med" len="med"/>
            </a:ln>
          </p:spPr>
        </p:cxnSp>
      </p:grpSp>
      <p:sp>
        <p:nvSpPr>
          <p:cNvPr id="916" name="Google Shape;916;p75"/>
          <p:cNvSpPr txBox="1"/>
          <p:nvPr/>
        </p:nvSpPr>
        <p:spPr>
          <a:xfrm>
            <a:off x="283675" y="1358525"/>
            <a:ext cx="9861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Channel Type</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a:solidFill>
                <a:schemeClr val="lt1"/>
              </a:solidFill>
              <a:latin typeface="Poppins"/>
              <a:ea typeface="Poppins"/>
              <a:cs typeface="Poppins"/>
              <a:sym typeface="Poppins"/>
            </a:endParaRPr>
          </a:p>
        </p:txBody>
      </p:sp>
      <p:sp>
        <p:nvSpPr>
          <p:cNvPr id="917" name="Google Shape;917;p75"/>
          <p:cNvSpPr txBox="1"/>
          <p:nvPr/>
        </p:nvSpPr>
        <p:spPr>
          <a:xfrm>
            <a:off x="1768256" y="19068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1100" b="1">
                <a:solidFill>
                  <a:schemeClr val="lt1"/>
                </a:solidFill>
                <a:latin typeface="Poppins"/>
                <a:ea typeface="Poppins"/>
                <a:cs typeface="Poppins"/>
                <a:sym typeface="Poppins"/>
              </a:rPr>
              <a:t>Medium</a:t>
            </a:r>
            <a:endParaRPr sz="1100" b="1">
              <a:solidFill>
                <a:schemeClr val="lt1"/>
              </a:solidFill>
              <a:latin typeface="Poppins"/>
              <a:ea typeface="Poppins"/>
              <a:cs typeface="Poppins"/>
              <a:sym typeface="Poppins"/>
            </a:endParaRPr>
          </a:p>
        </p:txBody>
      </p:sp>
      <p:sp>
        <p:nvSpPr>
          <p:cNvPr id="918" name="Google Shape;918;p75"/>
          <p:cNvSpPr txBox="1"/>
          <p:nvPr/>
        </p:nvSpPr>
        <p:spPr>
          <a:xfrm>
            <a:off x="3239306" y="19068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919" name="Google Shape;919;p75"/>
          <p:cNvSpPr txBox="1"/>
          <p:nvPr/>
        </p:nvSpPr>
        <p:spPr>
          <a:xfrm>
            <a:off x="4710356" y="19068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920" name="Google Shape;920;p75"/>
          <p:cNvSpPr txBox="1"/>
          <p:nvPr/>
        </p:nvSpPr>
        <p:spPr>
          <a:xfrm>
            <a:off x="6085978" y="1427818"/>
            <a:ext cx="1280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Notes </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b="1">
              <a:solidFill>
                <a:schemeClr val="lt1"/>
              </a:solidFill>
              <a:latin typeface="Poppins"/>
              <a:ea typeface="Poppins"/>
              <a:cs typeface="Poppins"/>
              <a:sym typeface="Poppins"/>
            </a:endParaRPr>
          </a:p>
        </p:txBody>
      </p:sp>
      <p:sp>
        <p:nvSpPr>
          <p:cNvPr id="921" name="Google Shape;921;p75"/>
          <p:cNvSpPr txBox="1"/>
          <p:nvPr/>
        </p:nvSpPr>
        <p:spPr>
          <a:xfrm>
            <a:off x="6181400" y="1906825"/>
            <a:ext cx="2677800" cy="453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Strong in dense, competitive markets. Weak if search volume is low.</a:t>
            </a:r>
            <a:endParaRPr sz="1000" b="1">
              <a:solidFill>
                <a:schemeClr val="lt1"/>
              </a:solidFill>
              <a:latin typeface="Poppins"/>
              <a:ea typeface="Poppins"/>
              <a:cs typeface="Poppins"/>
              <a:sym typeface="Poppins"/>
            </a:endParaRPr>
          </a:p>
        </p:txBody>
      </p:sp>
      <p:cxnSp>
        <p:nvCxnSpPr>
          <p:cNvPr id="922" name="Google Shape;922;p75"/>
          <p:cNvCxnSpPr/>
          <p:nvPr/>
        </p:nvCxnSpPr>
        <p:spPr>
          <a:xfrm rot="10800000">
            <a:off x="283705" y="4222881"/>
            <a:ext cx="7191900" cy="0"/>
          </a:xfrm>
          <a:prstGeom prst="straightConnector1">
            <a:avLst/>
          </a:prstGeom>
          <a:noFill/>
          <a:ln w="9525" cap="flat" cmpd="sng">
            <a:solidFill>
              <a:schemeClr val="lt2"/>
            </a:solidFill>
            <a:prstDash val="solid"/>
            <a:round/>
            <a:headEnd type="none" w="med" len="med"/>
            <a:tailEnd type="none" w="med" len="med"/>
          </a:ln>
        </p:spPr>
      </p:cxnSp>
      <p:sp>
        <p:nvSpPr>
          <p:cNvPr id="923" name="Google Shape;923;p75"/>
          <p:cNvSpPr txBox="1"/>
          <p:nvPr/>
        </p:nvSpPr>
        <p:spPr>
          <a:xfrm>
            <a:off x="283681" y="4222877"/>
            <a:ext cx="1280700" cy="453900"/>
          </a:xfrm>
          <a:prstGeom prst="rect">
            <a:avLst/>
          </a:prstGeom>
          <a:solidFill>
            <a:srgbClr val="87D76C"/>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Local Press/Radio</a:t>
            </a:r>
            <a:endParaRPr sz="1000" b="1">
              <a:solidFill>
                <a:schemeClr val="lt1"/>
              </a:solidFill>
              <a:latin typeface="Poppins"/>
              <a:ea typeface="Poppins"/>
              <a:cs typeface="Poppins"/>
              <a:sym typeface="Poppins"/>
            </a:endParaRPr>
          </a:p>
        </p:txBody>
      </p:sp>
      <p:sp>
        <p:nvSpPr>
          <p:cNvPr id="924" name="Google Shape;924;p75"/>
          <p:cNvSpPr/>
          <p:nvPr/>
        </p:nvSpPr>
        <p:spPr>
          <a:xfrm flipH="1">
            <a:off x="162100" y="1927650"/>
            <a:ext cx="127800" cy="457200"/>
          </a:xfrm>
          <a:prstGeom prst="flowChartDelay">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925" name="Google Shape;925;p75"/>
          <p:cNvSpPr/>
          <p:nvPr/>
        </p:nvSpPr>
        <p:spPr>
          <a:xfrm flipH="1">
            <a:off x="162100" y="2401650"/>
            <a:ext cx="127800" cy="433800"/>
          </a:xfrm>
          <a:prstGeom prst="flowChartDelay">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926" name="Google Shape;926;p75"/>
          <p:cNvSpPr/>
          <p:nvPr/>
        </p:nvSpPr>
        <p:spPr>
          <a:xfrm flipH="1">
            <a:off x="162100" y="2852250"/>
            <a:ext cx="127800" cy="433800"/>
          </a:xfrm>
          <a:prstGeom prst="flowChartDelay">
            <a:avLst/>
          </a:prstGeom>
          <a:solidFill>
            <a:srgbClr val="F7816D"/>
          </a:solidFill>
          <a:ln w="9525" cap="flat" cmpd="sng">
            <a:solidFill>
              <a:srgbClr val="F781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927" name="Google Shape;927;p75"/>
          <p:cNvSpPr/>
          <p:nvPr/>
        </p:nvSpPr>
        <p:spPr>
          <a:xfrm flipH="1">
            <a:off x="162100" y="3302850"/>
            <a:ext cx="127800" cy="433800"/>
          </a:xfrm>
          <a:prstGeom prst="flowChartDelay">
            <a:avLst/>
          </a:prstGeom>
          <a:solidFill>
            <a:srgbClr val="ED9AE7"/>
          </a:solidFill>
          <a:ln w="9525" cap="flat" cmpd="sng">
            <a:solidFill>
              <a:srgbClr val="ED9AE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928" name="Google Shape;928;p75"/>
          <p:cNvSpPr/>
          <p:nvPr/>
        </p:nvSpPr>
        <p:spPr>
          <a:xfrm flipH="1">
            <a:off x="162100" y="3762863"/>
            <a:ext cx="127800" cy="433800"/>
          </a:xfrm>
          <a:prstGeom prst="flowChartDelay">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929" name="Google Shape;929;p75"/>
          <p:cNvSpPr/>
          <p:nvPr/>
        </p:nvSpPr>
        <p:spPr>
          <a:xfrm flipH="1">
            <a:off x="162100" y="4222888"/>
            <a:ext cx="127800" cy="433800"/>
          </a:xfrm>
          <a:prstGeom prst="flowChartDelay">
            <a:avLst/>
          </a:prstGeom>
          <a:solidFill>
            <a:srgbClr val="87D76C"/>
          </a:solidFill>
          <a:ln w="9525" cap="flat" cmpd="sng">
            <a:solidFill>
              <a:srgbClr val="87D76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76"/>
          <p:cNvSpPr txBox="1">
            <a:spLocks noGrp="1"/>
          </p:cNvSpPr>
          <p:nvPr>
            <p:ph type="subTitle" idx="1"/>
          </p:nvPr>
        </p:nvSpPr>
        <p:spPr>
          <a:xfrm>
            <a:off x="5143825" y="474750"/>
            <a:ext cx="2979600" cy="5136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SzPts val="358"/>
              <a:buNone/>
            </a:pPr>
            <a:endParaRPr sz="847"/>
          </a:p>
          <a:p>
            <a:pPr marL="0" lvl="0" indent="0" algn="l" rtl="0">
              <a:lnSpc>
                <a:spcPct val="115000"/>
              </a:lnSpc>
              <a:spcBef>
                <a:spcPts val="0"/>
              </a:spcBef>
              <a:spcAft>
                <a:spcPts val="0"/>
              </a:spcAft>
              <a:buSzPts val="358"/>
              <a:buNone/>
            </a:pPr>
            <a:r>
              <a:rPr lang="en" sz="900" b="1"/>
              <a:t>Urban: </a:t>
            </a:r>
            <a:r>
              <a:rPr lang="en" sz="900"/>
              <a:t>higher density, digital-savvy, more competitors, less reliance on car travel</a:t>
            </a:r>
            <a:br>
              <a:rPr lang="en" sz="900"/>
            </a:br>
            <a:r>
              <a:rPr lang="en" sz="900" b="1"/>
              <a:t>Rural:</a:t>
            </a:r>
            <a:r>
              <a:rPr lang="en" sz="900"/>
              <a:t> wider spread, stronger community ties, often less saturated with digital noise</a:t>
            </a:r>
            <a:endParaRPr sz="647">
              <a:latin typeface="Arial"/>
              <a:ea typeface="Arial"/>
              <a:cs typeface="Arial"/>
              <a:sym typeface="Arial"/>
            </a:endParaRPr>
          </a:p>
          <a:p>
            <a:pPr marL="0" lvl="0" indent="0" algn="l" rtl="0">
              <a:lnSpc>
                <a:spcPct val="80000"/>
              </a:lnSpc>
              <a:spcBef>
                <a:spcPts val="0"/>
              </a:spcBef>
              <a:spcAft>
                <a:spcPts val="0"/>
              </a:spcAft>
              <a:buSzPts val="358"/>
              <a:buNone/>
            </a:pPr>
            <a:endParaRPr sz="555"/>
          </a:p>
          <a:p>
            <a:pPr marL="0" lvl="0" indent="0" algn="l" rtl="0">
              <a:lnSpc>
                <a:spcPct val="80000"/>
              </a:lnSpc>
              <a:spcBef>
                <a:spcPts val="0"/>
              </a:spcBef>
              <a:spcAft>
                <a:spcPts val="0"/>
              </a:spcAft>
              <a:buSzPts val="358"/>
              <a:buNone/>
            </a:pPr>
            <a:endParaRPr sz="555"/>
          </a:p>
        </p:txBody>
      </p:sp>
      <p:sp>
        <p:nvSpPr>
          <p:cNvPr id="935" name="Google Shape;935;p76"/>
          <p:cNvSpPr txBox="1">
            <a:spLocks noGrp="1"/>
          </p:cNvSpPr>
          <p:nvPr>
            <p:ph type="title"/>
          </p:nvPr>
        </p:nvSpPr>
        <p:spPr>
          <a:xfrm>
            <a:off x="283675" y="514662"/>
            <a:ext cx="4382400" cy="4338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b="1" dirty="0"/>
              <a:t>Effort vs. Impact Marketing Matrix</a:t>
            </a:r>
            <a:endParaRPr b="1" dirty="0"/>
          </a:p>
          <a:p>
            <a:pPr marL="0" lvl="0" indent="0" algn="l" rtl="0">
              <a:spcBef>
                <a:spcPts val="0"/>
              </a:spcBef>
              <a:spcAft>
                <a:spcPts val="0"/>
              </a:spcAft>
              <a:buNone/>
            </a:pPr>
            <a:endParaRPr dirty="0"/>
          </a:p>
        </p:txBody>
      </p:sp>
      <p:sp>
        <p:nvSpPr>
          <p:cNvPr id="936" name="Google Shape;936;p76"/>
          <p:cNvSpPr txBox="1">
            <a:spLocks noGrp="1"/>
          </p:cNvSpPr>
          <p:nvPr>
            <p:ph type="subTitle" idx="2"/>
          </p:nvPr>
        </p:nvSpPr>
        <p:spPr>
          <a:xfrm>
            <a:off x="289900" y="177000"/>
            <a:ext cx="2114700" cy="2184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a:t>Developed by me AB</a:t>
            </a:r>
            <a:endParaRPr/>
          </a:p>
        </p:txBody>
      </p:sp>
      <p:sp>
        <p:nvSpPr>
          <p:cNvPr id="937" name="Google Shape;937;p76"/>
          <p:cNvSpPr txBox="1">
            <a:spLocks noGrp="1"/>
          </p:cNvSpPr>
          <p:nvPr>
            <p:ph type="subTitle" idx="4"/>
          </p:nvPr>
        </p:nvSpPr>
        <p:spPr>
          <a:xfrm>
            <a:off x="6571675" y="162300"/>
            <a:ext cx="2282400" cy="2184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r>
              <a:rPr lang="en"/>
              <a:t>Nordic Conference 2025</a:t>
            </a:r>
            <a:endParaRPr/>
          </a:p>
        </p:txBody>
      </p:sp>
      <p:grpSp>
        <p:nvGrpSpPr>
          <p:cNvPr id="938" name="Google Shape;938;p76"/>
          <p:cNvGrpSpPr/>
          <p:nvPr/>
        </p:nvGrpSpPr>
        <p:grpSpPr>
          <a:xfrm>
            <a:off x="283678" y="1427818"/>
            <a:ext cx="7191952" cy="2774935"/>
            <a:chOff x="279175" y="2027501"/>
            <a:chExt cx="6511500" cy="2507849"/>
          </a:xfrm>
        </p:grpSpPr>
        <p:grpSp>
          <p:nvGrpSpPr>
            <p:cNvPr id="939" name="Google Shape;939;p76"/>
            <p:cNvGrpSpPr/>
            <p:nvPr/>
          </p:nvGrpSpPr>
          <p:grpSpPr>
            <a:xfrm>
              <a:off x="1604250" y="2027501"/>
              <a:ext cx="3794588" cy="417300"/>
              <a:chOff x="1604250" y="2027501"/>
              <a:chExt cx="3794588" cy="417300"/>
            </a:xfrm>
          </p:grpSpPr>
          <p:sp>
            <p:nvSpPr>
              <p:cNvPr id="940" name="Google Shape;940;p76" descr="A chart showing which team members are responsible, accountable, consulted, and informed in regard to various project phases and tasks. "/>
              <p:cNvSpPr txBox="1"/>
              <p:nvPr/>
            </p:nvSpPr>
            <p:spPr>
              <a:xfrm>
                <a:off x="1604250" y="2027501"/>
                <a:ext cx="1159500" cy="41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Effort</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a:solidFill>
                    <a:schemeClr val="lt1"/>
                  </a:solidFill>
                  <a:latin typeface="Poppins"/>
                  <a:ea typeface="Poppins"/>
                  <a:cs typeface="Poppins"/>
                  <a:sym typeface="Poppins"/>
                </a:endParaRPr>
              </a:p>
            </p:txBody>
          </p:sp>
          <p:sp>
            <p:nvSpPr>
              <p:cNvPr id="941" name="Google Shape;941;p76"/>
              <p:cNvSpPr txBox="1"/>
              <p:nvPr/>
            </p:nvSpPr>
            <p:spPr>
              <a:xfrm>
                <a:off x="2926075" y="2027501"/>
                <a:ext cx="1159500" cy="41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Urban</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b="1">
                  <a:solidFill>
                    <a:schemeClr val="lt1"/>
                  </a:solidFill>
                  <a:latin typeface="Poppins"/>
                  <a:ea typeface="Poppins"/>
                  <a:cs typeface="Poppins"/>
                  <a:sym typeface="Poppins"/>
                </a:endParaRPr>
              </a:p>
            </p:txBody>
          </p:sp>
          <p:sp>
            <p:nvSpPr>
              <p:cNvPr id="942" name="Google Shape;942;p76"/>
              <p:cNvSpPr txBox="1"/>
              <p:nvPr/>
            </p:nvSpPr>
            <p:spPr>
              <a:xfrm>
                <a:off x="4239338" y="2027501"/>
                <a:ext cx="1159500" cy="41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Rural </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b="1">
                  <a:solidFill>
                    <a:schemeClr val="lt1"/>
                  </a:solidFill>
                  <a:latin typeface="Poppins"/>
                  <a:ea typeface="Poppins"/>
                  <a:cs typeface="Poppins"/>
                  <a:sym typeface="Poppins"/>
                </a:endParaRPr>
              </a:p>
            </p:txBody>
          </p:sp>
        </p:grpSp>
        <p:cxnSp>
          <p:nvCxnSpPr>
            <p:cNvPr id="943" name="Google Shape;943;p76"/>
            <p:cNvCxnSpPr/>
            <p:nvPr/>
          </p:nvCxnSpPr>
          <p:spPr>
            <a:xfrm rot="10800000">
              <a:off x="279175" y="2480950"/>
              <a:ext cx="6511500" cy="0"/>
            </a:xfrm>
            <a:prstGeom prst="straightConnector1">
              <a:avLst/>
            </a:prstGeom>
            <a:noFill/>
            <a:ln w="9525" cap="flat" cmpd="sng">
              <a:solidFill>
                <a:schemeClr val="lt2"/>
              </a:solidFill>
              <a:prstDash val="solid"/>
              <a:round/>
              <a:headEnd type="none" w="med" len="med"/>
              <a:tailEnd type="none" w="med" len="med"/>
            </a:ln>
          </p:spPr>
        </p:cxnSp>
        <p:grpSp>
          <p:nvGrpSpPr>
            <p:cNvPr id="944" name="Google Shape;944;p76"/>
            <p:cNvGrpSpPr/>
            <p:nvPr/>
          </p:nvGrpSpPr>
          <p:grpSpPr>
            <a:xfrm>
              <a:off x="284700" y="2485650"/>
              <a:ext cx="1159500" cy="2049700"/>
              <a:chOff x="284700" y="2485650"/>
              <a:chExt cx="1159500" cy="2049700"/>
            </a:xfrm>
          </p:grpSpPr>
          <p:sp>
            <p:nvSpPr>
              <p:cNvPr id="945" name="Google Shape;945;p76"/>
              <p:cNvSpPr txBox="1"/>
              <p:nvPr/>
            </p:nvSpPr>
            <p:spPr>
              <a:xfrm>
                <a:off x="284700" y="2485650"/>
                <a:ext cx="1159500" cy="410100"/>
              </a:xfrm>
              <a:prstGeom prst="rect">
                <a:avLst/>
              </a:prstGeom>
              <a:solidFill>
                <a:schemeClr val="accent5"/>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PPC / Google Ads</a:t>
                </a:r>
                <a:endParaRPr sz="1000" b="1">
                  <a:solidFill>
                    <a:schemeClr val="lt1"/>
                  </a:solidFill>
                  <a:latin typeface="Poppins"/>
                  <a:ea typeface="Poppins"/>
                  <a:cs typeface="Poppins"/>
                  <a:sym typeface="Poppins"/>
                </a:endParaRPr>
              </a:p>
            </p:txBody>
          </p:sp>
          <p:sp>
            <p:nvSpPr>
              <p:cNvPr id="946" name="Google Shape;946;p76"/>
              <p:cNvSpPr txBox="1"/>
              <p:nvPr/>
            </p:nvSpPr>
            <p:spPr>
              <a:xfrm>
                <a:off x="284700" y="2895350"/>
                <a:ext cx="1159500" cy="410100"/>
              </a:xfrm>
              <a:prstGeom prst="rect">
                <a:avLst/>
              </a:prstGeom>
              <a:solidFill>
                <a:schemeClr val="accent4"/>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Local SEO / Maps</a:t>
                </a:r>
                <a:endParaRPr sz="1000" b="1">
                  <a:solidFill>
                    <a:schemeClr val="lt1"/>
                  </a:solidFill>
                  <a:latin typeface="Poppins"/>
                  <a:ea typeface="Poppins"/>
                  <a:cs typeface="Poppins"/>
                  <a:sym typeface="Poppins"/>
                </a:endParaRPr>
              </a:p>
            </p:txBody>
          </p:sp>
          <p:sp>
            <p:nvSpPr>
              <p:cNvPr id="947" name="Google Shape;947;p76"/>
              <p:cNvSpPr txBox="1"/>
              <p:nvPr/>
            </p:nvSpPr>
            <p:spPr>
              <a:xfrm>
                <a:off x="284700" y="3305450"/>
                <a:ext cx="1159500" cy="410100"/>
              </a:xfrm>
              <a:prstGeom prst="rect">
                <a:avLst/>
              </a:prstGeom>
              <a:solidFill>
                <a:srgbClr val="F7816D"/>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Meta Ads</a:t>
                </a:r>
                <a:endParaRPr sz="1000" b="1">
                  <a:solidFill>
                    <a:schemeClr val="lt1"/>
                  </a:solidFill>
                  <a:latin typeface="Poppins"/>
                  <a:ea typeface="Poppins"/>
                  <a:cs typeface="Poppins"/>
                  <a:sym typeface="Poppins"/>
                </a:endParaRPr>
              </a:p>
            </p:txBody>
          </p:sp>
          <p:sp>
            <p:nvSpPr>
              <p:cNvPr id="948" name="Google Shape;948;p76"/>
              <p:cNvSpPr txBox="1"/>
              <p:nvPr/>
            </p:nvSpPr>
            <p:spPr>
              <a:xfrm>
                <a:off x="284700" y="3715150"/>
                <a:ext cx="1159500" cy="410100"/>
              </a:xfrm>
              <a:prstGeom prst="rect">
                <a:avLst/>
              </a:prstGeom>
              <a:solidFill>
                <a:srgbClr val="ED9AE7"/>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2"/>
                    </a:solidFill>
                    <a:latin typeface="Poppins"/>
                    <a:ea typeface="Poppins"/>
                    <a:cs typeface="Poppins"/>
                    <a:sym typeface="Poppins"/>
                  </a:rPr>
                  <a:t>Community Sponsorships</a:t>
                </a:r>
                <a:endParaRPr sz="1000" b="1">
                  <a:solidFill>
                    <a:schemeClr val="lt2"/>
                  </a:solidFill>
                  <a:latin typeface="Poppins"/>
                  <a:ea typeface="Poppins"/>
                  <a:cs typeface="Poppins"/>
                  <a:sym typeface="Poppins"/>
                </a:endParaRPr>
              </a:p>
            </p:txBody>
          </p:sp>
          <p:sp>
            <p:nvSpPr>
              <p:cNvPr id="949" name="Google Shape;949;p76"/>
              <p:cNvSpPr txBox="1"/>
              <p:nvPr/>
            </p:nvSpPr>
            <p:spPr>
              <a:xfrm>
                <a:off x="284700" y="4125250"/>
                <a:ext cx="1159500" cy="410100"/>
              </a:xfrm>
              <a:prstGeom prst="rect">
                <a:avLst/>
              </a:prstGeom>
              <a:solidFill>
                <a:schemeClr val="accent3"/>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2"/>
                    </a:solidFill>
                    <a:latin typeface="Poppins"/>
                    <a:ea typeface="Poppins"/>
                    <a:cs typeface="Poppins"/>
                    <a:sym typeface="Poppins"/>
                  </a:rPr>
                  <a:t>Signage &amp; Van Branding</a:t>
                </a:r>
                <a:endParaRPr sz="1000" b="1">
                  <a:solidFill>
                    <a:schemeClr val="lt2"/>
                  </a:solidFill>
                  <a:latin typeface="Poppins"/>
                  <a:ea typeface="Poppins"/>
                  <a:cs typeface="Poppins"/>
                  <a:sym typeface="Poppins"/>
                </a:endParaRPr>
              </a:p>
            </p:txBody>
          </p:sp>
        </p:grpSp>
        <p:cxnSp>
          <p:nvCxnSpPr>
            <p:cNvPr id="950" name="Google Shape;950;p76"/>
            <p:cNvCxnSpPr/>
            <p:nvPr/>
          </p:nvCxnSpPr>
          <p:spPr>
            <a:xfrm rot="10800000">
              <a:off x="279175" y="2906775"/>
              <a:ext cx="6511500" cy="0"/>
            </a:xfrm>
            <a:prstGeom prst="straightConnector1">
              <a:avLst/>
            </a:prstGeom>
            <a:noFill/>
            <a:ln w="9525" cap="flat" cmpd="sng">
              <a:solidFill>
                <a:schemeClr val="lt2"/>
              </a:solidFill>
              <a:prstDash val="solid"/>
              <a:round/>
              <a:headEnd type="none" w="med" len="med"/>
              <a:tailEnd type="none" w="med" len="med"/>
            </a:ln>
          </p:spPr>
        </p:cxnSp>
        <p:cxnSp>
          <p:nvCxnSpPr>
            <p:cNvPr id="951" name="Google Shape;951;p76"/>
            <p:cNvCxnSpPr/>
            <p:nvPr/>
          </p:nvCxnSpPr>
          <p:spPr>
            <a:xfrm rot="10800000">
              <a:off x="279175" y="3300900"/>
              <a:ext cx="6511500" cy="0"/>
            </a:xfrm>
            <a:prstGeom prst="straightConnector1">
              <a:avLst/>
            </a:prstGeom>
            <a:noFill/>
            <a:ln w="9525" cap="flat" cmpd="sng">
              <a:solidFill>
                <a:schemeClr val="lt2"/>
              </a:solidFill>
              <a:prstDash val="solid"/>
              <a:round/>
              <a:headEnd type="none" w="med" len="med"/>
              <a:tailEnd type="none" w="med" len="med"/>
            </a:ln>
          </p:spPr>
        </p:cxnSp>
        <p:cxnSp>
          <p:nvCxnSpPr>
            <p:cNvPr id="952" name="Google Shape;952;p76"/>
            <p:cNvCxnSpPr/>
            <p:nvPr/>
          </p:nvCxnSpPr>
          <p:spPr>
            <a:xfrm rot="10800000">
              <a:off x="279175" y="3719675"/>
              <a:ext cx="6511500" cy="0"/>
            </a:xfrm>
            <a:prstGeom prst="straightConnector1">
              <a:avLst/>
            </a:prstGeom>
            <a:noFill/>
            <a:ln w="9525" cap="flat" cmpd="sng">
              <a:solidFill>
                <a:schemeClr val="lt2"/>
              </a:solidFill>
              <a:prstDash val="solid"/>
              <a:round/>
              <a:headEnd type="none" w="med" len="med"/>
              <a:tailEnd type="none" w="med" len="med"/>
            </a:ln>
          </p:spPr>
        </p:cxnSp>
        <p:cxnSp>
          <p:nvCxnSpPr>
            <p:cNvPr id="953" name="Google Shape;953;p76"/>
            <p:cNvCxnSpPr/>
            <p:nvPr/>
          </p:nvCxnSpPr>
          <p:spPr>
            <a:xfrm rot="10800000">
              <a:off x="279175" y="4138425"/>
              <a:ext cx="6511500" cy="0"/>
            </a:xfrm>
            <a:prstGeom prst="straightConnector1">
              <a:avLst/>
            </a:prstGeom>
            <a:noFill/>
            <a:ln w="9525" cap="flat" cmpd="sng">
              <a:solidFill>
                <a:schemeClr val="lt2"/>
              </a:solidFill>
              <a:prstDash val="solid"/>
              <a:round/>
              <a:headEnd type="none" w="med" len="med"/>
              <a:tailEnd type="none" w="med" len="med"/>
            </a:ln>
          </p:spPr>
        </p:cxnSp>
      </p:grpSp>
      <p:sp>
        <p:nvSpPr>
          <p:cNvPr id="954" name="Google Shape;954;p76"/>
          <p:cNvSpPr txBox="1"/>
          <p:nvPr/>
        </p:nvSpPr>
        <p:spPr>
          <a:xfrm>
            <a:off x="283675" y="1358525"/>
            <a:ext cx="9861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Channel Type</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a:solidFill>
                <a:schemeClr val="lt1"/>
              </a:solidFill>
              <a:latin typeface="Poppins"/>
              <a:ea typeface="Poppins"/>
              <a:cs typeface="Poppins"/>
              <a:sym typeface="Poppins"/>
            </a:endParaRPr>
          </a:p>
        </p:txBody>
      </p:sp>
      <p:sp>
        <p:nvSpPr>
          <p:cNvPr id="955" name="Google Shape;955;p76"/>
          <p:cNvSpPr txBox="1"/>
          <p:nvPr/>
        </p:nvSpPr>
        <p:spPr>
          <a:xfrm>
            <a:off x="1768256" y="19068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1100" b="1">
                <a:solidFill>
                  <a:schemeClr val="lt1"/>
                </a:solidFill>
                <a:latin typeface="Poppins"/>
                <a:ea typeface="Poppins"/>
                <a:cs typeface="Poppins"/>
                <a:sym typeface="Poppins"/>
              </a:rPr>
              <a:t>Medium</a:t>
            </a:r>
            <a:endParaRPr sz="1100" b="1">
              <a:solidFill>
                <a:schemeClr val="lt1"/>
              </a:solidFill>
              <a:latin typeface="Poppins"/>
              <a:ea typeface="Poppins"/>
              <a:cs typeface="Poppins"/>
              <a:sym typeface="Poppins"/>
            </a:endParaRPr>
          </a:p>
        </p:txBody>
      </p:sp>
      <p:sp>
        <p:nvSpPr>
          <p:cNvPr id="956" name="Google Shape;956;p76"/>
          <p:cNvSpPr txBox="1"/>
          <p:nvPr/>
        </p:nvSpPr>
        <p:spPr>
          <a:xfrm>
            <a:off x="3239306" y="19068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957" name="Google Shape;957;p76"/>
          <p:cNvSpPr txBox="1"/>
          <p:nvPr/>
        </p:nvSpPr>
        <p:spPr>
          <a:xfrm>
            <a:off x="4710356" y="19068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958" name="Google Shape;958;p76"/>
          <p:cNvSpPr txBox="1"/>
          <p:nvPr/>
        </p:nvSpPr>
        <p:spPr>
          <a:xfrm>
            <a:off x="6085978" y="1427818"/>
            <a:ext cx="1280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Notes </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b="1">
              <a:solidFill>
                <a:schemeClr val="lt1"/>
              </a:solidFill>
              <a:latin typeface="Poppins"/>
              <a:ea typeface="Poppins"/>
              <a:cs typeface="Poppins"/>
              <a:sym typeface="Poppins"/>
            </a:endParaRPr>
          </a:p>
        </p:txBody>
      </p:sp>
      <p:sp>
        <p:nvSpPr>
          <p:cNvPr id="959" name="Google Shape;959;p76"/>
          <p:cNvSpPr txBox="1"/>
          <p:nvPr/>
        </p:nvSpPr>
        <p:spPr>
          <a:xfrm>
            <a:off x="6181400" y="1906825"/>
            <a:ext cx="2677800" cy="453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Strong in dense, competitive markets. Weak if search volume is low.</a:t>
            </a:r>
            <a:endParaRPr sz="1000" b="1">
              <a:solidFill>
                <a:schemeClr val="lt1"/>
              </a:solidFill>
              <a:latin typeface="Poppins"/>
              <a:ea typeface="Poppins"/>
              <a:cs typeface="Poppins"/>
              <a:sym typeface="Poppins"/>
            </a:endParaRPr>
          </a:p>
        </p:txBody>
      </p:sp>
      <p:cxnSp>
        <p:nvCxnSpPr>
          <p:cNvPr id="960" name="Google Shape;960;p76"/>
          <p:cNvCxnSpPr/>
          <p:nvPr/>
        </p:nvCxnSpPr>
        <p:spPr>
          <a:xfrm rot="10800000">
            <a:off x="283705" y="4222881"/>
            <a:ext cx="7191900" cy="0"/>
          </a:xfrm>
          <a:prstGeom prst="straightConnector1">
            <a:avLst/>
          </a:prstGeom>
          <a:noFill/>
          <a:ln w="9525" cap="flat" cmpd="sng">
            <a:solidFill>
              <a:schemeClr val="lt2"/>
            </a:solidFill>
            <a:prstDash val="solid"/>
            <a:round/>
            <a:headEnd type="none" w="med" len="med"/>
            <a:tailEnd type="none" w="med" len="med"/>
          </a:ln>
        </p:spPr>
      </p:cxnSp>
      <p:sp>
        <p:nvSpPr>
          <p:cNvPr id="961" name="Google Shape;961;p76"/>
          <p:cNvSpPr txBox="1"/>
          <p:nvPr/>
        </p:nvSpPr>
        <p:spPr>
          <a:xfrm>
            <a:off x="283681" y="4222877"/>
            <a:ext cx="1280700" cy="453900"/>
          </a:xfrm>
          <a:prstGeom prst="rect">
            <a:avLst/>
          </a:prstGeom>
          <a:solidFill>
            <a:srgbClr val="87D76C"/>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Local Press/Radio</a:t>
            </a:r>
            <a:endParaRPr sz="1000" b="1">
              <a:solidFill>
                <a:schemeClr val="lt1"/>
              </a:solidFill>
              <a:latin typeface="Poppins"/>
              <a:ea typeface="Poppins"/>
              <a:cs typeface="Poppins"/>
              <a:sym typeface="Poppins"/>
            </a:endParaRPr>
          </a:p>
        </p:txBody>
      </p:sp>
      <p:sp>
        <p:nvSpPr>
          <p:cNvPr id="962" name="Google Shape;962;p76"/>
          <p:cNvSpPr/>
          <p:nvPr/>
        </p:nvSpPr>
        <p:spPr>
          <a:xfrm flipH="1">
            <a:off x="162100" y="1927650"/>
            <a:ext cx="127800" cy="457200"/>
          </a:xfrm>
          <a:prstGeom prst="flowChartDelay">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963" name="Google Shape;963;p76"/>
          <p:cNvSpPr/>
          <p:nvPr/>
        </p:nvSpPr>
        <p:spPr>
          <a:xfrm flipH="1">
            <a:off x="162100" y="2401650"/>
            <a:ext cx="127800" cy="433800"/>
          </a:xfrm>
          <a:prstGeom prst="flowChartDelay">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964" name="Google Shape;964;p76"/>
          <p:cNvSpPr/>
          <p:nvPr/>
        </p:nvSpPr>
        <p:spPr>
          <a:xfrm flipH="1">
            <a:off x="162100" y="2852250"/>
            <a:ext cx="127800" cy="433800"/>
          </a:xfrm>
          <a:prstGeom prst="flowChartDelay">
            <a:avLst/>
          </a:prstGeom>
          <a:solidFill>
            <a:srgbClr val="F7816D"/>
          </a:solidFill>
          <a:ln w="9525" cap="flat" cmpd="sng">
            <a:solidFill>
              <a:srgbClr val="F781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965" name="Google Shape;965;p76"/>
          <p:cNvSpPr/>
          <p:nvPr/>
        </p:nvSpPr>
        <p:spPr>
          <a:xfrm flipH="1">
            <a:off x="162100" y="3302850"/>
            <a:ext cx="127800" cy="433800"/>
          </a:xfrm>
          <a:prstGeom prst="flowChartDelay">
            <a:avLst/>
          </a:prstGeom>
          <a:solidFill>
            <a:srgbClr val="ED9AE7"/>
          </a:solidFill>
          <a:ln w="9525" cap="flat" cmpd="sng">
            <a:solidFill>
              <a:srgbClr val="ED9AE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966" name="Google Shape;966;p76"/>
          <p:cNvSpPr/>
          <p:nvPr/>
        </p:nvSpPr>
        <p:spPr>
          <a:xfrm flipH="1">
            <a:off x="162100" y="3762863"/>
            <a:ext cx="127800" cy="433800"/>
          </a:xfrm>
          <a:prstGeom prst="flowChartDelay">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967" name="Google Shape;967;p76"/>
          <p:cNvSpPr/>
          <p:nvPr/>
        </p:nvSpPr>
        <p:spPr>
          <a:xfrm flipH="1">
            <a:off x="162100" y="4222888"/>
            <a:ext cx="127800" cy="433800"/>
          </a:xfrm>
          <a:prstGeom prst="flowChartDelay">
            <a:avLst/>
          </a:prstGeom>
          <a:solidFill>
            <a:srgbClr val="87D76C"/>
          </a:solidFill>
          <a:ln w="9525" cap="flat" cmpd="sng">
            <a:solidFill>
              <a:srgbClr val="87D76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968" name="Google Shape;968;p76"/>
          <p:cNvSpPr txBox="1"/>
          <p:nvPr/>
        </p:nvSpPr>
        <p:spPr>
          <a:xfrm>
            <a:off x="1768256" y="23607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1100" b="1">
                <a:solidFill>
                  <a:schemeClr val="lt1"/>
                </a:solidFill>
                <a:latin typeface="Poppins"/>
                <a:ea typeface="Poppins"/>
                <a:cs typeface="Poppins"/>
                <a:sym typeface="Poppins"/>
              </a:rPr>
              <a:t>Medium</a:t>
            </a:r>
            <a:endParaRPr sz="1100" b="1">
              <a:solidFill>
                <a:schemeClr val="lt1"/>
              </a:solidFill>
              <a:latin typeface="Poppins"/>
              <a:ea typeface="Poppins"/>
              <a:cs typeface="Poppins"/>
              <a:sym typeface="Poppins"/>
            </a:endParaRPr>
          </a:p>
        </p:txBody>
      </p:sp>
      <p:sp>
        <p:nvSpPr>
          <p:cNvPr id="969" name="Google Shape;969;p76"/>
          <p:cNvSpPr txBox="1"/>
          <p:nvPr/>
        </p:nvSpPr>
        <p:spPr>
          <a:xfrm>
            <a:off x="3239306" y="2358723"/>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970" name="Google Shape;970;p76"/>
          <p:cNvSpPr txBox="1"/>
          <p:nvPr/>
        </p:nvSpPr>
        <p:spPr>
          <a:xfrm>
            <a:off x="4710356" y="2378660"/>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971" name="Google Shape;971;p76"/>
          <p:cNvSpPr txBox="1"/>
          <p:nvPr/>
        </p:nvSpPr>
        <p:spPr>
          <a:xfrm>
            <a:off x="6181400" y="2391600"/>
            <a:ext cx="2677800" cy="453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Essential in both; fewer rural competitors gives advantage.</a:t>
            </a:r>
            <a:endParaRPr sz="1000" b="1">
              <a:solidFill>
                <a:schemeClr val="lt1"/>
              </a:solidFill>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77"/>
          <p:cNvSpPr txBox="1">
            <a:spLocks noGrp="1"/>
          </p:cNvSpPr>
          <p:nvPr>
            <p:ph type="subTitle" idx="1"/>
          </p:nvPr>
        </p:nvSpPr>
        <p:spPr>
          <a:xfrm>
            <a:off x="5143825" y="474750"/>
            <a:ext cx="2979600" cy="5136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SzPts val="358"/>
              <a:buNone/>
            </a:pPr>
            <a:endParaRPr sz="847"/>
          </a:p>
          <a:p>
            <a:pPr marL="0" lvl="0" indent="0" algn="l" rtl="0">
              <a:lnSpc>
                <a:spcPct val="115000"/>
              </a:lnSpc>
              <a:spcBef>
                <a:spcPts val="0"/>
              </a:spcBef>
              <a:spcAft>
                <a:spcPts val="0"/>
              </a:spcAft>
              <a:buSzPts val="358"/>
              <a:buNone/>
            </a:pPr>
            <a:r>
              <a:rPr lang="en" sz="900" b="1"/>
              <a:t>Urban: </a:t>
            </a:r>
            <a:r>
              <a:rPr lang="en" sz="900"/>
              <a:t>higher density, digital-savvy, more competitors, less reliance on car travel</a:t>
            </a:r>
            <a:br>
              <a:rPr lang="en" sz="900"/>
            </a:br>
            <a:r>
              <a:rPr lang="en" sz="900" b="1"/>
              <a:t>Rural:</a:t>
            </a:r>
            <a:r>
              <a:rPr lang="en" sz="900"/>
              <a:t> wider spread, stronger community ties, often less saturated with digital noise</a:t>
            </a:r>
            <a:endParaRPr sz="647">
              <a:latin typeface="Arial"/>
              <a:ea typeface="Arial"/>
              <a:cs typeface="Arial"/>
              <a:sym typeface="Arial"/>
            </a:endParaRPr>
          </a:p>
          <a:p>
            <a:pPr marL="0" lvl="0" indent="0" algn="l" rtl="0">
              <a:lnSpc>
                <a:spcPct val="80000"/>
              </a:lnSpc>
              <a:spcBef>
                <a:spcPts val="0"/>
              </a:spcBef>
              <a:spcAft>
                <a:spcPts val="0"/>
              </a:spcAft>
              <a:buSzPts val="358"/>
              <a:buNone/>
            </a:pPr>
            <a:endParaRPr sz="555"/>
          </a:p>
          <a:p>
            <a:pPr marL="0" lvl="0" indent="0" algn="l" rtl="0">
              <a:lnSpc>
                <a:spcPct val="80000"/>
              </a:lnSpc>
              <a:spcBef>
                <a:spcPts val="0"/>
              </a:spcBef>
              <a:spcAft>
                <a:spcPts val="0"/>
              </a:spcAft>
              <a:buSzPts val="358"/>
              <a:buNone/>
            </a:pPr>
            <a:endParaRPr sz="555"/>
          </a:p>
        </p:txBody>
      </p:sp>
      <p:sp>
        <p:nvSpPr>
          <p:cNvPr id="977" name="Google Shape;977;p77"/>
          <p:cNvSpPr txBox="1">
            <a:spLocks noGrp="1"/>
          </p:cNvSpPr>
          <p:nvPr>
            <p:ph type="title"/>
          </p:nvPr>
        </p:nvSpPr>
        <p:spPr>
          <a:xfrm>
            <a:off x="283675" y="514662"/>
            <a:ext cx="4382400" cy="4338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b="1" dirty="0"/>
              <a:t>Effort vs. Impact Marketing Matrix</a:t>
            </a:r>
            <a:endParaRPr b="1" dirty="0"/>
          </a:p>
          <a:p>
            <a:pPr marL="0" lvl="0" indent="0" algn="l" rtl="0">
              <a:spcBef>
                <a:spcPts val="0"/>
              </a:spcBef>
              <a:spcAft>
                <a:spcPts val="0"/>
              </a:spcAft>
              <a:buNone/>
            </a:pPr>
            <a:endParaRPr dirty="0"/>
          </a:p>
        </p:txBody>
      </p:sp>
      <p:sp>
        <p:nvSpPr>
          <p:cNvPr id="978" name="Google Shape;978;p77"/>
          <p:cNvSpPr txBox="1">
            <a:spLocks noGrp="1"/>
          </p:cNvSpPr>
          <p:nvPr>
            <p:ph type="subTitle" idx="2"/>
          </p:nvPr>
        </p:nvSpPr>
        <p:spPr>
          <a:xfrm>
            <a:off x="289900" y="177000"/>
            <a:ext cx="2114700" cy="2184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a:t>Developed by me AB</a:t>
            </a:r>
            <a:endParaRPr/>
          </a:p>
        </p:txBody>
      </p:sp>
      <p:sp>
        <p:nvSpPr>
          <p:cNvPr id="979" name="Google Shape;979;p77"/>
          <p:cNvSpPr txBox="1">
            <a:spLocks noGrp="1"/>
          </p:cNvSpPr>
          <p:nvPr>
            <p:ph type="subTitle" idx="4"/>
          </p:nvPr>
        </p:nvSpPr>
        <p:spPr>
          <a:xfrm>
            <a:off x="6571675" y="162300"/>
            <a:ext cx="2282400" cy="2184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r>
              <a:rPr lang="en"/>
              <a:t>Nordic Conference 2025</a:t>
            </a:r>
            <a:endParaRPr/>
          </a:p>
        </p:txBody>
      </p:sp>
      <p:grpSp>
        <p:nvGrpSpPr>
          <p:cNvPr id="980" name="Google Shape;980;p77"/>
          <p:cNvGrpSpPr/>
          <p:nvPr/>
        </p:nvGrpSpPr>
        <p:grpSpPr>
          <a:xfrm>
            <a:off x="283678" y="1427818"/>
            <a:ext cx="7191952" cy="2774935"/>
            <a:chOff x="279175" y="2027501"/>
            <a:chExt cx="6511500" cy="2507849"/>
          </a:xfrm>
        </p:grpSpPr>
        <p:grpSp>
          <p:nvGrpSpPr>
            <p:cNvPr id="981" name="Google Shape;981;p77"/>
            <p:cNvGrpSpPr/>
            <p:nvPr/>
          </p:nvGrpSpPr>
          <p:grpSpPr>
            <a:xfrm>
              <a:off x="1604250" y="2027501"/>
              <a:ext cx="3794588" cy="417300"/>
              <a:chOff x="1604250" y="2027501"/>
              <a:chExt cx="3794588" cy="417300"/>
            </a:xfrm>
          </p:grpSpPr>
          <p:sp>
            <p:nvSpPr>
              <p:cNvPr id="982" name="Google Shape;982;p77" descr="A chart showing which team members are responsible, accountable, consulted, and informed in regard to various project phases and tasks. "/>
              <p:cNvSpPr txBox="1"/>
              <p:nvPr/>
            </p:nvSpPr>
            <p:spPr>
              <a:xfrm>
                <a:off x="1604250" y="2027501"/>
                <a:ext cx="1159500" cy="41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Effort</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a:solidFill>
                    <a:schemeClr val="lt1"/>
                  </a:solidFill>
                  <a:latin typeface="Poppins"/>
                  <a:ea typeface="Poppins"/>
                  <a:cs typeface="Poppins"/>
                  <a:sym typeface="Poppins"/>
                </a:endParaRPr>
              </a:p>
            </p:txBody>
          </p:sp>
          <p:sp>
            <p:nvSpPr>
              <p:cNvPr id="983" name="Google Shape;983;p77"/>
              <p:cNvSpPr txBox="1"/>
              <p:nvPr/>
            </p:nvSpPr>
            <p:spPr>
              <a:xfrm>
                <a:off x="2926075" y="2027501"/>
                <a:ext cx="1159500" cy="41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Urban</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b="1">
                  <a:solidFill>
                    <a:schemeClr val="lt1"/>
                  </a:solidFill>
                  <a:latin typeface="Poppins"/>
                  <a:ea typeface="Poppins"/>
                  <a:cs typeface="Poppins"/>
                  <a:sym typeface="Poppins"/>
                </a:endParaRPr>
              </a:p>
            </p:txBody>
          </p:sp>
          <p:sp>
            <p:nvSpPr>
              <p:cNvPr id="984" name="Google Shape;984;p77"/>
              <p:cNvSpPr txBox="1"/>
              <p:nvPr/>
            </p:nvSpPr>
            <p:spPr>
              <a:xfrm>
                <a:off x="4239338" y="2027501"/>
                <a:ext cx="1159500" cy="41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Rural </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b="1">
                  <a:solidFill>
                    <a:schemeClr val="lt1"/>
                  </a:solidFill>
                  <a:latin typeface="Poppins"/>
                  <a:ea typeface="Poppins"/>
                  <a:cs typeface="Poppins"/>
                  <a:sym typeface="Poppins"/>
                </a:endParaRPr>
              </a:p>
            </p:txBody>
          </p:sp>
        </p:grpSp>
        <p:cxnSp>
          <p:nvCxnSpPr>
            <p:cNvPr id="985" name="Google Shape;985;p77"/>
            <p:cNvCxnSpPr/>
            <p:nvPr/>
          </p:nvCxnSpPr>
          <p:spPr>
            <a:xfrm rot="10800000">
              <a:off x="279175" y="2480950"/>
              <a:ext cx="6511500" cy="0"/>
            </a:xfrm>
            <a:prstGeom prst="straightConnector1">
              <a:avLst/>
            </a:prstGeom>
            <a:noFill/>
            <a:ln w="9525" cap="flat" cmpd="sng">
              <a:solidFill>
                <a:schemeClr val="lt2"/>
              </a:solidFill>
              <a:prstDash val="solid"/>
              <a:round/>
              <a:headEnd type="none" w="med" len="med"/>
              <a:tailEnd type="none" w="med" len="med"/>
            </a:ln>
          </p:spPr>
        </p:cxnSp>
        <p:grpSp>
          <p:nvGrpSpPr>
            <p:cNvPr id="986" name="Google Shape;986;p77"/>
            <p:cNvGrpSpPr/>
            <p:nvPr/>
          </p:nvGrpSpPr>
          <p:grpSpPr>
            <a:xfrm>
              <a:off x="284700" y="2485650"/>
              <a:ext cx="1159500" cy="2049700"/>
              <a:chOff x="284700" y="2485650"/>
              <a:chExt cx="1159500" cy="2049700"/>
            </a:xfrm>
          </p:grpSpPr>
          <p:sp>
            <p:nvSpPr>
              <p:cNvPr id="987" name="Google Shape;987;p77"/>
              <p:cNvSpPr txBox="1"/>
              <p:nvPr/>
            </p:nvSpPr>
            <p:spPr>
              <a:xfrm>
                <a:off x="284700" y="2485650"/>
                <a:ext cx="1159500" cy="410100"/>
              </a:xfrm>
              <a:prstGeom prst="rect">
                <a:avLst/>
              </a:prstGeom>
              <a:solidFill>
                <a:schemeClr val="accent5"/>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PPC / Google Ads</a:t>
                </a:r>
                <a:endParaRPr sz="1000" b="1">
                  <a:solidFill>
                    <a:schemeClr val="lt1"/>
                  </a:solidFill>
                  <a:latin typeface="Poppins"/>
                  <a:ea typeface="Poppins"/>
                  <a:cs typeface="Poppins"/>
                  <a:sym typeface="Poppins"/>
                </a:endParaRPr>
              </a:p>
            </p:txBody>
          </p:sp>
          <p:sp>
            <p:nvSpPr>
              <p:cNvPr id="988" name="Google Shape;988;p77"/>
              <p:cNvSpPr txBox="1"/>
              <p:nvPr/>
            </p:nvSpPr>
            <p:spPr>
              <a:xfrm>
                <a:off x="284700" y="2895350"/>
                <a:ext cx="1159500" cy="410100"/>
              </a:xfrm>
              <a:prstGeom prst="rect">
                <a:avLst/>
              </a:prstGeom>
              <a:solidFill>
                <a:schemeClr val="accent4"/>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Local SEO / Maps</a:t>
                </a:r>
                <a:endParaRPr sz="1000" b="1">
                  <a:solidFill>
                    <a:schemeClr val="lt1"/>
                  </a:solidFill>
                  <a:latin typeface="Poppins"/>
                  <a:ea typeface="Poppins"/>
                  <a:cs typeface="Poppins"/>
                  <a:sym typeface="Poppins"/>
                </a:endParaRPr>
              </a:p>
            </p:txBody>
          </p:sp>
          <p:sp>
            <p:nvSpPr>
              <p:cNvPr id="989" name="Google Shape;989;p77"/>
              <p:cNvSpPr txBox="1"/>
              <p:nvPr/>
            </p:nvSpPr>
            <p:spPr>
              <a:xfrm>
                <a:off x="284700" y="3305450"/>
                <a:ext cx="1159500" cy="410100"/>
              </a:xfrm>
              <a:prstGeom prst="rect">
                <a:avLst/>
              </a:prstGeom>
              <a:solidFill>
                <a:srgbClr val="F7816D"/>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Meta Ads</a:t>
                </a:r>
                <a:endParaRPr sz="1000" b="1">
                  <a:solidFill>
                    <a:schemeClr val="lt1"/>
                  </a:solidFill>
                  <a:latin typeface="Poppins"/>
                  <a:ea typeface="Poppins"/>
                  <a:cs typeface="Poppins"/>
                  <a:sym typeface="Poppins"/>
                </a:endParaRPr>
              </a:p>
            </p:txBody>
          </p:sp>
          <p:sp>
            <p:nvSpPr>
              <p:cNvPr id="990" name="Google Shape;990;p77"/>
              <p:cNvSpPr txBox="1"/>
              <p:nvPr/>
            </p:nvSpPr>
            <p:spPr>
              <a:xfrm>
                <a:off x="284700" y="3715150"/>
                <a:ext cx="1159500" cy="410100"/>
              </a:xfrm>
              <a:prstGeom prst="rect">
                <a:avLst/>
              </a:prstGeom>
              <a:solidFill>
                <a:srgbClr val="ED9AE7"/>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2"/>
                    </a:solidFill>
                    <a:latin typeface="Poppins"/>
                    <a:ea typeface="Poppins"/>
                    <a:cs typeface="Poppins"/>
                    <a:sym typeface="Poppins"/>
                  </a:rPr>
                  <a:t>Community Sponsorships</a:t>
                </a:r>
                <a:endParaRPr sz="1000" b="1">
                  <a:solidFill>
                    <a:schemeClr val="lt2"/>
                  </a:solidFill>
                  <a:latin typeface="Poppins"/>
                  <a:ea typeface="Poppins"/>
                  <a:cs typeface="Poppins"/>
                  <a:sym typeface="Poppins"/>
                </a:endParaRPr>
              </a:p>
            </p:txBody>
          </p:sp>
          <p:sp>
            <p:nvSpPr>
              <p:cNvPr id="991" name="Google Shape;991;p77"/>
              <p:cNvSpPr txBox="1"/>
              <p:nvPr/>
            </p:nvSpPr>
            <p:spPr>
              <a:xfrm>
                <a:off x="284700" y="4125250"/>
                <a:ext cx="1159500" cy="410100"/>
              </a:xfrm>
              <a:prstGeom prst="rect">
                <a:avLst/>
              </a:prstGeom>
              <a:solidFill>
                <a:schemeClr val="accent3"/>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2"/>
                    </a:solidFill>
                    <a:latin typeface="Poppins"/>
                    <a:ea typeface="Poppins"/>
                    <a:cs typeface="Poppins"/>
                    <a:sym typeface="Poppins"/>
                  </a:rPr>
                  <a:t>Signage &amp; Van Branding</a:t>
                </a:r>
                <a:endParaRPr sz="1000" b="1">
                  <a:solidFill>
                    <a:schemeClr val="lt2"/>
                  </a:solidFill>
                  <a:latin typeface="Poppins"/>
                  <a:ea typeface="Poppins"/>
                  <a:cs typeface="Poppins"/>
                  <a:sym typeface="Poppins"/>
                </a:endParaRPr>
              </a:p>
            </p:txBody>
          </p:sp>
        </p:grpSp>
        <p:cxnSp>
          <p:nvCxnSpPr>
            <p:cNvPr id="992" name="Google Shape;992;p77"/>
            <p:cNvCxnSpPr/>
            <p:nvPr/>
          </p:nvCxnSpPr>
          <p:spPr>
            <a:xfrm rot="10800000">
              <a:off x="279175" y="2906775"/>
              <a:ext cx="6511500" cy="0"/>
            </a:xfrm>
            <a:prstGeom prst="straightConnector1">
              <a:avLst/>
            </a:prstGeom>
            <a:noFill/>
            <a:ln w="9525" cap="flat" cmpd="sng">
              <a:solidFill>
                <a:schemeClr val="lt2"/>
              </a:solidFill>
              <a:prstDash val="solid"/>
              <a:round/>
              <a:headEnd type="none" w="med" len="med"/>
              <a:tailEnd type="none" w="med" len="med"/>
            </a:ln>
          </p:spPr>
        </p:cxnSp>
        <p:cxnSp>
          <p:nvCxnSpPr>
            <p:cNvPr id="993" name="Google Shape;993;p77"/>
            <p:cNvCxnSpPr/>
            <p:nvPr/>
          </p:nvCxnSpPr>
          <p:spPr>
            <a:xfrm rot="10800000">
              <a:off x="279175" y="3300900"/>
              <a:ext cx="6511500" cy="0"/>
            </a:xfrm>
            <a:prstGeom prst="straightConnector1">
              <a:avLst/>
            </a:prstGeom>
            <a:noFill/>
            <a:ln w="9525" cap="flat" cmpd="sng">
              <a:solidFill>
                <a:schemeClr val="lt2"/>
              </a:solidFill>
              <a:prstDash val="solid"/>
              <a:round/>
              <a:headEnd type="none" w="med" len="med"/>
              <a:tailEnd type="none" w="med" len="med"/>
            </a:ln>
          </p:spPr>
        </p:cxnSp>
        <p:cxnSp>
          <p:nvCxnSpPr>
            <p:cNvPr id="994" name="Google Shape;994;p77"/>
            <p:cNvCxnSpPr/>
            <p:nvPr/>
          </p:nvCxnSpPr>
          <p:spPr>
            <a:xfrm rot="10800000">
              <a:off x="279175" y="3719675"/>
              <a:ext cx="6511500" cy="0"/>
            </a:xfrm>
            <a:prstGeom prst="straightConnector1">
              <a:avLst/>
            </a:prstGeom>
            <a:noFill/>
            <a:ln w="9525" cap="flat" cmpd="sng">
              <a:solidFill>
                <a:schemeClr val="lt2"/>
              </a:solidFill>
              <a:prstDash val="solid"/>
              <a:round/>
              <a:headEnd type="none" w="med" len="med"/>
              <a:tailEnd type="none" w="med" len="med"/>
            </a:ln>
          </p:spPr>
        </p:cxnSp>
        <p:cxnSp>
          <p:nvCxnSpPr>
            <p:cNvPr id="995" name="Google Shape;995;p77"/>
            <p:cNvCxnSpPr/>
            <p:nvPr/>
          </p:nvCxnSpPr>
          <p:spPr>
            <a:xfrm rot="10800000">
              <a:off x="279175" y="4138425"/>
              <a:ext cx="6511500" cy="0"/>
            </a:xfrm>
            <a:prstGeom prst="straightConnector1">
              <a:avLst/>
            </a:prstGeom>
            <a:noFill/>
            <a:ln w="9525" cap="flat" cmpd="sng">
              <a:solidFill>
                <a:schemeClr val="lt2"/>
              </a:solidFill>
              <a:prstDash val="solid"/>
              <a:round/>
              <a:headEnd type="none" w="med" len="med"/>
              <a:tailEnd type="none" w="med" len="med"/>
            </a:ln>
          </p:spPr>
        </p:cxnSp>
      </p:grpSp>
      <p:sp>
        <p:nvSpPr>
          <p:cNvPr id="996" name="Google Shape;996;p77"/>
          <p:cNvSpPr txBox="1"/>
          <p:nvPr/>
        </p:nvSpPr>
        <p:spPr>
          <a:xfrm>
            <a:off x="283675" y="1358525"/>
            <a:ext cx="9861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Channel Type</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a:solidFill>
                <a:schemeClr val="lt1"/>
              </a:solidFill>
              <a:latin typeface="Poppins"/>
              <a:ea typeface="Poppins"/>
              <a:cs typeface="Poppins"/>
              <a:sym typeface="Poppins"/>
            </a:endParaRPr>
          </a:p>
        </p:txBody>
      </p:sp>
      <p:sp>
        <p:nvSpPr>
          <p:cNvPr id="997" name="Google Shape;997;p77"/>
          <p:cNvSpPr txBox="1"/>
          <p:nvPr/>
        </p:nvSpPr>
        <p:spPr>
          <a:xfrm>
            <a:off x="1768256" y="19068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1100" b="1">
                <a:solidFill>
                  <a:schemeClr val="lt1"/>
                </a:solidFill>
                <a:latin typeface="Poppins"/>
                <a:ea typeface="Poppins"/>
                <a:cs typeface="Poppins"/>
                <a:sym typeface="Poppins"/>
              </a:rPr>
              <a:t>Medium</a:t>
            </a:r>
            <a:endParaRPr sz="1100" b="1">
              <a:solidFill>
                <a:schemeClr val="lt1"/>
              </a:solidFill>
              <a:latin typeface="Poppins"/>
              <a:ea typeface="Poppins"/>
              <a:cs typeface="Poppins"/>
              <a:sym typeface="Poppins"/>
            </a:endParaRPr>
          </a:p>
        </p:txBody>
      </p:sp>
      <p:sp>
        <p:nvSpPr>
          <p:cNvPr id="998" name="Google Shape;998;p77"/>
          <p:cNvSpPr txBox="1"/>
          <p:nvPr/>
        </p:nvSpPr>
        <p:spPr>
          <a:xfrm>
            <a:off x="3239306" y="19068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999" name="Google Shape;999;p77"/>
          <p:cNvSpPr txBox="1"/>
          <p:nvPr/>
        </p:nvSpPr>
        <p:spPr>
          <a:xfrm>
            <a:off x="4710356" y="19068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000" name="Google Shape;1000;p77"/>
          <p:cNvSpPr txBox="1"/>
          <p:nvPr/>
        </p:nvSpPr>
        <p:spPr>
          <a:xfrm>
            <a:off x="6085978" y="1427818"/>
            <a:ext cx="1280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Notes </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b="1">
              <a:solidFill>
                <a:schemeClr val="lt1"/>
              </a:solidFill>
              <a:latin typeface="Poppins"/>
              <a:ea typeface="Poppins"/>
              <a:cs typeface="Poppins"/>
              <a:sym typeface="Poppins"/>
            </a:endParaRPr>
          </a:p>
        </p:txBody>
      </p:sp>
      <p:sp>
        <p:nvSpPr>
          <p:cNvPr id="1001" name="Google Shape;1001;p77"/>
          <p:cNvSpPr txBox="1"/>
          <p:nvPr/>
        </p:nvSpPr>
        <p:spPr>
          <a:xfrm>
            <a:off x="6181400" y="1906825"/>
            <a:ext cx="2677800" cy="453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Strong in dense, competitive markets. Weak if search volume is low.</a:t>
            </a:r>
            <a:endParaRPr sz="1000" b="1">
              <a:solidFill>
                <a:schemeClr val="lt1"/>
              </a:solidFill>
              <a:latin typeface="Poppins"/>
              <a:ea typeface="Poppins"/>
              <a:cs typeface="Poppins"/>
              <a:sym typeface="Poppins"/>
            </a:endParaRPr>
          </a:p>
        </p:txBody>
      </p:sp>
      <p:cxnSp>
        <p:nvCxnSpPr>
          <p:cNvPr id="1002" name="Google Shape;1002;p77"/>
          <p:cNvCxnSpPr/>
          <p:nvPr/>
        </p:nvCxnSpPr>
        <p:spPr>
          <a:xfrm rot="10800000">
            <a:off x="283705" y="4222881"/>
            <a:ext cx="7191900" cy="0"/>
          </a:xfrm>
          <a:prstGeom prst="straightConnector1">
            <a:avLst/>
          </a:prstGeom>
          <a:noFill/>
          <a:ln w="9525" cap="flat" cmpd="sng">
            <a:solidFill>
              <a:schemeClr val="lt2"/>
            </a:solidFill>
            <a:prstDash val="solid"/>
            <a:round/>
            <a:headEnd type="none" w="med" len="med"/>
            <a:tailEnd type="none" w="med" len="med"/>
          </a:ln>
        </p:spPr>
      </p:cxnSp>
      <p:sp>
        <p:nvSpPr>
          <p:cNvPr id="1003" name="Google Shape;1003;p77"/>
          <p:cNvSpPr txBox="1"/>
          <p:nvPr/>
        </p:nvSpPr>
        <p:spPr>
          <a:xfrm>
            <a:off x="283681" y="4222877"/>
            <a:ext cx="1280700" cy="453900"/>
          </a:xfrm>
          <a:prstGeom prst="rect">
            <a:avLst/>
          </a:prstGeom>
          <a:solidFill>
            <a:srgbClr val="87D76C"/>
          </a:solidFill>
          <a:ln w="9525" cap="flat" cmpd="sng">
            <a:solidFill>
              <a:srgbClr val="87D76C"/>
            </a:solidFill>
            <a:prstDash val="solid"/>
            <a:round/>
            <a:headEnd type="none" w="sm" len="sm"/>
            <a:tailEnd type="none" w="sm" len="sm"/>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Local Press/Radio</a:t>
            </a:r>
            <a:endParaRPr sz="1000" b="1">
              <a:solidFill>
                <a:schemeClr val="lt1"/>
              </a:solidFill>
              <a:latin typeface="Poppins"/>
              <a:ea typeface="Poppins"/>
              <a:cs typeface="Poppins"/>
              <a:sym typeface="Poppins"/>
            </a:endParaRPr>
          </a:p>
        </p:txBody>
      </p:sp>
      <p:sp>
        <p:nvSpPr>
          <p:cNvPr id="1004" name="Google Shape;1004;p77"/>
          <p:cNvSpPr/>
          <p:nvPr/>
        </p:nvSpPr>
        <p:spPr>
          <a:xfrm flipH="1">
            <a:off x="162100" y="1927650"/>
            <a:ext cx="127800" cy="457200"/>
          </a:xfrm>
          <a:prstGeom prst="flowChartDelay">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005" name="Google Shape;1005;p77"/>
          <p:cNvSpPr/>
          <p:nvPr/>
        </p:nvSpPr>
        <p:spPr>
          <a:xfrm flipH="1">
            <a:off x="162100" y="2401650"/>
            <a:ext cx="127800" cy="433800"/>
          </a:xfrm>
          <a:prstGeom prst="flowChartDelay">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006" name="Google Shape;1006;p77"/>
          <p:cNvSpPr/>
          <p:nvPr/>
        </p:nvSpPr>
        <p:spPr>
          <a:xfrm flipH="1">
            <a:off x="162100" y="2852250"/>
            <a:ext cx="127800" cy="433800"/>
          </a:xfrm>
          <a:prstGeom prst="flowChartDelay">
            <a:avLst/>
          </a:prstGeom>
          <a:solidFill>
            <a:srgbClr val="F7816D"/>
          </a:solidFill>
          <a:ln w="9525" cap="flat" cmpd="sng">
            <a:solidFill>
              <a:srgbClr val="F781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007" name="Google Shape;1007;p77"/>
          <p:cNvSpPr/>
          <p:nvPr/>
        </p:nvSpPr>
        <p:spPr>
          <a:xfrm flipH="1">
            <a:off x="162100" y="3302850"/>
            <a:ext cx="127800" cy="433800"/>
          </a:xfrm>
          <a:prstGeom prst="flowChartDelay">
            <a:avLst/>
          </a:prstGeom>
          <a:solidFill>
            <a:srgbClr val="ED9AE7"/>
          </a:solidFill>
          <a:ln w="9525" cap="flat" cmpd="sng">
            <a:solidFill>
              <a:srgbClr val="ED9AE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008" name="Google Shape;1008;p77"/>
          <p:cNvSpPr/>
          <p:nvPr/>
        </p:nvSpPr>
        <p:spPr>
          <a:xfrm flipH="1">
            <a:off x="162100" y="3762863"/>
            <a:ext cx="127800" cy="433800"/>
          </a:xfrm>
          <a:prstGeom prst="flowChartDelay">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009" name="Google Shape;1009;p77"/>
          <p:cNvSpPr/>
          <p:nvPr/>
        </p:nvSpPr>
        <p:spPr>
          <a:xfrm flipH="1">
            <a:off x="162100" y="4222888"/>
            <a:ext cx="127800" cy="433800"/>
          </a:xfrm>
          <a:prstGeom prst="flowChartDelay">
            <a:avLst/>
          </a:prstGeom>
          <a:solidFill>
            <a:srgbClr val="87D76C"/>
          </a:solidFill>
          <a:ln w="9525" cap="flat" cmpd="sng">
            <a:solidFill>
              <a:srgbClr val="87D76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010" name="Google Shape;1010;p77"/>
          <p:cNvSpPr txBox="1"/>
          <p:nvPr/>
        </p:nvSpPr>
        <p:spPr>
          <a:xfrm>
            <a:off x="1768256" y="23607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1100" b="1">
                <a:solidFill>
                  <a:schemeClr val="lt1"/>
                </a:solidFill>
                <a:latin typeface="Poppins"/>
                <a:ea typeface="Poppins"/>
                <a:cs typeface="Poppins"/>
                <a:sym typeface="Poppins"/>
              </a:rPr>
              <a:t>Medium</a:t>
            </a:r>
            <a:endParaRPr sz="1100" b="1">
              <a:solidFill>
                <a:schemeClr val="lt1"/>
              </a:solidFill>
              <a:latin typeface="Poppins"/>
              <a:ea typeface="Poppins"/>
              <a:cs typeface="Poppins"/>
              <a:sym typeface="Poppins"/>
            </a:endParaRPr>
          </a:p>
        </p:txBody>
      </p:sp>
      <p:sp>
        <p:nvSpPr>
          <p:cNvPr id="1011" name="Google Shape;1011;p77"/>
          <p:cNvSpPr txBox="1"/>
          <p:nvPr/>
        </p:nvSpPr>
        <p:spPr>
          <a:xfrm>
            <a:off x="3239306" y="2358723"/>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012" name="Google Shape;1012;p77"/>
          <p:cNvSpPr txBox="1"/>
          <p:nvPr/>
        </p:nvSpPr>
        <p:spPr>
          <a:xfrm>
            <a:off x="4710356" y="2378660"/>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013" name="Google Shape;1013;p77"/>
          <p:cNvSpPr txBox="1"/>
          <p:nvPr/>
        </p:nvSpPr>
        <p:spPr>
          <a:xfrm>
            <a:off x="6181400" y="2391600"/>
            <a:ext cx="2677800" cy="453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Essential in both; fewer rural competitors gives advantage.</a:t>
            </a:r>
            <a:endParaRPr sz="1000" b="1">
              <a:solidFill>
                <a:schemeClr val="lt1"/>
              </a:solidFill>
              <a:latin typeface="Poppins"/>
              <a:ea typeface="Poppins"/>
              <a:cs typeface="Poppins"/>
              <a:sym typeface="Poppins"/>
            </a:endParaRPr>
          </a:p>
        </p:txBody>
      </p:sp>
      <p:sp>
        <p:nvSpPr>
          <p:cNvPr id="1014" name="Google Shape;1014;p77"/>
          <p:cNvSpPr txBox="1"/>
          <p:nvPr/>
        </p:nvSpPr>
        <p:spPr>
          <a:xfrm>
            <a:off x="1768256" y="2842210"/>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1100" b="1">
                <a:solidFill>
                  <a:schemeClr val="lt1"/>
                </a:solidFill>
                <a:latin typeface="Poppins"/>
                <a:ea typeface="Poppins"/>
                <a:cs typeface="Poppins"/>
                <a:sym typeface="Poppins"/>
              </a:rPr>
              <a:t>Medium</a:t>
            </a:r>
            <a:endParaRPr sz="1100" b="1">
              <a:solidFill>
                <a:schemeClr val="lt1"/>
              </a:solidFill>
              <a:latin typeface="Poppins"/>
              <a:ea typeface="Poppins"/>
              <a:cs typeface="Poppins"/>
              <a:sym typeface="Poppins"/>
            </a:endParaRPr>
          </a:p>
        </p:txBody>
      </p:sp>
      <p:sp>
        <p:nvSpPr>
          <p:cNvPr id="1015" name="Google Shape;1015;p77"/>
          <p:cNvSpPr txBox="1"/>
          <p:nvPr/>
        </p:nvSpPr>
        <p:spPr>
          <a:xfrm>
            <a:off x="3239306" y="2842198"/>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016" name="Google Shape;1016;p77"/>
          <p:cNvSpPr txBox="1"/>
          <p:nvPr/>
        </p:nvSpPr>
        <p:spPr>
          <a:xfrm>
            <a:off x="4710356" y="2850473"/>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017" name="Google Shape;1017;p77"/>
          <p:cNvSpPr txBox="1"/>
          <p:nvPr/>
        </p:nvSpPr>
        <p:spPr>
          <a:xfrm>
            <a:off x="6181400" y="2876375"/>
            <a:ext cx="2677800" cy="453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Works well in rural - community based groups and information sharing</a:t>
            </a:r>
            <a:endParaRPr sz="1000" b="1">
              <a:solidFill>
                <a:schemeClr val="lt1"/>
              </a:solidFill>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78"/>
          <p:cNvSpPr txBox="1">
            <a:spLocks noGrp="1"/>
          </p:cNvSpPr>
          <p:nvPr>
            <p:ph type="subTitle" idx="1"/>
          </p:nvPr>
        </p:nvSpPr>
        <p:spPr>
          <a:xfrm>
            <a:off x="5143825" y="474750"/>
            <a:ext cx="2979600" cy="5136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SzPts val="358"/>
              <a:buNone/>
            </a:pPr>
            <a:endParaRPr sz="847"/>
          </a:p>
          <a:p>
            <a:pPr marL="0" lvl="0" indent="0" algn="l" rtl="0">
              <a:lnSpc>
                <a:spcPct val="115000"/>
              </a:lnSpc>
              <a:spcBef>
                <a:spcPts val="0"/>
              </a:spcBef>
              <a:spcAft>
                <a:spcPts val="0"/>
              </a:spcAft>
              <a:buSzPts val="358"/>
              <a:buNone/>
            </a:pPr>
            <a:r>
              <a:rPr lang="en" sz="900" b="1"/>
              <a:t>Urban: </a:t>
            </a:r>
            <a:r>
              <a:rPr lang="en" sz="900"/>
              <a:t>higher density, digital-savvy, more competitors, less reliance on car travel</a:t>
            </a:r>
            <a:br>
              <a:rPr lang="en" sz="900"/>
            </a:br>
            <a:r>
              <a:rPr lang="en" sz="900" b="1"/>
              <a:t>Rural:</a:t>
            </a:r>
            <a:r>
              <a:rPr lang="en" sz="900"/>
              <a:t> wider spread, stronger community ties, often less saturated with digital noise</a:t>
            </a:r>
            <a:endParaRPr sz="647">
              <a:latin typeface="Arial"/>
              <a:ea typeface="Arial"/>
              <a:cs typeface="Arial"/>
              <a:sym typeface="Arial"/>
            </a:endParaRPr>
          </a:p>
          <a:p>
            <a:pPr marL="0" lvl="0" indent="0" algn="l" rtl="0">
              <a:lnSpc>
                <a:spcPct val="80000"/>
              </a:lnSpc>
              <a:spcBef>
                <a:spcPts val="0"/>
              </a:spcBef>
              <a:spcAft>
                <a:spcPts val="0"/>
              </a:spcAft>
              <a:buSzPts val="358"/>
              <a:buNone/>
            </a:pPr>
            <a:endParaRPr sz="555"/>
          </a:p>
          <a:p>
            <a:pPr marL="0" lvl="0" indent="0" algn="l" rtl="0">
              <a:lnSpc>
                <a:spcPct val="80000"/>
              </a:lnSpc>
              <a:spcBef>
                <a:spcPts val="0"/>
              </a:spcBef>
              <a:spcAft>
                <a:spcPts val="0"/>
              </a:spcAft>
              <a:buSzPts val="358"/>
              <a:buNone/>
            </a:pPr>
            <a:endParaRPr sz="555"/>
          </a:p>
        </p:txBody>
      </p:sp>
      <p:sp>
        <p:nvSpPr>
          <p:cNvPr id="1023" name="Google Shape;1023;p78"/>
          <p:cNvSpPr txBox="1">
            <a:spLocks noGrp="1"/>
          </p:cNvSpPr>
          <p:nvPr>
            <p:ph type="title"/>
          </p:nvPr>
        </p:nvSpPr>
        <p:spPr>
          <a:xfrm>
            <a:off x="283675" y="514662"/>
            <a:ext cx="4382400" cy="4338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b="1" dirty="0"/>
              <a:t>Effort vs. Impact Marketing Matrix</a:t>
            </a:r>
            <a:endParaRPr b="1" dirty="0"/>
          </a:p>
          <a:p>
            <a:pPr marL="0" lvl="0" indent="0" algn="l" rtl="0">
              <a:spcBef>
                <a:spcPts val="0"/>
              </a:spcBef>
              <a:spcAft>
                <a:spcPts val="0"/>
              </a:spcAft>
              <a:buNone/>
            </a:pPr>
            <a:endParaRPr dirty="0"/>
          </a:p>
        </p:txBody>
      </p:sp>
      <p:sp>
        <p:nvSpPr>
          <p:cNvPr id="1024" name="Google Shape;1024;p78"/>
          <p:cNvSpPr txBox="1">
            <a:spLocks noGrp="1"/>
          </p:cNvSpPr>
          <p:nvPr>
            <p:ph type="subTitle" idx="2"/>
          </p:nvPr>
        </p:nvSpPr>
        <p:spPr>
          <a:xfrm>
            <a:off x="289900" y="177000"/>
            <a:ext cx="2114700" cy="2184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a:t>Developed by me AB</a:t>
            </a:r>
            <a:endParaRPr/>
          </a:p>
        </p:txBody>
      </p:sp>
      <p:sp>
        <p:nvSpPr>
          <p:cNvPr id="1025" name="Google Shape;1025;p78"/>
          <p:cNvSpPr txBox="1">
            <a:spLocks noGrp="1"/>
          </p:cNvSpPr>
          <p:nvPr>
            <p:ph type="subTitle" idx="4"/>
          </p:nvPr>
        </p:nvSpPr>
        <p:spPr>
          <a:xfrm>
            <a:off x="6571675" y="162300"/>
            <a:ext cx="2282400" cy="2184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r>
              <a:rPr lang="en"/>
              <a:t>Nordic Conference 2025</a:t>
            </a:r>
            <a:endParaRPr/>
          </a:p>
        </p:txBody>
      </p:sp>
      <p:grpSp>
        <p:nvGrpSpPr>
          <p:cNvPr id="1026" name="Google Shape;1026;p78"/>
          <p:cNvGrpSpPr/>
          <p:nvPr/>
        </p:nvGrpSpPr>
        <p:grpSpPr>
          <a:xfrm>
            <a:off x="283678" y="1427818"/>
            <a:ext cx="7191952" cy="2774935"/>
            <a:chOff x="279175" y="2027501"/>
            <a:chExt cx="6511500" cy="2507849"/>
          </a:xfrm>
        </p:grpSpPr>
        <p:grpSp>
          <p:nvGrpSpPr>
            <p:cNvPr id="1027" name="Google Shape;1027;p78"/>
            <p:cNvGrpSpPr/>
            <p:nvPr/>
          </p:nvGrpSpPr>
          <p:grpSpPr>
            <a:xfrm>
              <a:off x="1604250" y="2027501"/>
              <a:ext cx="3794588" cy="417300"/>
              <a:chOff x="1604250" y="2027501"/>
              <a:chExt cx="3794588" cy="417300"/>
            </a:xfrm>
          </p:grpSpPr>
          <p:sp>
            <p:nvSpPr>
              <p:cNvPr id="1028" name="Google Shape;1028;p78" descr="A chart showing which team members are responsible, accountable, consulted, and informed in regard to various project phases and tasks. "/>
              <p:cNvSpPr txBox="1"/>
              <p:nvPr/>
            </p:nvSpPr>
            <p:spPr>
              <a:xfrm>
                <a:off x="1604250" y="2027501"/>
                <a:ext cx="1159500" cy="41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Effort</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a:solidFill>
                    <a:schemeClr val="lt1"/>
                  </a:solidFill>
                  <a:latin typeface="Poppins"/>
                  <a:ea typeface="Poppins"/>
                  <a:cs typeface="Poppins"/>
                  <a:sym typeface="Poppins"/>
                </a:endParaRPr>
              </a:p>
            </p:txBody>
          </p:sp>
          <p:sp>
            <p:nvSpPr>
              <p:cNvPr id="1029" name="Google Shape;1029;p78"/>
              <p:cNvSpPr txBox="1"/>
              <p:nvPr/>
            </p:nvSpPr>
            <p:spPr>
              <a:xfrm>
                <a:off x="2926075" y="2027501"/>
                <a:ext cx="1159500" cy="41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Urban</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b="1">
                  <a:solidFill>
                    <a:schemeClr val="lt1"/>
                  </a:solidFill>
                  <a:latin typeface="Poppins"/>
                  <a:ea typeface="Poppins"/>
                  <a:cs typeface="Poppins"/>
                  <a:sym typeface="Poppins"/>
                </a:endParaRPr>
              </a:p>
            </p:txBody>
          </p:sp>
          <p:sp>
            <p:nvSpPr>
              <p:cNvPr id="1030" name="Google Shape;1030;p78"/>
              <p:cNvSpPr txBox="1"/>
              <p:nvPr/>
            </p:nvSpPr>
            <p:spPr>
              <a:xfrm>
                <a:off x="4239338" y="2027501"/>
                <a:ext cx="1159500" cy="41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Rural </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b="1">
                  <a:solidFill>
                    <a:schemeClr val="lt1"/>
                  </a:solidFill>
                  <a:latin typeface="Poppins"/>
                  <a:ea typeface="Poppins"/>
                  <a:cs typeface="Poppins"/>
                  <a:sym typeface="Poppins"/>
                </a:endParaRPr>
              </a:p>
            </p:txBody>
          </p:sp>
        </p:grpSp>
        <p:cxnSp>
          <p:nvCxnSpPr>
            <p:cNvPr id="1031" name="Google Shape;1031;p78"/>
            <p:cNvCxnSpPr/>
            <p:nvPr/>
          </p:nvCxnSpPr>
          <p:spPr>
            <a:xfrm rot="10800000">
              <a:off x="279175" y="2480950"/>
              <a:ext cx="6511500" cy="0"/>
            </a:xfrm>
            <a:prstGeom prst="straightConnector1">
              <a:avLst/>
            </a:prstGeom>
            <a:noFill/>
            <a:ln w="9525" cap="flat" cmpd="sng">
              <a:solidFill>
                <a:schemeClr val="lt2"/>
              </a:solidFill>
              <a:prstDash val="solid"/>
              <a:round/>
              <a:headEnd type="none" w="med" len="med"/>
              <a:tailEnd type="none" w="med" len="med"/>
            </a:ln>
          </p:spPr>
        </p:cxnSp>
        <p:grpSp>
          <p:nvGrpSpPr>
            <p:cNvPr id="1032" name="Google Shape;1032;p78"/>
            <p:cNvGrpSpPr/>
            <p:nvPr/>
          </p:nvGrpSpPr>
          <p:grpSpPr>
            <a:xfrm>
              <a:off x="284700" y="2485650"/>
              <a:ext cx="1159500" cy="2049700"/>
              <a:chOff x="284700" y="2485650"/>
              <a:chExt cx="1159500" cy="2049700"/>
            </a:xfrm>
          </p:grpSpPr>
          <p:sp>
            <p:nvSpPr>
              <p:cNvPr id="1033" name="Google Shape;1033;p78"/>
              <p:cNvSpPr txBox="1"/>
              <p:nvPr/>
            </p:nvSpPr>
            <p:spPr>
              <a:xfrm>
                <a:off x="284700" y="2485650"/>
                <a:ext cx="1159500" cy="410100"/>
              </a:xfrm>
              <a:prstGeom prst="rect">
                <a:avLst/>
              </a:prstGeom>
              <a:solidFill>
                <a:schemeClr val="accent5"/>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PPC / Google Ads</a:t>
                </a:r>
                <a:endParaRPr sz="1000" b="1">
                  <a:solidFill>
                    <a:schemeClr val="lt1"/>
                  </a:solidFill>
                  <a:latin typeface="Poppins"/>
                  <a:ea typeface="Poppins"/>
                  <a:cs typeface="Poppins"/>
                  <a:sym typeface="Poppins"/>
                </a:endParaRPr>
              </a:p>
            </p:txBody>
          </p:sp>
          <p:sp>
            <p:nvSpPr>
              <p:cNvPr id="1034" name="Google Shape;1034;p78"/>
              <p:cNvSpPr txBox="1"/>
              <p:nvPr/>
            </p:nvSpPr>
            <p:spPr>
              <a:xfrm>
                <a:off x="284700" y="2895350"/>
                <a:ext cx="1159500" cy="410100"/>
              </a:xfrm>
              <a:prstGeom prst="rect">
                <a:avLst/>
              </a:prstGeom>
              <a:solidFill>
                <a:schemeClr val="accent4"/>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Local SEO / Maps</a:t>
                </a:r>
                <a:endParaRPr sz="1000" b="1">
                  <a:solidFill>
                    <a:schemeClr val="lt1"/>
                  </a:solidFill>
                  <a:latin typeface="Poppins"/>
                  <a:ea typeface="Poppins"/>
                  <a:cs typeface="Poppins"/>
                  <a:sym typeface="Poppins"/>
                </a:endParaRPr>
              </a:p>
            </p:txBody>
          </p:sp>
          <p:sp>
            <p:nvSpPr>
              <p:cNvPr id="1035" name="Google Shape;1035;p78"/>
              <p:cNvSpPr txBox="1"/>
              <p:nvPr/>
            </p:nvSpPr>
            <p:spPr>
              <a:xfrm>
                <a:off x="284700" y="3305450"/>
                <a:ext cx="1159500" cy="410100"/>
              </a:xfrm>
              <a:prstGeom prst="rect">
                <a:avLst/>
              </a:prstGeom>
              <a:solidFill>
                <a:srgbClr val="F7816D"/>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Meta Ads</a:t>
                </a:r>
                <a:endParaRPr sz="1000" b="1">
                  <a:solidFill>
                    <a:schemeClr val="lt1"/>
                  </a:solidFill>
                  <a:latin typeface="Poppins"/>
                  <a:ea typeface="Poppins"/>
                  <a:cs typeface="Poppins"/>
                  <a:sym typeface="Poppins"/>
                </a:endParaRPr>
              </a:p>
            </p:txBody>
          </p:sp>
          <p:sp>
            <p:nvSpPr>
              <p:cNvPr id="1036" name="Google Shape;1036;p78"/>
              <p:cNvSpPr txBox="1"/>
              <p:nvPr/>
            </p:nvSpPr>
            <p:spPr>
              <a:xfrm>
                <a:off x="284700" y="3715150"/>
                <a:ext cx="1159500" cy="410100"/>
              </a:xfrm>
              <a:prstGeom prst="rect">
                <a:avLst/>
              </a:prstGeom>
              <a:solidFill>
                <a:srgbClr val="ED9AE7"/>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2"/>
                    </a:solidFill>
                    <a:latin typeface="Poppins"/>
                    <a:ea typeface="Poppins"/>
                    <a:cs typeface="Poppins"/>
                    <a:sym typeface="Poppins"/>
                  </a:rPr>
                  <a:t>Community Sponsorships</a:t>
                </a:r>
                <a:endParaRPr sz="1000" b="1">
                  <a:solidFill>
                    <a:schemeClr val="lt2"/>
                  </a:solidFill>
                  <a:latin typeface="Poppins"/>
                  <a:ea typeface="Poppins"/>
                  <a:cs typeface="Poppins"/>
                  <a:sym typeface="Poppins"/>
                </a:endParaRPr>
              </a:p>
            </p:txBody>
          </p:sp>
          <p:sp>
            <p:nvSpPr>
              <p:cNvPr id="1037" name="Google Shape;1037;p78"/>
              <p:cNvSpPr txBox="1"/>
              <p:nvPr/>
            </p:nvSpPr>
            <p:spPr>
              <a:xfrm>
                <a:off x="284700" y="4125250"/>
                <a:ext cx="1159500" cy="410100"/>
              </a:xfrm>
              <a:prstGeom prst="rect">
                <a:avLst/>
              </a:prstGeom>
              <a:solidFill>
                <a:schemeClr val="accent3"/>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2"/>
                    </a:solidFill>
                    <a:latin typeface="Poppins"/>
                    <a:ea typeface="Poppins"/>
                    <a:cs typeface="Poppins"/>
                    <a:sym typeface="Poppins"/>
                  </a:rPr>
                  <a:t>Signage &amp; Van Branding</a:t>
                </a:r>
                <a:endParaRPr sz="1000" b="1">
                  <a:solidFill>
                    <a:schemeClr val="lt2"/>
                  </a:solidFill>
                  <a:latin typeface="Poppins"/>
                  <a:ea typeface="Poppins"/>
                  <a:cs typeface="Poppins"/>
                  <a:sym typeface="Poppins"/>
                </a:endParaRPr>
              </a:p>
            </p:txBody>
          </p:sp>
        </p:grpSp>
        <p:cxnSp>
          <p:nvCxnSpPr>
            <p:cNvPr id="1038" name="Google Shape;1038;p78"/>
            <p:cNvCxnSpPr/>
            <p:nvPr/>
          </p:nvCxnSpPr>
          <p:spPr>
            <a:xfrm rot="10800000">
              <a:off x="279175" y="2906775"/>
              <a:ext cx="6511500" cy="0"/>
            </a:xfrm>
            <a:prstGeom prst="straightConnector1">
              <a:avLst/>
            </a:prstGeom>
            <a:noFill/>
            <a:ln w="9525" cap="flat" cmpd="sng">
              <a:solidFill>
                <a:schemeClr val="lt2"/>
              </a:solidFill>
              <a:prstDash val="solid"/>
              <a:round/>
              <a:headEnd type="none" w="med" len="med"/>
              <a:tailEnd type="none" w="med" len="med"/>
            </a:ln>
          </p:spPr>
        </p:cxnSp>
        <p:cxnSp>
          <p:nvCxnSpPr>
            <p:cNvPr id="1039" name="Google Shape;1039;p78"/>
            <p:cNvCxnSpPr/>
            <p:nvPr/>
          </p:nvCxnSpPr>
          <p:spPr>
            <a:xfrm rot="10800000">
              <a:off x="279175" y="3300900"/>
              <a:ext cx="6511500" cy="0"/>
            </a:xfrm>
            <a:prstGeom prst="straightConnector1">
              <a:avLst/>
            </a:prstGeom>
            <a:noFill/>
            <a:ln w="9525" cap="flat" cmpd="sng">
              <a:solidFill>
                <a:schemeClr val="lt2"/>
              </a:solidFill>
              <a:prstDash val="solid"/>
              <a:round/>
              <a:headEnd type="none" w="med" len="med"/>
              <a:tailEnd type="none" w="med" len="med"/>
            </a:ln>
          </p:spPr>
        </p:cxnSp>
        <p:cxnSp>
          <p:nvCxnSpPr>
            <p:cNvPr id="1040" name="Google Shape;1040;p78"/>
            <p:cNvCxnSpPr/>
            <p:nvPr/>
          </p:nvCxnSpPr>
          <p:spPr>
            <a:xfrm rot="10800000">
              <a:off x="279175" y="3719675"/>
              <a:ext cx="6511500" cy="0"/>
            </a:xfrm>
            <a:prstGeom prst="straightConnector1">
              <a:avLst/>
            </a:prstGeom>
            <a:noFill/>
            <a:ln w="9525" cap="flat" cmpd="sng">
              <a:solidFill>
                <a:schemeClr val="lt2"/>
              </a:solidFill>
              <a:prstDash val="solid"/>
              <a:round/>
              <a:headEnd type="none" w="med" len="med"/>
              <a:tailEnd type="none" w="med" len="med"/>
            </a:ln>
          </p:spPr>
        </p:cxnSp>
        <p:cxnSp>
          <p:nvCxnSpPr>
            <p:cNvPr id="1041" name="Google Shape;1041;p78"/>
            <p:cNvCxnSpPr/>
            <p:nvPr/>
          </p:nvCxnSpPr>
          <p:spPr>
            <a:xfrm rot="10800000">
              <a:off x="279175" y="4138425"/>
              <a:ext cx="6511500" cy="0"/>
            </a:xfrm>
            <a:prstGeom prst="straightConnector1">
              <a:avLst/>
            </a:prstGeom>
            <a:noFill/>
            <a:ln w="9525" cap="flat" cmpd="sng">
              <a:solidFill>
                <a:schemeClr val="lt2"/>
              </a:solidFill>
              <a:prstDash val="solid"/>
              <a:round/>
              <a:headEnd type="none" w="med" len="med"/>
              <a:tailEnd type="none" w="med" len="med"/>
            </a:ln>
          </p:spPr>
        </p:cxnSp>
      </p:grpSp>
      <p:sp>
        <p:nvSpPr>
          <p:cNvPr id="1042" name="Google Shape;1042;p78"/>
          <p:cNvSpPr txBox="1"/>
          <p:nvPr/>
        </p:nvSpPr>
        <p:spPr>
          <a:xfrm>
            <a:off x="283675" y="1358525"/>
            <a:ext cx="9861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Channel Type</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a:solidFill>
                <a:schemeClr val="lt1"/>
              </a:solidFill>
              <a:latin typeface="Poppins"/>
              <a:ea typeface="Poppins"/>
              <a:cs typeface="Poppins"/>
              <a:sym typeface="Poppins"/>
            </a:endParaRPr>
          </a:p>
        </p:txBody>
      </p:sp>
      <p:sp>
        <p:nvSpPr>
          <p:cNvPr id="1043" name="Google Shape;1043;p78"/>
          <p:cNvSpPr txBox="1"/>
          <p:nvPr/>
        </p:nvSpPr>
        <p:spPr>
          <a:xfrm>
            <a:off x="1768256" y="19068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1100" b="1">
                <a:solidFill>
                  <a:schemeClr val="lt1"/>
                </a:solidFill>
                <a:latin typeface="Poppins"/>
                <a:ea typeface="Poppins"/>
                <a:cs typeface="Poppins"/>
                <a:sym typeface="Poppins"/>
              </a:rPr>
              <a:t>Medium</a:t>
            </a:r>
            <a:endParaRPr sz="1100" b="1">
              <a:solidFill>
                <a:schemeClr val="lt1"/>
              </a:solidFill>
              <a:latin typeface="Poppins"/>
              <a:ea typeface="Poppins"/>
              <a:cs typeface="Poppins"/>
              <a:sym typeface="Poppins"/>
            </a:endParaRPr>
          </a:p>
        </p:txBody>
      </p:sp>
      <p:sp>
        <p:nvSpPr>
          <p:cNvPr id="1044" name="Google Shape;1044;p78"/>
          <p:cNvSpPr txBox="1"/>
          <p:nvPr/>
        </p:nvSpPr>
        <p:spPr>
          <a:xfrm>
            <a:off x="3239306" y="19068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045" name="Google Shape;1045;p78"/>
          <p:cNvSpPr txBox="1"/>
          <p:nvPr/>
        </p:nvSpPr>
        <p:spPr>
          <a:xfrm>
            <a:off x="4710356" y="19068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046" name="Google Shape;1046;p78"/>
          <p:cNvSpPr txBox="1"/>
          <p:nvPr/>
        </p:nvSpPr>
        <p:spPr>
          <a:xfrm>
            <a:off x="6085978" y="1427818"/>
            <a:ext cx="1280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Notes </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b="1">
              <a:solidFill>
                <a:schemeClr val="lt1"/>
              </a:solidFill>
              <a:latin typeface="Poppins"/>
              <a:ea typeface="Poppins"/>
              <a:cs typeface="Poppins"/>
              <a:sym typeface="Poppins"/>
            </a:endParaRPr>
          </a:p>
        </p:txBody>
      </p:sp>
      <p:sp>
        <p:nvSpPr>
          <p:cNvPr id="1047" name="Google Shape;1047;p78"/>
          <p:cNvSpPr txBox="1"/>
          <p:nvPr/>
        </p:nvSpPr>
        <p:spPr>
          <a:xfrm>
            <a:off x="6181400" y="1906825"/>
            <a:ext cx="2677800" cy="453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Strong in dense, competitive markets. Weak if search volume is low.</a:t>
            </a:r>
            <a:endParaRPr sz="1000" b="1">
              <a:solidFill>
                <a:schemeClr val="lt1"/>
              </a:solidFill>
              <a:latin typeface="Poppins"/>
              <a:ea typeface="Poppins"/>
              <a:cs typeface="Poppins"/>
              <a:sym typeface="Poppins"/>
            </a:endParaRPr>
          </a:p>
        </p:txBody>
      </p:sp>
      <p:cxnSp>
        <p:nvCxnSpPr>
          <p:cNvPr id="1048" name="Google Shape;1048;p78"/>
          <p:cNvCxnSpPr/>
          <p:nvPr/>
        </p:nvCxnSpPr>
        <p:spPr>
          <a:xfrm rot="10800000">
            <a:off x="283705" y="4222881"/>
            <a:ext cx="7191900" cy="0"/>
          </a:xfrm>
          <a:prstGeom prst="straightConnector1">
            <a:avLst/>
          </a:prstGeom>
          <a:noFill/>
          <a:ln w="9525" cap="flat" cmpd="sng">
            <a:solidFill>
              <a:schemeClr val="lt2"/>
            </a:solidFill>
            <a:prstDash val="solid"/>
            <a:round/>
            <a:headEnd type="none" w="med" len="med"/>
            <a:tailEnd type="none" w="med" len="med"/>
          </a:ln>
        </p:spPr>
      </p:cxnSp>
      <p:sp>
        <p:nvSpPr>
          <p:cNvPr id="1049" name="Google Shape;1049;p78"/>
          <p:cNvSpPr txBox="1"/>
          <p:nvPr/>
        </p:nvSpPr>
        <p:spPr>
          <a:xfrm>
            <a:off x="283681" y="4222877"/>
            <a:ext cx="1280700" cy="453900"/>
          </a:xfrm>
          <a:prstGeom prst="rect">
            <a:avLst/>
          </a:prstGeom>
          <a:solidFill>
            <a:srgbClr val="87D76C"/>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Local Press/Radio</a:t>
            </a:r>
            <a:endParaRPr sz="1000" b="1">
              <a:solidFill>
                <a:schemeClr val="lt1"/>
              </a:solidFill>
              <a:latin typeface="Poppins"/>
              <a:ea typeface="Poppins"/>
              <a:cs typeface="Poppins"/>
              <a:sym typeface="Poppins"/>
            </a:endParaRPr>
          </a:p>
        </p:txBody>
      </p:sp>
      <p:sp>
        <p:nvSpPr>
          <p:cNvPr id="1050" name="Google Shape;1050;p78"/>
          <p:cNvSpPr/>
          <p:nvPr/>
        </p:nvSpPr>
        <p:spPr>
          <a:xfrm flipH="1">
            <a:off x="162100" y="1927650"/>
            <a:ext cx="127800" cy="457200"/>
          </a:xfrm>
          <a:prstGeom prst="flowChartDelay">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051" name="Google Shape;1051;p78"/>
          <p:cNvSpPr/>
          <p:nvPr/>
        </p:nvSpPr>
        <p:spPr>
          <a:xfrm flipH="1">
            <a:off x="162100" y="2401650"/>
            <a:ext cx="127800" cy="433800"/>
          </a:xfrm>
          <a:prstGeom prst="flowChartDelay">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052" name="Google Shape;1052;p78"/>
          <p:cNvSpPr/>
          <p:nvPr/>
        </p:nvSpPr>
        <p:spPr>
          <a:xfrm flipH="1">
            <a:off x="162100" y="2852250"/>
            <a:ext cx="127800" cy="433800"/>
          </a:xfrm>
          <a:prstGeom prst="flowChartDelay">
            <a:avLst/>
          </a:prstGeom>
          <a:solidFill>
            <a:srgbClr val="F7816D"/>
          </a:solidFill>
          <a:ln w="9525" cap="flat" cmpd="sng">
            <a:solidFill>
              <a:srgbClr val="F781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053" name="Google Shape;1053;p78"/>
          <p:cNvSpPr/>
          <p:nvPr/>
        </p:nvSpPr>
        <p:spPr>
          <a:xfrm flipH="1">
            <a:off x="162100" y="3302850"/>
            <a:ext cx="127800" cy="433800"/>
          </a:xfrm>
          <a:prstGeom prst="flowChartDelay">
            <a:avLst/>
          </a:prstGeom>
          <a:solidFill>
            <a:srgbClr val="ED9AE7"/>
          </a:solidFill>
          <a:ln w="9525" cap="flat" cmpd="sng">
            <a:solidFill>
              <a:srgbClr val="ED9AE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054" name="Google Shape;1054;p78"/>
          <p:cNvSpPr/>
          <p:nvPr/>
        </p:nvSpPr>
        <p:spPr>
          <a:xfrm flipH="1">
            <a:off x="162100" y="3762863"/>
            <a:ext cx="127800" cy="433800"/>
          </a:xfrm>
          <a:prstGeom prst="flowChartDelay">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055" name="Google Shape;1055;p78"/>
          <p:cNvSpPr/>
          <p:nvPr/>
        </p:nvSpPr>
        <p:spPr>
          <a:xfrm flipH="1">
            <a:off x="162100" y="4222888"/>
            <a:ext cx="127800" cy="433800"/>
          </a:xfrm>
          <a:prstGeom prst="flowChartDelay">
            <a:avLst/>
          </a:prstGeom>
          <a:solidFill>
            <a:srgbClr val="87D76C"/>
          </a:solidFill>
          <a:ln w="9525" cap="flat" cmpd="sng">
            <a:solidFill>
              <a:srgbClr val="87D76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056" name="Google Shape;1056;p78"/>
          <p:cNvSpPr txBox="1"/>
          <p:nvPr/>
        </p:nvSpPr>
        <p:spPr>
          <a:xfrm>
            <a:off x="1768256" y="23607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1100" b="1">
                <a:solidFill>
                  <a:schemeClr val="lt1"/>
                </a:solidFill>
                <a:latin typeface="Poppins"/>
                <a:ea typeface="Poppins"/>
                <a:cs typeface="Poppins"/>
                <a:sym typeface="Poppins"/>
              </a:rPr>
              <a:t>Medium</a:t>
            </a:r>
            <a:endParaRPr sz="1100" b="1">
              <a:solidFill>
                <a:schemeClr val="lt1"/>
              </a:solidFill>
              <a:latin typeface="Poppins"/>
              <a:ea typeface="Poppins"/>
              <a:cs typeface="Poppins"/>
              <a:sym typeface="Poppins"/>
            </a:endParaRPr>
          </a:p>
        </p:txBody>
      </p:sp>
      <p:sp>
        <p:nvSpPr>
          <p:cNvPr id="1057" name="Google Shape;1057;p78"/>
          <p:cNvSpPr txBox="1"/>
          <p:nvPr/>
        </p:nvSpPr>
        <p:spPr>
          <a:xfrm>
            <a:off x="3239306" y="2358723"/>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058" name="Google Shape;1058;p78"/>
          <p:cNvSpPr txBox="1"/>
          <p:nvPr/>
        </p:nvSpPr>
        <p:spPr>
          <a:xfrm>
            <a:off x="4710356" y="2378660"/>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059" name="Google Shape;1059;p78"/>
          <p:cNvSpPr txBox="1"/>
          <p:nvPr/>
        </p:nvSpPr>
        <p:spPr>
          <a:xfrm>
            <a:off x="6181400" y="2391600"/>
            <a:ext cx="2677800" cy="453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Essential in both; fewer rural competitors gives advantage.</a:t>
            </a:r>
            <a:endParaRPr sz="1000" b="1">
              <a:solidFill>
                <a:schemeClr val="lt1"/>
              </a:solidFill>
              <a:latin typeface="Poppins"/>
              <a:ea typeface="Poppins"/>
              <a:cs typeface="Poppins"/>
              <a:sym typeface="Poppins"/>
            </a:endParaRPr>
          </a:p>
        </p:txBody>
      </p:sp>
      <p:sp>
        <p:nvSpPr>
          <p:cNvPr id="1060" name="Google Shape;1060;p78"/>
          <p:cNvSpPr txBox="1"/>
          <p:nvPr/>
        </p:nvSpPr>
        <p:spPr>
          <a:xfrm>
            <a:off x="1768256" y="2842210"/>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1100" b="1">
                <a:solidFill>
                  <a:schemeClr val="lt1"/>
                </a:solidFill>
                <a:latin typeface="Poppins"/>
                <a:ea typeface="Poppins"/>
                <a:cs typeface="Poppins"/>
                <a:sym typeface="Poppins"/>
              </a:rPr>
              <a:t>Medium</a:t>
            </a:r>
            <a:endParaRPr sz="1100" b="1">
              <a:solidFill>
                <a:schemeClr val="lt1"/>
              </a:solidFill>
              <a:latin typeface="Poppins"/>
              <a:ea typeface="Poppins"/>
              <a:cs typeface="Poppins"/>
              <a:sym typeface="Poppins"/>
            </a:endParaRPr>
          </a:p>
        </p:txBody>
      </p:sp>
      <p:sp>
        <p:nvSpPr>
          <p:cNvPr id="1061" name="Google Shape;1061;p78"/>
          <p:cNvSpPr txBox="1"/>
          <p:nvPr/>
        </p:nvSpPr>
        <p:spPr>
          <a:xfrm>
            <a:off x="3239306" y="2842198"/>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062" name="Google Shape;1062;p78"/>
          <p:cNvSpPr txBox="1"/>
          <p:nvPr/>
        </p:nvSpPr>
        <p:spPr>
          <a:xfrm>
            <a:off x="4710356" y="2850473"/>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063" name="Google Shape;1063;p78"/>
          <p:cNvSpPr txBox="1"/>
          <p:nvPr/>
        </p:nvSpPr>
        <p:spPr>
          <a:xfrm>
            <a:off x="6181400" y="2876375"/>
            <a:ext cx="2677800" cy="453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Works well in rural - community based groups and information sharing</a:t>
            </a:r>
            <a:endParaRPr sz="1000" b="1">
              <a:solidFill>
                <a:schemeClr val="lt1"/>
              </a:solidFill>
              <a:latin typeface="Poppins"/>
              <a:ea typeface="Poppins"/>
              <a:cs typeface="Poppins"/>
              <a:sym typeface="Poppins"/>
            </a:endParaRPr>
          </a:p>
        </p:txBody>
      </p:sp>
      <p:sp>
        <p:nvSpPr>
          <p:cNvPr id="1064" name="Google Shape;1064;p78"/>
          <p:cNvSpPr txBox="1"/>
          <p:nvPr/>
        </p:nvSpPr>
        <p:spPr>
          <a:xfrm>
            <a:off x="1768256" y="3291810"/>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1100" b="1">
                <a:solidFill>
                  <a:schemeClr val="lt1"/>
                </a:solidFill>
                <a:latin typeface="Poppins"/>
                <a:ea typeface="Poppins"/>
                <a:cs typeface="Poppins"/>
                <a:sym typeface="Poppins"/>
              </a:rPr>
              <a:t>Low</a:t>
            </a:r>
            <a:endParaRPr sz="1100" b="1">
              <a:solidFill>
                <a:schemeClr val="lt1"/>
              </a:solidFill>
              <a:latin typeface="Poppins"/>
              <a:ea typeface="Poppins"/>
              <a:cs typeface="Poppins"/>
              <a:sym typeface="Poppins"/>
            </a:endParaRPr>
          </a:p>
        </p:txBody>
      </p:sp>
      <p:sp>
        <p:nvSpPr>
          <p:cNvPr id="1065" name="Google Shape;1065;p78"/>
          <p:cNvSpPr txBox="1"/>
          <p:nvPr/>
        </p:nvSpPr>
        <p:spPr>
          <a:xfrm>
            <a:off x="3239306" y="3290798"/>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066" name="Google Shape;1066;p78"/>
          <p:cNvSpPr txBox="1"/>
          <p:nvPr/>
        </p:nvSpPr>
        <p:spPr>
          <a:xfrm>
            <a:off x="4710356" y="3300760"/>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067" name="Google Shape;1067;p78"/>
          <p:cNvSpPr txBox="1"/>
          <p:nvPr/>
        </p:nvSpPr>
        <p:spPr>
          <a:xfrm>
            <a:off x="6181400" y="3361150"/>
            <a:ext cx="2677800" cy="453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High trust-building in rural; often overlooked.</a:t>
            </a:r>
            <a:endParaRPr sz="1000" b="1">
              <a:solidFill>
                <a:schemeClr val="lt1"/>
              </a:solidFill>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79"/>
          <p:cNvSpPr txBox="1">
            <a:spLocks noGrp="1"/>
          </p:cNvSpPr>
          <p:nvPr>
            <p:ph type="subTitle" idx="1"/>
          </p:nvPr>
        </p:nvSpPr>
        <p:spPr>
          <a:xfrm>
            <a:off x="5143825" y="474750"/>
            <a:ext cx="2979600" cy="5136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SzPts val="358"/>
              <a:buNone/>
            </a:pPr>
            <a:endParaRPr sz="847"/>
          </a:p>
          <a:p>
            <a:pPr marL="0" lvl="0" indent="0" algn="l" rtl="0">
              <a:lnSpc>
                <a:spcPct val="115000"/>
              </a:lnSpc>
              <a:spcBef>
                <a:spcPts val="0"/>
              </a:spcBef>
              <a:spcAft>
                <a:spcPts val="0"/>
              </a:spcAft>
              <a:buSzPts val="358"/>
              <a:buNone/>
            </a:pPr>
            <a:r>
              <a:rPr lang="en" sz="900" b="1"/>
              <a:t>Urban: </a:t>
            </a:r>
            <a:r>
              <a:rPr lang="en" sz="900"/>
              <a:t>higher density, digital-savvy, more competitors, less reliance on car travel</a:t>
            </a:r>
            <a:br>
              <a:rPr lang="en" sz="900"/>
            </a:br>
            <a:r>
              <a:rPr lang="en" sz="900" b="1"/>
              <a:t>Rural:</a:t>
            </a:r>
            <a:r>
              <a:rPr lang="en" sz="900"/>
              <a:t> wider spread, stronger community ties, often less saturated with digital noise</a:t>
            </a:r>
            <a:endParaRPr sz="647">
              <a:latin typeface="Arial"/>
              <a:ea typeface="Arial"/>
              <a:cs typeface="Arial"/>
              <a:sym typeface="Arial"/>
            </a:endParaRPr>
          </a:p>
          <a:p>
            <a:pPr marL="0" lvl="0" indent="0" algn="l" rtl="0">
              <a:lnSpc>
                <a:spcPct val="80000"/>
              </a:lnSpc>
              <a:spcBef>
                <a:spcPts val="0"/>
              </a:spcBef>
              <a:spcAft>
                <a:spcPts val="0"/>
              </a:spcAft>
              <a:buSzPts val="358"/>
              <a:buNone/>
            </a:pPr>
            <a:endParaRPr sz="555"/>
          </a:p>
          <a:p>
            <a:pPr marL="0" lvl="0" indent="0" algn="l" rtl="0">
              <a:lnSpc>
                <a:spcPct val="80000"/>
              </a:lnSpc>
              <a:spcBef>
                <a:spcPts val="0"/>
              </a:spcBef>
              <a:spcAft>
                <a:spcPts val="0"/>
              </a:spcAft>
              <a:buSzPts val="358"/>
              <a:buNone/>
            </a:pPr>
            <a:endParaRPr sz="555"/>
          </a:p>
        </p:txBody>
      </p:sp>
      <p:sp>
        <p:nvSpPr>
          <p:cNvPr id="1073" name="Google Shape;1073;p79"/>
          <p:cNvSpPr txBox="1">
            <a:spLocks noGrp="1"/>
          </p:cNvSpPr>
          <p:nvPr>
            <p:ph type="title"/>
          </p:nvPr>
        </p:nvSpPr>
        <p:spPr>
          <a:xfrm>
            <a:off x="283675" y="514662"/>
            <a:ext cx="4382400" cy="4338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b="1" dirty="0"/>
              <a:t>Effort vs. Impact Marketing Matrix</a:t>
            </a:r>
            <a:endParaRPr b="1" dirty="0"/>
          </a:p>
          <a:p>
            <a:pPr marL="0" lvl="0" indent="0" algn="l" rtl="0">
              <a:spcBef>
                <a:spcPts val="0"/>
              </a:spcBef>
              <a:spcAft>
                <a:spcPts val="0"/>
              </a:spcAft>
              <a:buNone/>
            </a:pPr>
            <a:endParaRPr dirty="0"/>
          </a:p>
        </p:txBody>
      </p:sp>
      <p:sp>
        <p:nvSpPr>
          <p:cNvPr id="1074" name="Google Shape;1074;p79"/>
          <p:cNvSpPr txBox="1">
            <a:spLocks noGrp="1"/>
          </p:cNvSpPr>
          <p:nvPr>
            <p:ph type="subTitle" idx="2"/>
          </p:nvPr>
        </p:nvSpPr>
        <p:spPr>
          <a:xfrm>
            <a:off x="289900" y="177000"/>
            <a:ext cx="2114700" cy="2184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a:t>Developed by me AB</a:t>
            </a:r>
            <a:endParaRPr/>
          </a:p>
        </p:txBody>
      </p:sp>
      <p:sp>
        <p:nvSpPr>
          <p:cNvPr id="1075" name="Google Shape;1075;p79"/>
          <p:cNvSpPr txBox="1">
            <a:spLocks noGrp="1"/>
          </p:cNvSpPr>
          <p:nvPr>
            <p:ph type="subTitle" idx="4"/>
          </p:nvPr>
        </p:nvSpPr>
        <p:spPr>
          <a:xfrm>
            <a:off x="6571675" y="162300"/>
            <a:ext cx="2282400" cy="2184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r>
              <a:rPr lang="en"/>
              <a:t>Nordic Conference 2025</a:t>
            </a:r>
            <a:endParaRPr/>
          </a:p>
        </p:txBody>
      </p:sp>
      <p:grpSp>
        <p:nvGrpSpPr>
          <p:cNvPr id="1076" name="Google Shape;1076;p79"/>
          <p:cNvGrpSpPr/>
          <p:nvPr/>
        </p:nvGrpSpPr>
        <p:grpSpPr>
          <a:xfrm>
            <a:off x="283678" y="1427818"/>
            <a:ext cx="7191952" cy="2774935"/>
            <a:chOff x="279175" y="2027501"/>
            <a:chExt cx="6511500" cy="2507849"/>
          </a:xfrm>
        </p:grpSpPr>
        <p:grpSp>
          <p:nvGrpSpPr>
            <p:cNvPr id="1077" name="Google Shape;1077;p79"/>
            <p:cNvGrpSpPr/>
            <p:nvPr/>
          </p:nvGrpSpPr>
          <p:grpSpPr>
            <a:xfrm>
              <a:off x="1604250" y="2027501"/>
              <a:ext cx="3794588" cy="417300"/>
              <a:chOff x="1604250" y="2027501"/>
              <a:chExt cx="3794588" cy="417300"/>
            </a:xfrm>
          </p:grpSpPr>
          <p:sp>
            <p:nvSpPr>
              <p:cNvPr id="1078" name="Google Shape;1078;p79" descr="A chart showing which team members are responsible, accountable, consulted, and informed in regard to various project phases and tasks. "/>
              <p:cNvSpPr txBox="1"/>
              <p:nvPr/>
            </p:nvSpPr>
            <p:spPr>
              <a:xfrm>
                <a:off x="1604250" y="2027501"/>
                <a:ext cx="1159500" cy="41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Effort</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a:solidFill>
                    <a:schemeClr val="lt1"/>
                  </a:solidFill>
                  <a:latin typeface="Poppins"/>
                  <a:ea typeface="Poppins"/>
                  <a:cs typeface="Poppins"/>
                  <a:sym typeface="Poppins"/>
                </a:endParaRPr>
              </a:p>
            </p:txBody>
          </p:sp>
          <p:sp>
            <p:nvSpPr>
              <p:cNvPr id="1079" name="Google Shape;1079;p79"/>
              <p:cNvSpPr txBox="1"/>
              <p:nvPr/>
            </p:nvSpPr>
            <p:spPr>
              <a:xfrm>
                <a:off x="2926075" y="2027501"/>
                <a:ext cx="1159500" cy="41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Urban</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b="1">
                  <a:solidFill>
                    <a:schemeClr val="lt1"/>
                  </a:solidFill>
                  <a:latin typeface="Poppins"/>
                  <a:ea typeface="Poppins"/>
                  <a:cs typeface="Poppins"/>
                  <a:sym typeface="Poppins"/>
                </a:endParaRPr>
              </a:p>
            </p:txBody>
          </p:sp>
          <p:sp>
            <p:nvSpPr>
              <p:cNvPr id="1080" name="Google Shape;1080;p79"/>
              <p:cNvSpPr txBox="1"/>
              <p:nvPr/>
            </p:nvSpPr>
            <p:spPr>
              <a:xfrm>
                <a:off x="4239338" y="2027501"/>
                <a:ext cx="1159500" cy="41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Rural </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b="1">
                  <a:solidFill>
                    <a:schemeClr val="lt1"/>
                  </a:solidFill>
                  <a:latin typeface="Poppins"/>
                  <a:ea typeface="Poppins"/>
                  <a:cs typeface="Poppins"/>
                  <a:sym typeface="Poppins"/>
                </a:endParaRPr>
              </a:p>
            </p:txBody>
          </p:sp>
        </p:grpSp>
        <p:cxnSp>
          <p:nvCxnSpPr>
            <p:cNvPr id="1081" name="Google Shape;1081;p79"/>
            <p:cNvCxnSpPr/>
            <p:nvPr/>
          </p:nvCxnSpPr>
          <p:spPr>
            <a:xfrm rot="10800000">
              <a:off x="279175" y="2480950"/>
              <a:ext cx="6511500" cy="0"/>
            </a:xfrm>
            <a:prstGeom prst="straightConnector1">
              <a:avLst/>
            </a:prstGeom>
            <a:noFill/>
            <a:ln w="9525" cap="flat" cmpd="sng">
              <a:solidFill>
                <a:schemeClr val="lt2"/>
              </a:solidFill>
              <a:prstDash val="solid"/>
              <a:round/>
              <a:headEnd type="none" w="med" len="med"/>
              <a:tailEnd type="none" w="med" len="med"/>
            </a:ln>
          </p:spPr>
        </p:cxnSp>
        <p:grpSp>
          <p:nvGrpSpPr>
            <p:cNvPr id="1082" name="Google Shape;1082;p79"/>
            <p:cNvGrpSpPr/>
            <p:nvPr/>
          </p:nvGrpSpPr>
          <p:grpSpPr>
            <a:xfrm>
              <a:off x="284700" y="2485650"/>
              <a:ext cx="1159500" cy="2049700"/>
              <a:chOff x="284700" y="2485650"/>
              <a:chExt cx="1159500" cy="2049700"/>
            </a:xfrm>
          </p:grpSpPr>
          <p:sp>
            <p:nvSpPr>
              <p:cNvPr id="1083" name="Google Shape;1083;p79"/>
              <p:cNvSpPr txBox="1"/>
              <p:nvPr/>
            </p:nvSpPr>
            <p:spPr>
              <a:xfrm>
                <a:off x="284700" y="2485650"/>
                <a:ext cx="1159500" cy="410100"/>
              </a:xfrm>
              <a:prstGeom prst="rect">
                <a:avLst/>
              </a:prstGeom>
              <a:solidFill>
                <a:schemeClr val="accent5"/>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PPC / Google Ads</a:t>
                </a:r>
                <a:endParaRPr sz="1000" b="1">
                  <a:solidFill>
                    <a:schemeClr val="lt1"/>
                  </a:solidFill>
                  <a:latin typeface="Poppins"/>
                  <a:ea typeface="Poppins"/>
                  <a:cs typeface="Poppins"/>
                  <a:sym typeface="Poppins"/>
                </a:endParaRPr>
              </a:p>
            </p:txBody>
          </p:sp>
          <p:sp>
            <p:nvSpPr>
              <p:cNvPr id="1084" name="Google Shape;1084;p79"/>
              <p:cNvSpPr txBox="1"/>
              <p:nvPr/>
            </p:nvSpPr>
            <p:spPr>
              <a:xfrm>
                <a:off x="284700" y="2895350"/>
                <a:ext cx="1159500" cy="410100"/>
              </a:xfrm>
              <a:prstGeom prst="rect">
                <a:avLst/>
              </a:prstGeom>
              <a:solidFill>
                <a:schemeClr val="accent4"/>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Local SEO / Maps</a:t>
                </a:r>
                <a:endParaRPr sz="1000" b="1">
                  <a:solidFill>
                    <a:schemeClr val="lt1"/>
                  </a:solidFill>
                  <a:latin typeface="Poppins"/>
                  <a:ea typeface="Poppins"/>
                  <a:cs typeface="Poppins"/>
                  <a:sym typeface="Poppins"/>
                </a:endParaRPr>
              </a:p>
            </p:txBody>
          </p:sp>
          <p:sp>
            <p:nvSpPr>
              <p:cNvPr id="1085" name="Google Shape;1085;p79"/>
              <p:cNvSpPr txBox="1"/>
              <p:nvPr/>
            </p:nvSpPr>
            <p:spPr>
              <a:xfrm>
                <a:off x="284700" y="3305450"/>
                <a:ext cx="1159500" cy="410100"/>
              </a:xfrm>
              <a:prstGeom prst="rect">
                <a:avLst/>
              </a:prstGeom>
              <a:solidFill>
                <a:srgbClr val="F7816D"/>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Meta Ads</a:t>
                </a:r>
                <a:endParaRPr sz="1000" b="1">
                  <a:solidFill>
                    <a:schemeClr val="lt1"/>
                  </a:solidFill>
                  <a:latin typeface="Poppins"/>
                  <a:ea typeface="Poppins"/>
                  <a:cs typeface="Poppins"/>
                  <a:sym typeface="Poppins"/>
                </a:endParaRPr>
              </a:p>
            </p:txBody>
          </p:sp>
          <p:sp>
            <p:nvSpPr>
              <p:cNvPr id="1086" name="Google Shape;1086;p79"/>
              <p:cNvSpPr txBox="1"/>
              <p:nvPr/>
            </p:nvSpPr>
            <p:spPr>
              <a:xfrm>
                <a:off x="284700" y="3715150"/>
                <a:ext cx="1159500" cy="410100"/>
              </a:xfrm>
              <a:prstGeom prst="rect">
                <a:avLst/>
              </a:prstGeom>
              <a:solidFill>
                <a:srgbClr val="ED9AE7"/>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2"/>
                    </a:solidFill>
                    <a:latin typeface="Poppins"/>
                    <a:ea typeface="Poppins"/>
                    <a:cs typeface="Poppins"/>
                    <a:sym typeface="Poppins"/>
                  </a:rPr>
                  <a:t>Community Sponsorships</a:t>
                </a:r>
                <a:endParaRPr sz="1000" b="1">
                  <a:solidFill>
                    <a:schemeClr val="lt2"/>
                  </a:solidFill>
                  <a:latin typeface="Poppins"/>
                  <a:ea typeface="Poppins"/>
                  <a:cs typeface="Poppins"/>
                  <a:sym typeface="Poppins"/>
                </a:endParaRPr>
              </a:p>
            </p:txBody>
          </p:sp>
          <p:sp>
            <p:nvSpPr>
              <p:cNvPr id="1087" name="Google Shape;1087;p79"/>
              <p:cNvSpPr txBox="1"/>
              <p:nvPr/>
            </p:nvSpPr>
            <p:spPr>
              <a:xfrm>
                <a:off x="284700" y="4125250"/>
                <a:ext cx="1159500" cy="410100"/>
              </a:xfrm>
              <a:prstGeom prst="rect">
                <a:avLst/>
              </a:prstGeom>
              <a:solidFill>
                <a:schemeClr val="accent3"/>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2"/>
                    </a:solidFill>
                    <a:latin typeface="Poppins"/>
                    <a:ea typeface="Poppins"/>
                    <a:cs typeface="Poppins"/>
                    <a:sym typeface="Poppins"/>
                  </a:rPr>
                  <a:t>Signage &amp; Van Branding</a:t>
                </a:r>
                <a:endParaRPr sz="1000" b="1">
                  <a:solidFill>
                    <a:schemeClr val="lt2"/>
                  </a:solidFill>
                  <a:latin typeface="Poppins"/>
                  <a:ea typeface="Poppins"/>
                  <a:cs typeface="Poppins"/>
                  <a:sym typeface="Poppins"/>
                </a:endParaRPr>
              </a:p>
            </p:txBody>
          </p:sp>
        </p:grpSp>
        <p:cxnSp>
          <p:nvCxnSpPr>
            <p:cNvPr id="1088" name="Google Shape;1088;p79"/>
            <p:cNvCxnSpPr/>
            <p:nvPr/>
          </p:nvCxnSpPr>
          <p:spPr>
            <a:xfrm rot="10800000">
              <a:off x="279175" y="2906775"/>
              <a:ext cx="6511500" cy="0"/>
            </a:xfrm>
            <a:prstGeom prst="straightConnector1">
              <a:avLst/>
            </a:prstGeom>
            <a:noFill/>
            <a:ln w="9525" cap="flat" cmpd="sng">
              <a:solidFill>
                <a:schemeClr val="lt2"/>
              </a:solidFill>
              <a:prstDash val="solid"/>
              <a:round/>
              <a:headEnd type="none" w="med" len="med"/>
              <a:tailEnd type="none" w="med" len="med"/>
            </a:ln>
          </p:spPr>
        </p:cxnSp>
        <p:cxnSp>
          <p:nvCxnSpPr>
            <p:cNvPr id="1089" name="Google Shape;1089;p79"/>
            <p:cNvCxnSpPr/>
            <p:nvPr/>
          </p:nvCxnSpPr>
          <p:spPr>
            <a:xfrm rot="10800000">
              <a:off x="279175" y="3300900"/>
              <a:ext cx="6511500" cy="0"/>
            </a:xfrm>
            <a:prstGeom prst="straightConnector1">
              <a:avLst/>
            </a:prstGeom>
            <a:noFill/>
            <a:ln w="9525" cap="flat" cmpd="sng">
              <a:solidFill>
                <a:schemeClr val="lt2"/>
              </a:solidFill>
              <a:prstDash val="solid"/>
              <a:round/>
              <a:headEnd type="none" w="med" len="med"/>
              <a:tailEnd type="none" w="med" len="med"/>
            </a:ln>
          </p:spPr>
        </p:cxnSp>
        <p:cxnSp>
          <p:nvCxnSpPr>
            <p:cNvPr id="1090" name="Google Shape;1090;p79"/>
            <p:cNvCxnSpPr/>
            <p:nvPr/>
          </p:nvCxnSpPr>
          <p:spPr>
            <a:xfrm rot="10800000">
              <a:off x="279175" y="3719675"/>
              <a:ext cx="6511500" cy="0"/>
            </a:xfrm>
            <a:prstGeom prst="straightConnector1">
              <a:avLst/>
            </a:prstGeom>
            <a:noFill/>
            <a:ln w="9525" cap="flat" cmpd="sng">
              <a:solidFill>
                <a:schemeClr val="lt2"/>
              </a:solidFill>
              <a:prstDash val="solid"/>
              <a:round/>
              <a:headEnd type="none" w="med" len="med"/>
              <a:tailEnd type="none" w="med" len="med"/>
            </a:ln>
          </p:spPr>
        </p:cxnSp>
        <p:cxnSp>
          <p:nvCxnSpPr>
            <p:cNvPr id="1091" name="Google Shape;1091;p79"/>
            <p:cNvCxnSpPr/>
            <p:nvPr/>
          </p:nvCxnSpPr>
          <p:spPr>
            <a:xfrm rot="10800000">
              <a:off x="279175" y="4138425"/>
              <a:ext cx="6511500" cy="0"/>
            </a:xfrm>
            <a:prstGeom prst="straightConnector1">
              <a:avLst/>
            </a:prstGeom>
            <a:noFill/>
            <a:ln w="9525" cap="flat" cmpd="sng">
              <a:solidFill>
                <a:schemeClr val="lt2"/>
              </a:solidFill>
              <a:prstDash val="solid"/>
              <a:round/>
              <a:headEnd type="none" w="med" len="med"/>
              <a:tailEnd type="none" w="med" len="med"/>
            </a:ln>
          </p:spPr>
        </p:cxnSp>
      </p:grpSp>
      <p:sp>
        <p:nvSpPr>
          <p:cNvPr id="1092" name="Google Shape;1092;p79"/>
          <p:cNvSpPr txBox="1"/>
          <p:nvPr/>
        </p:nvSpPr>
        <p:spPr>
          <a:xfrm>
            <a:off x="283675" y="1358525"/>
            <a:ext cx="9861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Channel Type</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a:solidFill>
                <a:schemeClr val="lt1"/>
              </a:solidFill>
              <a:latin typeface="Poppins"/>
              <a:ea typeface="Poppins"/>
              <a:cs typeface="Poppins"/>
              <a:sym typeface="Poppins"/>
            </a:endParaRPr>
          </a:p>
        </p:txBody>
      </p:sp>
      <p:sp>
        <p:nvSpPr>
          <p:cNvPr id="1093" name="Google Shape;1093;p79"/>
          <p:cNvSpPr txBox="1"/>
          <p:nvPr/>
        </p:nvSpPr>
        <p:spPr>
          <a:xfrm>
            <a:off x="1768256" y="19068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1100" b="1">
                <a:solidFill>
                  <a:schemeClr val="lt1"/>
                </a:solidFill>
                <a:latin typeface="Poppins"/>
                <a:ea typeface="Poppins"/>
                <a:cs typeface="Poppins"/>
                <a:sym typeface="Poppins"/>
              </a:rPr>
              <a:t>Medium</a:t>
            </a:r>
            <a:endParaRPr sz="1100" b="1">
              <a:solidFill>
                <a:schemeClr val="lt1"/>
              </a:solidFill>
              <a:latin typeface="Poppins"/>
              <a:ea typeface="Poppins"/>
              <a:cs typeface="Poppins"/>
              <a:sym typeface="Poppins"/>
            </a:endParaRPr>
          </a:p>
        </p:txBody>
      </p:sp>
      <p:sp>
        <p:nvSpPr>
          <p:cNvPr id="1094" name="Google Shape;1094;p79"/>
          <p:cNvSpPr txBox="1"/>
          <p:nvPr/>
        </p:nvSpPr>
        <p:spPr>
          <a:xfrm>
            <a:off x="3239306" y="19068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095" name="Google Shape;1095;p79"/>
          <p:cNvSpPr txBox="1"/>
          <p:nvPr/>
        </p:nvSpPr>
        <p:spPr>
          <a:xfrm>
            <a:off x="4710356" y="1917610"/>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096" name="Google Shape;1096;p79"/>
          <p:cNvSpPr txBox="1"/>
          <p:nvPr/>
        </p:nvSpPr>
        <p:spPr>
          <a:xfrm>
            <a:off x="6085978" y="1427818"/>
            <a:ext cx="1280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Notes </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b="1">
              <a:solidFill>
                <a:schemeClr val="lt1"/>
              </a:solidFill>
              <a:latin typeface="Poppins"/>
              <a:ea typeface="Poppins"/>
              <a:cs typeface="Poppins"/>
              <a:sym typeface="Poppins"/>
            </a:endParaRPr>
          </a:p>
        </p:txBody>
      </p:sp>
      <p:sp>
        <p:nvSpPr>
          <p:cNvPr id="1097" name="Google Shape;1097;p79"/>
          <p:cNvSpPr txBox="1"/>
          <p:nvPr/>
        </p:nvSpPr>
        <p:spPr>
          <a:xfrm>
            <a:off x="6181400" y="1906825"/>
            <a:ext cx="2677800" cy="453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Strong in dense, competitive markets. Weak if search volume is low.</a:t>
            </a:r>
            <a:endParaRPr sz="1000" b="1">
              <a:solidFill>
                <a:schemeClr val="lt1"/>
              </a:solidFill>
              <a:latin typeface="Poppins"/>
              <a:ea typeface="Poppins"/>
              <a:cs typeface="Poppins"/>
              <a:sym typeface="Poppins"/>
            </a:endParaRPr>
          </a:p>
        </p:txBody>
      </p:sp>
      <p:cxnSp>
        <p:nvCxnSpPr>
          <p:cNvPr id="1098" name="Google Shape;1098;p79"/>
          <p:cNvCxnSpPr/>
          <p:nvPr/>
        </p:nvCxnSpPr>
        <p:spPr>
          <a:xfrm rot="10800000">
            <a:off x="283705" y="4222881"/>
            <a:ext cx="7191900" cy="0"/>
          </a:xfrm>
          <a:prstGeom prst="straightConnector1">
            <a:avLst/>
          </a:prstGeom>
          <a:noFill/>
          <a:ln w="9525" cap="flat" cmpd="sng">
            <a:solidFill>
              <a:schemeClr val="lt2"/>
            </a:solidFill>
            <a:prstDash val="solid"/>
            <a:round/>
            <a:headEnd type="none" w="med" len="med"/>
            <a:tailEnd type="none" w="med" len="med"/>
          </a:ln>
        </p:spPr>
      </p:cxnSp>
      <p:sp>
        <p:nvSpPr>
          <p:cNvPr id="1099" name="Google Shape;1099;p79"/>
          <p:cNvSpPr txBox="1"/>
          <p:nvPr/>
        </p:nvSpPr>
        <p:spPr>
          <a:xfrm>
            <a:off x="283681" y="4222877"/>
            <a:ext cx="1280700" cy="453900"/>
          </a:xfrm>
          <a:prstGeom prst="rect">
            <a:avLst/>
          </a:prstGeom>
          <a:solidFill>
            <a:srgbClr val="87D76C"/>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Local Press/Radio</a:t>
            </a:r>
            <a:endParaRPr sz="1000" b="1">
              <a:solidFill>
                <a:schemeClr val="lt1"/>
              </a:solidFill>
              <a:latin typeface="Poppins"/>
              <a:ea typeface="Poppins"/>
              <a:cs typeface="Poppins"/>
              <a:sym typeface="Poppins"/>
            </a:endParaRPr>
          </a:p>
        </p:txBody>
      </p:sp>
      <p:sp>
        <p:nvSpPr>
          <p:cNvPr id="1100" name="Google Shape;1100;p79"/>
          <p:cNvSpPr/>
          <p:nvPr/>
        </p:nvSpPr>
        <p:spPr>
          <a:xfrm flipH="1">
            <a:off x="162100" y="1927650"/>
            <a:ext cx="127800" cy="457200"/>
          </a:xfrm>
          <a:prstGeom prst="flowChartDelay">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101" name="Google Shape;1101;p79"/>
          <p:cNvSpPr/>
          <p:nvPr/>
        </p:nvSpPr>
        <p:spPr>
          <a:xfrm flipH="1">
            <a:off x="162100" y="2401650"/>
            <a:ext cx="127800" cy="433800"/>
          </a:xfrm>
          <a:prstGeom prst="flowChartDelay">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102" name="Google Shape;1102;p79"/>
          <p:cNvSpPr/>
          <p:nvPr/>
        </p:nvSpPr>
        <p:spPr>
          <a:xfrm flipH="1">
            <a:off x="162100" y="2852250"/>
            <a:ext cx="127800" cy="433800"/>
          </a:xfrm>
          <a:prstGeom prst="flowChartDelay">
            <a:avLst/>
          </a:prstGeom>
          <a:solidFill>
            <a:srgbClr val="F7816D"/>
          </a:solidFill>
          <a:ln w="9525" cap="flat" cmpd="sng">
            <a:solidFill>
              <a:srgbClr val="F781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103" name="Google Shape;1103;p79"/>
          <p:cNvSpPr/>
          <p:nvPr/>
        </p:nvSpPr>
        <p:spPr>
          <a:xfrm flipH="1">
            <a:off x="162100" y="3302850"/>
            <a:ext cx="127800" cy="433800"/>
          </a:xfrm>
          <a:prstGeom prst="flowChartDelay">
            <a:avLst/>
          </a:prstGeom>
          <a:solidFill>
            <a:srgbClr val="ED9AE7"/>
          </a:solidFill>
          <a:ln w="9525" cap="flat" cmpd="sng">
            <a:solidFill>
              <a:srgbClr val="ED9AE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104" name="Google Shape;1104;p79"/>
          <p:cNvSpPr/>
          <p:nvPr/>
        </p:nvSpPr>
        <p:spPr>
          <a:xfrm flipH="1">
            <a:off x="162100" y="3762863"/>
            <a:ext cx="127800" cy="433800"/>
          </a:xfrm>
          <a:prstGeom prst="flowChartDelay">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105" name="Google Shape;1105;p79"/>
          <p:cNvSpPr/>
          <p:nvPr/>
        </p:nvSpPr>
        <p:spPr>
          <a:xfrm flipH="1">
            <a:off x="162100" y="4222888"/>
            <a:ext cx="127800" cy="433800"/>
          </a:xfrm>
          <a:prstGeom prst="flowChartDelay">
            <a:avLst/>
          </a:prstGeom>
          <a:solidFill>
            <a:srgbClr val="87D76C"/>
          </a:solidFill>
          <a:ln w="9525" cap="flat" cmpd="sng">
            <a:solidFill>
              <a:srgbClr val="87D76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106" name="Google Shape;1106;p79"/>
          <p:cNvSpPr txBox="1"/>
          <p:nvPr/>
        </p:nvSpPr>
        <p:spPr>
          <a:xfrm>
            <a:off x="1768256" y="23607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1100" b="1">
                <a:solidFill>
                  <a:schemeClr val="lt1"/>
                </a:solidFill>
                <a:latin typeface="Poppins"/>
                <a:ea typeface="Poppins"/>
                <a:cs typeface="Poppins"/>
                <a:sym typeface="Poppins"/>
              </a:rPr>
              <a:t>Medium</a:t>
            </a:r>
            <a:endParaRPr sz="1100" b="1">
              <a:solidFill>
                <a:schemeClr val="lt1"/>
              </a:solidFill>
              <a:latin typeface="Poppins"/>
              <a:ea typeface="Poppins"/>
              <a:cs typeface="Poppins"/>
              <a:sym typeface="Poppins"/>
            </a:endParaRPr>
          </a:p>
        </p:txBody>
      </p:sp>
      <p:sp>
        <p:nvSpPr>
          <p:cNvPr id="1107" name="Google Shape;1107;p79"/>
          <p:cNvSpPr txBox="1"/>
          <p:nvPr/>
        </p:nvSpPr>
        <p:spPr>
          <a:xfrm>
            <a:off x="3239306" y="2358723"/>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108" name="Google Shape;1108;p79"/>
          <p:cNvSpPr txBox="1"/>
          <p:nvPr/>
        </p:nvSpPr>
        <p:spPr>
          <a:xfrm>
            <a:off x="4710356" y="23840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109" name="Google Shape;1109;p79"/>
          <p:cNvSpPr txBox="1"/>
          <p:nvPr/>
        </p:nvSpPr>
        <p:spPr>
          <a:xfrm>
            <a:off x="6181400" y="2391600"/>
            <a:ext cx="2677800" cy="453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Essential in both; fewer rural competitors gives advantage.</a:t>
            </a:r>
            <a:endParaRPr sz="1000" b="1">
              <a:solidFill>
                <a:schemeClr val="lt1"/>
              </a:solidFill>
              <a:latin typeface="Poppins"/>
              <a:ea typeface="Poppins"/>
              <a:cs typeface="Poppins"/>
              <a:sym typeface="Poppins"/>
            </a:endParaRPr>
          </a:p>
        </p:txBody>
      </p:sp>
      <p:sp>
        <p:nvSpPr>
          <p:cNvPr id="1110" name="Google Shape;1110;p79"/>
          <p:cNvSpPr txBox="1"/>
          <p:nvPr/>
        </p:nvSpPr>
        <p:spPr>
          <a:xfrm>
            <a:off x="1768256" y="2842210"/>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1100" b="1">
                <a:solidFill>
                  <a:schemeClr val="lt1"/>
                </a:solidFill>
                <a:latin typeface="Poppins"/>
                <a:ea typeface="Poppins"/>
                <a:cs typeface="Poppins"/>
                <a:sym typeface="Poppins"/>
              </a:rPr>
              <a:t>Medium</a:t>
            </a:r>
            <a:endParaRPr sz="1100" b="1">
              <a:solidFill>
                <a:schemeClr val="lt1"/>
              </a:solidFill>
              <a:latin typeface="Poppins"/>
              <a:ea typeface="Poppins"/>
              <a:cs typeface="Poppins"/>
              <a:sym typeface="Poppins"/>
            </a:endParaRPr>
          </a:p>
        </p:txBody>
      </p:sp>
      <p:sp>
        <p:nvSpPr>
          <p:cNvPr id="1111" name="Google Shape;1111;p79"/>
          <p:cNvSpPr txBox="1"/>
          <p:nvPr/>
        </p:nvSpPr>
        <p:spPr>
          <a:xfrm>
            <a:off x="3239306" y="2842198"/>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112" name="Google Shape;1112;p79"/>
          <p:cNvSpPr txBox="1"/>
          <p:nvPr/>
        </p:nvSpPr>
        <p:spPr>
          <a:xfrm>
            <a:off x="4710356" y="2850473"/>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113" name="Google Shape;1113;p79"/>
          <p:cNvSpPr txBox="1"/>
          <p:nvPr/>
        </p:nvSpPr>
        <p:spPr>
          <a:xfrm>
            <a:off x="6181400" y="2876375"/>
            <a:ext cx="2677800" cy="453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Works well in rural - community based groups and information sharing</a:t>
            </a:r>
            <a:endParaRPr sz="1000" b="1">
              <a:solidFill>
                <a:schemeClr val="lt1"/>
              </a:solidFill>
              <a:latin typeface="Poppins"/>
              <a:ea typeface="Poppins"/>
              <a:cs typeface="Poppins"/>
              <a:sym typeface="Poppins"/>
            </a:endParaRPr>
          </a:p>
        </p:txBody>
      </p:sp>
      <p:sp>
        <p:nvSpPr>
          <p:cNvPr id="1114" name="Google Shape;1114;p79"/>
          <p:cNvSpPr txBox="1"/>
          <p:nvPr/>
        </p:nvSpPr>
        <p:spPr>
          <a:xfrm>
            <a:off x="1768256" y="3291810"/>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1100" b="1">
                <a:solidFill>
                  <a:schemeClr val="lt1"/>
                </a:solidFill>
                <a:latin typeface="Poppins"/>
                <a:ea typeface="Poppins"/>
                <a:cs typeface="Poppins"/>
                <a:sym typeface="Poppins"/>
              </a:rPr>
              <a:t>Low</a:t>
            </a:r>
            <a:endParaRPr sz="1100" b="1">
              <a:solidFill>
                <a:schemeClr val="lt1"/>
              </a:solidFill>
              <a:latin typeface="Poppins"/>
              <a:ea typeface="Poppins"/>
              <a:cs typeface="Poppins"/>
              <a:sym typeface="Poppins"/>
            </a:endParaRPr>
          </a:p>
        </p:txBody>
      </p:sp>
      <p:sp>
        <p:nvSpPr>
          <p:cNvPr id="1115" name="Google Shape;1115;p79"/>
          <p:cNvSpPr txBox="1"/>
          <p:nvPr/>
        </p:nvSpPr>
        <p:spPr>
          <a:xfrm>
            <a:off x="3239306" y="3290798"/>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116" name="Google Shape;1116;p79"/>
          <p:cNvSpPr txBox="1"/>
          <p:nvPr/>
        </p:nvSpPr>
        <p:spPr>
          <a:xfrm>
            <a:off x="4710356" y="3300760"/>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117" name="Google Shape;1117;p79"/>
          <p:cNvSpPr txBox="1"/>
          <p:nvPr/>
        </p:nvSpPr>
        <p:spPr>
          <a:xfrm>
            <a:off x="6181400" y="3361150"/>
            <a:ext cx="2677800" cy="453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High trust-building in rural; often overlooked.</a:t>
            </a:r>
            <a:endParaRPr sz="1000" b="1">
              <a:solidFill>
                <a:schemeClr val="lt1"/>
              </a:solidFill>
              <a:latin typeface="Poppins"/>
              <a:ea typeface="Poppins"/>
              <a:cs typeface="Poppins"/>
              <a:sym typeface="Poppins"/>
            </a:endParaRPr>
          </a:p>
        </p:txBody>
      </p:sp>
      <p:sp>
        <p:nvSpPr>
          <p:cNvPr id="1118" name="Google Shape;1118;p79"/>
          <p:cNvSpPr txBox="1"/>
          <p:nvPr/>
        </p:nvSpPr>
        <p:spPr>
          <a:xfrm>
            <a:off x="1768256" y="377758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1100" b="1">
                <a:solidFill>
                  <a:schemeClr val="lt1"/>
                </a:solidFill>
                <a:latin typeface="Poppins"/>
                <a:ea typeface="Poppins"/>
                <a:cs typeface="Poppins"/>
                <a:sym typeface="Poppins"/>
              </a:rPr>
              <a:t>Low</a:t>
            </a:r>
            <a:endParaRPr sz="1100" b="1">
              <a:solidFill>
                <a:schemeClr val="lt1"/>
              </a:solidFill>
              <a:latin typeface="Poppins"/>
              <a:ea typeface="Poppins"/>
              <a:cs typeface="Poppins"/>
              <a:sym typeface="Poppins"/>
            </a:endParaRPr>
          </a:p>
        </p:txBody>
      </p:sp>
      <p:sp>
        <p:nvSpPr>
          <p:cNvPr id="1119" name="Google Shape;1119;p79"/>
          <p:cNvSpPr txBox="1"/>
          <p:nvPr/>
        </p:nvSpPr>
        <p:spPr>
          <a:xfrm>
            <a:off x="3232543" y="3777573"/>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120" name="Google Shape;1120;p79"/>
          <p:cNvSpPr txBox="1"/>
          <p:nvPr/>
        </p:nvSpPr>
        <p:spPr>
          <a:xfrm>
            <a:off x="4706981" y="3761823"/>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121" name="Google Shape;1121;p79"/>
          <p:cNvSpPr txBox="1"/>
          <p:nvPr/>
        </p:nvSpPr>
        <p:spPr>
          <a:xfrm>
            <a:off x="6181400" y="3777575"/>
            <a:ext cx="2677800" cy="453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Great in both, crucial where pass-through traffic is high.</a:t>
            </a:r>
            <a:endParaRPr sz="1000" b="1">
              <a:solidFill>
                <a:schemeClr val="lt1"/>
              </a:solidFill>
              <a:latin typeface="Poppins"/>
              <a:ea typeface="Poppins"/>
              <a:cs typeface="Poppins"/>
              <a:sym typeface="Poppins"/>
            </a:endParaRPr>
          </a:p>
          <a:p>
            <a:pPr marL="0" lvl="0" indent="0" algn="l" rtl="0">
              <a:spcBef>
                <a:spcPts val="0"/>
              </a:spcBef>
              <a:spcAft>
                <a:spcPts val="0"/>
              </a:spcAft>
              <a:buNone/>
            </a:pPr>
            <a:endParaRPr sz="1000" b="1">
              <a:solidFill>
                <a:schemeClr val="lt1"/>
              </a:solidFill>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80"/>
          <p:cNvSpPr txBox="1">
            <a:spLocks noGrp="1"/>
          </p:cNvSpPr>
          <p:nvPr>
            <p:ph type="subTitle" idx="1"/>
          </p:nvPr>
        </p:nvSpPr>
        <p:spPr>
          <a:xfrm>
            <a:off x="5143825" y="474750"/>
            <a:ext cx="2979600" cy="5136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SzPts val="358"/>
              <a:buNone/>
            </a:pPr>
            <a:endParaRPr sz="847"/>
          </a:p>
          <a:p>
            <a:pPr marL="0" lvl="0" indent="0" algn="l" rtl="0">
              <a:lnSpc>
                <a:spcPct val="115000"/>
              </a:lnSpc>
              <a:spcBef>
                <a:spcPts val="0"/>
              </a:spcBef>
              <a:spcAft>
                <a:spcPts val="0"/>
              </a:spcAft>
              <a:buSzPts val="358"/>
              <a:buNone/>
            </a:pPr>
            <a:r>
              <a:rPr lang="en" sz="900" b="1"/>
              <a:t>Urban: </a:t>
            </a:r>
            <a:r>
              <a:rPr lang="en" sz="900"/>
              <a:t>higher density, digital-savvy, more competitors, less reliance on car travel</a:t>
            </a:r>
            <a:br>
              <a:rPr lang="en" sz="900"/>
            </a:br>
            <a:r>
              <a:rPr lang="en" sz="900" b="1"/>
              <a:t>Rural:</a:t>
            </a:r>
            <a:r>
              <a:rPr lang="en" sz="900"/>
              <a:t> wider spread, stronger community ties, often less saturated with digital noise</a:t>
            </a:r>
            <a:endParaRPr sz="647">
              <a:latin typeface="Arial"/>
              <a:ea typeface="Arial"/>
              <a:cs typeface="Arial"/>
              <a:sym typeface="Arial"/>
            </a:endParaRPr>
          </a:p>
          <a:p>
            <a:pPr marL="0" lvl="0" indent="0" algn="l" rtl="0">
              <a:lnSpc>
                <a:spcPct val="80000"/>
              </a:lnSpc>
              <a:spcBef>
                <a:spcPts val="0"/>
              </a:spcBef>
              <a:spcAft>
                <a:spcPts val="0"/>
              </a:spcAft>
              <a:buSzPts val="358"/>
              <a:buNone/>
            </a:pPr>
            <a:endParaRPr sz="555"/>
          </a:p>
          <a:p>
            <a:pPr marL="0" lvl="0" indent="0" algn="l" rtl="0">
              <a:lnSpc>
                <a:spcPct val="80000"/>
              </a:lnSpc>
              <a:spcBef>
                <a:spcPts val="0"/>
              </a:spcBef>
              <a:spcAft>
                <a:spcPts val="0"/>
              </a:spcAft>
              <a:buSzPts val="358"/>
              <a:buNone/>
            </a:pPr>
            <a:endParaRPr sz="555"/>
          </a:p>
        </p:txBody>
      </p:sp>
      <p:sp>
        <p:nvSpPr>
          <p:cNvPr id="1127" name="Google Shape;1127;p80"/>
          <p:cNvSpPr txBox="1">
            <a:spLocks noGrp="1"/>
          </p:cNvSpPr>
          <p:nvPr>
            <p:ph type="title"/>
          </p:nvPr>
        </p:nvSpPr>
        <p:spPr>
          <a:xfrm>
            <a:off x="283675" y="514662"/>
            <a:ext cx="4382400" cy="4338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b="1" dirty="0"/>
              <a:t>Effort vs. Impact Marketing Matrix</a:t>
            </a:r>
            <a:endParaRPr b="1" dirty="0"/>
          </a:p>
          <a:p>
            <a:pPr marL="0" lvl="0" indent="0" algn="l" rtl="0">
              <a:spcBef>
                <a:spcPts val="0"/>
              </a:spcBef>
              <a:spcAft>
                <a:spcPts val="0"/>
              </a:spcAft>
              <a:buNone/>
            </a:pPr>
            <a:endParaRPr dirty="0"/>
          </a:p>
        </p:txBody>
      </p:sp>
      <p:sp>
        <p:nvSpPr>
          <p:cNvPr id="1128" name="Google Shape;1128;p80"/>
          <p:cNvSpPr txBox="1">
            <a:spLocks noGrp="1"/>
          </p:cNvSpPr>
          <p:nvPr>
            <p:ph type="subTitle" idx="2"/>
          </p:nvPr>
        </p:nvSpPr>
        <p:spPr>
          <a:xfrm>
            <a:off x="289900" y="177000"/>
            <a:ext cx="2114700" cy="2184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a:t>Developed by me AB</a:t>
            </a:r>
            <a:endParaRPr/>
          </a:p>
        </p:txBody>
      </p:sp>
      <p:sp>
        <p:nvSpPr>
          <p:cNvPr id="1129" name="Google Shape;1129;p80"/>
          <p:cNvSpPr txBox="1">
            <a:spLocks noGrp="1"/>
          </p:cNvSpPr>
          <p:nvPr>
            <p:ph type="subTitle" idx="4"/>
          </p:nvPr>
        </p:nvSpPr>
        <p:spPr>
          <a:xfrm>
            <a:off x="6571675" y="162300"/>
            <a:ext cx="2282400" cy="2184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r>
              <a:rPr lang="en"/>
              <a:t>Nordic Conference 2025</a:t>
            </a:r>
            <a:endParaRPr/>
          </a:p>
        </p:txBody>
      </p:sp>
      <p:grpSp>
        <p:nvGrpSpPr>
          <p:cNvPr id="1130" name="Google Shape;1130;p80"/>
          <p:cNvGrpSpPr/>
          <p:nvPr/>
        </p:nvGrpSpPr>
        <p:grpSpPr>
          <a:xfrm>
            <a:off x="283678" y="1427818"/>
            <a:ext cx="7191952" cy="2774935"/>
            <a:chOff x="279175" y="2027501"/>
            <a:chExt cx="6511500" cy="2507849"/>
          </a:xfrm>
        </p:grpSpPr>
        <p:grpSp>
          <p:nvGrpSpPr>
            <p:cNvPr id="1131" name="Google Shape;1131;p80"/>
            <p:cNvGrpSpPr/>
            <p:nvPr/>
          </p:nvGrpSpPr>
          <p:grpSpPr>
            <a:xfrm>
              <a:off x="1604250" y="2027501"/>
              <a:ext cx="3794588" cy="417300"/>
              <a:chOff x="1604250" y="2027501"/>
              <a:chExt cx="3794588" cy="417300"/>
            </a:xfrm>
          </p:grpSpPr>
          <p:sp>
            <p:nvSpPr>
              <p:cNvPr id="1132" name="Google Shape;1132;p80" descr="A chart showing which team members are responsible, accountable, consulted, and informed in regard to various project phases and tasks. "/>
              <p:cNvSpPr txBox="1"/>
              <p:nvPr/>
            </p:nvSpPr>
            <p:spPr>
              <a:xfrm>
                <a:off x="1604250" y="2027501"/>
                <a:ext cx="1159500" cy="41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Effort</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a:solidFill>
                    <a:schemeClr val="lt1"/>
                  </a:solidFill>
                  <a:latin typeface="Poppins"/>
                  <a:ea typeface="Poppins"/>
                  <a:cs typeface="Poppins"/>
                  <a:sym typeface="Poppins"/>
                </a:endParaRPr>
              </a:p>
            </p:txBody>
          </p:sp>
          <p:sp>
            <p:nvSpPr>
              <p:cNvPr id="1133" name="Google Shape;1133;p80"/>
              <p:cNvSpPr txBox="1"/>
              <p:nvPr/>
            </p:nvSpPr>
            <p:spPr>
              <a:xfrm>
                <a:off x="2926075" y="2027501"/>
                <a:ext cx="1159500" cy="41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Urban</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b="1">
                  <a:solidFill>
                    <a:schemeClr val="lt1"/>
                  </a:solidFill>
                  <a:latin typeface="Poppins"/>
                  <a:ea typeface="Poppins"/>
                  <a:cs typeface="Poppins"/>
                  <a:sym typeface="Poppins"/>
                </a:endParaRPr>
              </a:p>
            </p:txBody>
          </p:sp>
          <p:sp>
            <p:nvSpPr>
              <p:cNvPr id="1134" name="Google Shape;1134;p80"/>
              <p:cNvSpPr txBox="1"/>
              <p:nvPr/>
            </p:nvSpPr>
            <p:spPr>
              <a:xfrm>
                <a:off x="4239338" y="2027501"/>
                <a:ext cx="1159500" cy="41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Rural </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b="1">
                  <a:solidFill>
                    <a:schemeClr val="lt1"/>
                  </a:solidFill>
                  <a:latin typeface="Poppins"/>
                  <a:ea typeface="Poppins"/>
                  <a:cs typeface="Poppins"/>
                  <a:sym typeface="Poppins"/>
                </a:endParaRPr>
              </a:p>
            </p:txBody>
          </p:sp>
        </p:grpSp>
        <p:cxnSp>
          <p:nvCxnSpPr>
            <p:cNvPr id="1135" name="Google Shape;1135;p80"/>
            <p:cNvCxnSpPr/>
            <p:nvPr/>
          </p:nvCxnSpPr>
          <p:spPr>
            <a:xfrm rot="10800000">
              <a:off x="279175" y="2480950"/>
              <a:ext cx="6511500" cy="0"/>
            </a:xfrm>
            <a:prstGeom prst="straightConnector1">
              <a:avLst/>
            </a:prstGeom>
            <a:noFill/>
            <a:ln w="9525" cap="flat" cmpd="sng">
              <a:solidFill>
                <a:schemeClr val="lt2"/>
              </a:solidFill>
              <a:prstDash val="solid"/>
              <a:round/>
              <a:headEnd type="none" w="med" len="med"/>
              <a:tailEnd type="none" w="med" len="med"/>
            </a:ln>
          </p:spPr>
        </p:cxnSp>
        <p:grpSp>
          <p:nvGrpSpPr>
            <p:cNvPr id="1136" name="Google Shape;1136;p80"/>
            <p:cNvGrpSpPr/>
            <p:nvPr/>
          </p:nvGrpSpPr>
          <p:grpSpPr>
            <a:xfrm>
              <a:off x="284700" y="2485650"/>
              <a:ext cx="1159500" cy="2049700"/>
              <a:chOff x="284700" y="2485650"/>
              <a:chExt cx="1159500" cy="2049700"/>
            </a:xfrm>
          </p:grpSpPr>
          <p:sp>
            <p:nvSpPr>
              <p:cNvPr id="1137" name="Google Shape;1137;p80"/>
              <p:cNvSpPr txBox="1"/>
              <p:nvPr/>
            </p:nvSpPr>
            <p:spPr>
              <a:xfrm>
                <a:off x="284700" y="2485650"/>
                <a:ext cx="1159500" cy="410100"/>
              </a:xfrm>
              <a:prstGeom prst="rect">
                <a:avLst/>
              </a:prstGeom>
              <a:solidFill>
                <a:schemeClr val="accent5"/>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PPC / Google Ads</a:t>
                </a:r>
                <a:endParaRPr sz="1000" b="1">
                  <a:solidFill>
                    <a:schemeClr val="lt1"/>
                  </a:solidFill>
                  <a:latin typeface="Poppins"/>
                  <a:ea typeface="Poppins"/>
                  <a:cs typeface="Poppins"/>
                  <a:sym typeface="Poppins"/>
                </a:endParaRPr>
              </a:p>
            </p:txBody>
          </p:sp>
          <p:sp>
            <p:nvSpPr>
              <p:cNvPr id="1138" name="Google Shape;1138;p80"/>
              <p:cNvSpPr txBox="1"/>
              <p:nvPr/>
            </p:nvSpPr>
            <p:spPr>
              <a:xfrm>
                <a:off x="284700" y="2895350"/>
                <a:ext cx="1159500" cy="410100"/>
              </a:xfrm>
              <a:prstGeom prst="rect">
                <a:avLst/>
              </a:prstGeom>
              <a:solidFill>
                <a:schemeClr val="accent4"/>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Local SEO / Maps</a:t>
                </a:r>
                <a:endParaRPr sz="1000" b="1">
                  <a:solidFill>
                    <a:schemeClr val="lt1"/>
                  </a:solidFill>
                  <a:latin typeface="Poppins"/>
                  <a:ea typeface="Poppins"/>
                  <a:cs typeface="Poppins"/>
                  <a:sym typeface="Poppins"/>
                </a:endParaRPr>
              </a:p>
            </p:txBody>
          </p:sp>
          <p:sp>
            <p:nvSpPr>
              <p:cNvPr id="1139" name="Google Shape;1139;p80"/>
              <p:cNvSpPr txBox="1"/>
              <p:nvPr/>
            </p:nvSpPr>
            <p:spPr>
              <a:xfrm>
                <a:off x="284700" y="3305450"/>
                <a:ext cx="1159500" cy="410100"/>
              </a:xfrm>
              <a:prstGeom prst="rect">
                <a:avLst/>
              </a:prstGeom>
              <a:solidFill>
                <a:srgbClr val="F7816D"/>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Meta Ads</a:t>
                </a:r>
                <a:endParaRPr sz="1000" b="1">
                  <a:solidFill>
                    <a:schemeClr val="lt1"/>
                  </a:solidFill>
                  <a:latin typeface="Poppins"/>
                  <a:ea typeface="Poppins"/>
                  <a:cs typeface="Poppins"/>
                  <a:sym typeface="Poppins"/>
                </a:endParaRPr>
              </a:p>
            </p:txBody>
          </p:sp>
          <p:sp>
            <p:nvSpPr>
              <p:cNvPr id="1140" name="Google Shape;1140;p80"/>
              <p:cNvSpPr txBox="1"/>
              <p:nvPr/>
            </p:nvSpPr>
            <p:spPr>
              <a:xfrm>
                <a:off x="284700" y="3715150"/>
                <a:ext cx="1159500" cy="410100"/>
              </a:xfrm>
              <a:prstGeom prst="rect">
                <a:avLst/>
              </a:prstGeom>
              <a:solidFill>
                <a:srgbClr val="ED9AE7"/>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2"/>
                    </a:solidFill>
                    <a:latin typeface="Poppins"/>
                    <a:ea typeface="Poppins"/>
                    <a:cs typeface="Poppins"/>
                    <a:sym typeface="Poppins"/>
                  </a:rPr>
                  <a:t>Community Sponsorships</a:t>
                </a:r>
                <a:endParaRPr sz="1000" b="1">
                  <a:solidFill>
                    <a:schemeClr val="lt2"/>
                  </a:solidFill>
                  <a:latin typeface="Poppins"/>
                  <a:ea typeface="Poppins"/>
                  <a:cs typeface="Poppins"/>
                  <a:sym typeface="Poppins"/>
                </a:endParaRPr>
              </a:p>
            </p:txBody>
          </p:sp>
          <p:sp>
            <p:nvSpPr>
              <p:cNvPr id="1141" name="Google Shape;1141;p80"/>
              <p:cNvSpPr txBox="1"/>
              <p:nvPr/>
            </p:nvSpPr>
            <p:spPr>
              <a:xfrm>
                <a:off x="284700" y="4125250"/>
                <a:ext cx="1159500" cy="410100"/>
              </a:xfrm>
              <a:prstGeom prst="rect">
                <a:avLst/>
              </a:prstGeom>
              <a:solidFill>
                <a:schemeClr val="accent3"/>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2"/>
                    </a:solidFill>
                    <a:latin typeface="Poppins"/>
                    <a:ea typeface="Poppins"/>
                    <a:cs typeface="Poppins"/>
                    <a:sym typeface="Poppins"/>
                  </a:rPr>
                  <a:t>Signage &amp; Van Branding</a:t>
                </a:r>
                <a:endParaRPr sz="1000" b="1">
                  <a:solidFill>
                    <a:schemeClr val="lt2"/>
                  </a:solidFill>
                  <a:latin typeface="Poppins"/>
                  <a:ea typeface="Poppins"/>
                  <a:cs typeface="Poppins"/>
                  <a:sym typeface="Poppins"/>
                </a:endParaRPr>
              </a:p>
            </p:txBody>
          </p:sp>
        </p:grpSp>
        <p:cxnSp>
          <p:nvCxnSpPr>
            <p:cNvPr id="1142" name="Google Shape;1142;p80"/>
            <p:cNvCxnSpPr/>
            <p:nvPr/>
          </p:nvCxnSpPr>
          <p:spPr>
            <a:xfrm rot="10800000">
              <a:off x="279175" y="2906775"/>
              <a:ext cx="6511500" cy="0"/>
            </a:xfrm>
            <a:prstGeom prst="straightConnector1">
              <a:avLst/>
            </a:prstGeom>
            <a:noFill/>
            <a:ln w="9525" cap="flat" cmpd="sng">
              <a:solidFill>
                <a:schemeClr val="lt2"/>
              </a:solidFill>
              <a:prstDash val="solid"/>
              <a:round/>
              <a:headEnd type="none" w="med" len="med"/>
              <a:tailEnd type="none" w="med" len="med"/>
            </a:ln>
          </p:spPr>
        </p:cxnSp>
        <p:cxnSp>
          <p:nvCxnSpPr>
            <p:cNvPr id="1143" name="Google Shape;1143;p80"/>
            <p:cNvCxnSpPr/>
            <p:nvPr/>
          </p:nvCxnSpPr>
          <p:spPr>
            <a:xfrm rot="10800000">
              <a:off x="279175" y="3300900"/>
              <a:ext cx="6511500" cy="0"/>
            </a:xfrm>
            <a:prstGeom prst="straightConnector1">
              <a:avLst/>
            </a:prstGeom>
            <a:noFill/>
            <a:ln w="9525" cap="flat" cmpd="sng">
              <a:solidFill>
                <a:schemeClr val="lt2"/>
              </a:solidFill>
              <a:prstDash val="solid"/>
              <a:round/>
              <a:headEnd type="none" w="med" len="med"/>
              <a:tailEnd type="none" w="med" len="med"/>
            </a:ln>
          </p:spPr>
        </p:cxnSp>
        <p:cxnSp>
          <p:nvCxnSpPr>
            <p:cNvPr id="1144" name="Google Shape;1144;p80"/>
            <p:cNvCxnSpPr/>
            <p:nvPr/>
          </p:nvCxnSpPr>
          <p:spPr>
            <a:xfrm rot="10800000">
              <a:off x="279175" y="3719675"/>
              <a:ext cx="6511500" cy="0"/>
            </a:xfrm>
            <a:prstGeom prst="straightConnector1">
              <a:avLst/>
            </a:prstGeom>
            <a:noFill/>
            <a:ln w="9525" cap="flat" cmpd="sng">
              <a:solidFill>
                <a:schemeClr val="lt2"/>
              </a:solidFill>
              <a:prstDash val="solid"/>
              <a:round/>
              <a:headEnd type="none" w="med" len="med"/>
              <a:tailEnd type="none" w="med" len="med"/>
            </a:ln>
          </p:spPr>
        </p:cxnSp>
        <p:cxnSp>
          <p:nvCxnSpPr>
            <p:cNvPr id="1145" name="Google Shape;1145;p80"/>
            <p:cNvCxnSpPr/>
            <p:nvPr/>
          </p:nvCxnSpPr>
          <p:spPr>
            <a:xfrm rot="10800000">
              <a:off x="279175" y="4138425"/>
              <a:ext cx="6511500" cy="0"/>
            </a:xfrm>
            <a:prstGeom prst="straightConnector1">
              <a:avLst/>
            </a:prstGeom>
            <a:noFill/>
            <a:ln w="9525" cap="flat" cmpd="sng">
              <a:solidFill>
                <a:schemeClr val="lt2"/>
              </a:solidFill>
              <a:prstDash val="solid"/>
              <a:round/>
              <a:headEnd type="none" w="med" len="med"/>
              <a:tailEnd type="none" w="med" len="med"/>
            </a:ln>
          </p:spPr>
        </p:cxnSp>
      </p:grpSp>
      <p:sp>
        <p:nvSpPr>
          <p:cNvPr id="1146" name="Google Shape;1146;p80"/>
          <p:cNvSpPr txBox="1"/>
          <p:nvPr/>
        </p:nvSpPr>
        <p:spPr>
          <a:xfrm>
            <a:off x="283675" y="1358525"/>
            <a:ext cx="986100" cy="60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Channel Type</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a:solidFill>
                <a:schemeClr val="lt1"/>
              </a:solidFill>
              <a:latin typeface="Poppins"/>
              <a:ea typeface="Poppins"/>
              <a:cs typeface="Poppins"/>
              <a:sym typeface="Poppins"/>
            </a:endParaRPr>
          </a:p>
        </p:txBody>
      </p:sp>
      <p:sp>
        <p:nvSpPr>
          <p:cNvPr id="1147" name="Google Shape;1147;p80"/>
          <p:cNvSpPr txBox="1"/>
          <p:nvPr/>
        </p:nvSpPr>
        <p:spPr>
          <a:xfrm>
            <a:off x="1768256" y="19068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1100" b="1">
                <a:solidFill>
                  <a:schemeClr val="lt1"/>
                </a:solidFill>
                <a:latin typeface="Poppins"/>
                <a:ea typeface="Poppins"/>
                <a:cs typeface="Poppins"/>
                <a:sym typeface="Poppins"/>
              </a:rPr>
              <a:t>Medium</a:t>
            </a:r>
            <a:endParaRPr sz="1100" b="1">
              <a:solidFill>
                <a:schemeClr val="lt1"/>
              </a:solidFill>
              <a:latin typeface="Poppins"/>
              <a:ea typeface="Poppins"/>
              <a:cs typeface="Poppins"/>
              <a:sym typeface="Poppins"/>
            </a:endParaRPr>
          </a:p>
        </p:txBody>
      </p:sp>
      <p:sp>
        <p:nvSpPr>
          <p:cNvPr id="1148" name="Google Shape;1148;p80"/>
          <p:cNvSpPr txBox="1"/>
          <p:nvPr/>
        </p:nvSpPr>
        <p:spPr>
          <a:xfrm>
            <a:off x="3239306" y="19068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149" name="Google Shape;1149;p80"/>
          <p:cNvSpPr txBox="1"/>
          <p:nvPr/>
        </p:nvSpPr>
        <p:spPr>
          <a:xfrm>
            <a:off x="4710356" y="1917610"/>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150" name="Google Shape;1150;p80"/>
          <p:cNvSpPr txBox="1"/>
          <p:nvPr/>
        </p:nvSpPr>
        <p:spPr>
          <a:xfrm>
            <a:off x="6085978" y="1427818"/>
            <a:ext cx="1280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b="1">
                <a:solidFill>
                  <a:schemeClr val="lt1"/>
                </a:solidFill>
                <a:latin typeface="Poppins"/>
                <a:ea typeface="Poppins"/>
                <a:cs typeface="Poppins"/>
                <a:sym typeface="Poppins"/>
              </a:rPr>
              <a:t>Notes </a:t>
            </a:r>
            <a:endParaRPr sz="900" b="1">
              <a:solidFill>
                <a:schemeClr val="lt1"/>
              </a:solidFill>
              <a:latin typeface="Poppins"/>
              <a:ea typeface="Poppins"/>
              <a:cs typeface="Poppins"/>
              <a:sym typeface="Poppins"/>
            </a:endParaRPr>
          </a:p>
          <a:p>
            <a:pPr marL="0" lvl="0" indent="0" algn="ctr" rtl="0">
              <a:spcBef>
                <a:spcPts val="0"/>
              </a:spcBef>
              <a:spcAft>
                <a:spcPts val="0"/>
              </a:spcAft>
              <a:buNone/>
            </a:pPr>
            <a:endParaRPr sz="900" b="1">
              <a:solidFill>
                <a:schemeClr val="lt1"/>
              </a:solidFill>
              <a:latin typeface="Poppins"/>
              <a:ea typeface="Poppins"/>
              <a:cs typeface="Poppins"/>
              <a:sym typeface="Poppins"/>
            </a:endParaRPr>
          </a:p>
        </p:txBody>
      </p:sp>
      <p:sp>
        <p:nvSpPr>
          <p:cNvPr id="1151" name="Google Shape;1151;p80"/>
          <p:cNvSpPr txBox="1"/>
          <p:nvPr/>
        </p:nvSpPr>
        <p:spPr>
          <a:xfrm>
            <a:off x="6181400" y="1906825"/>
            <a:ext cx="2677800" cy="453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Strong in dense, competitive markets. Weak if search volume is low.</a:t>
            </a:r>
            <a:endParaRPr sz="1000" b="1">
              <a:solidFill>
                <a:schemeClr val="lt1"/>
              </a:solidFill>
              <a:latin typeface="Poppins"/>
              <a:ea typeface="Poppins"/>
              <a:cs typeface="Poppins"/>
              <a:sym typeface="Poppins"/>
            </a:endParaRPr>
          </a:p>
        </p:txBody>
      </p:sp>
      <p:cxnSp>
        <p:nvCxnSpPr>
          <p:cNvPr id="1152" name="Google Shape;1152;p80"/>
          <p:cNvCxnSpPr/>
          <p:nvPr/>
        </p:nvCxnSpPr>
        <p:spPr>
          <a:xfrm rot="10800000">
            <a:off x="283705" y="4222881"/>
            <a:ext cx="7191900" cy="0"/>
          </a:xfrm>
          <a:prstGeom prst="straightConnector1">
            <a:avLst/>
          </a:prstGeom>
          <a:noFill/>
          <a:ln w="9525" cap="flat" cmpd="sng">
            <a:solidFill>
              <a:schemeClr val="lt2"/>
            </a:solidFill>
            <a:prstDash val="solid"/>
            <a:round/>
            <a:headEnd type="none" w="med" len="med"/>
            <a:tailEnd type="none" w="med" len="med"/>
          </a:ln>
        </p:spPr>
      </p:cxnSp>
      <p:sp>
        <p:nvSpPr>
          <p:cNvPr id="1153" name="Google Shape;1153;p80"/>
          <p:cNvSpPr txBox="1"/>
          <p:nvPr/>
        </p:nvSpPr>
        <p:spPr>
          <a:xfrm>
            <a:off x="283681" y="4222877"/>
            <a:ext cx="1280700" cy="453900"/>
          </a:xfrm>
          <a:prstGeom prst="rect">
            <a:avLst/>
          </a:prstGeom>
          <a:solidFill>
            <a:srgbClr val="87D76C"/>
          </a:solid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Local Press/Radio</a:t>
            </a:r>
            <a:endParaRPr sz="1000" b="1">
              <a:solidFill>
                <a:schemeClr val="lt1"/>
              </a:solidFill>
              <a:latin typeface="Poppins"/>
              <a:ea typeface="Poppins"/>
              <a:cs typeface="Poppins"/>
              <a:sym typeface="Poppins"/>
            </a:endParaRPr>
          </a:p>
        </p:txBody>
      </p:sp>
      <p:sp>
        <p:nvSpPr>
          <p:cNvPr id="1154" name="Google Shape;1154;p80"/>
          <p:cNvSpPr/>
          <p:nvPr/>
        </p:nvSpPr>
        <p:spPr>
          <a:xfrm flipH="1">
            <a:off x="162100" y="1927650"/>
            <a:ext cx="127800" cy="457200"/>
          </a:xfrm>
          <a:prstGeom prst="flowChartDelay">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155" name="Google Shape;1155;p80"/>
          <p:cNvSpPr/>
          <p:nvPr/>
        </p:nvSpPr>
        <p:spPr>
          <a:xfrm flipH="1">
            <a:off x="162100" y="2401650"/>
            <a:ext cx="127800" cy="433800"/>
          </a:xfrm>
          <a:prstGeom prst="flowChartDelay">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156" name="Google Shape;1156;p80"/>
          <p:cNvSpPr/>
          <p:nvPr/>
        </p:nvSpPr>
        <p:spPr>
          <a:xfrm flipH="1">
            <a:off x="162100" y="2852250"/>
            <a:ext cx="127800" cy="433800"/>
          </a:xfrm>
          <a:prstGeom prst="flowChartDelay">
            <a:avLst/>
          </a:prstGeom>
          <a:solidFill>
            <a:srgbClr val="F7816D"/>
          </a:solidFill>
          <a:ln w="9525" cap="flat" cmpd="sng">
            <a:solidFill>
              <a:srgbClr val="F7816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157" name="Google Shape;1157;p80"/>
          <p:cNvSpPr/>
          <p:nvPr/>
        </p:nvSpPr>
        <p:spPr>
          <a:xfrm flipH="1">
            <a:off x="162100" y="3302850"/>
            <a:ext cx="127800" cy="433800"/>
          </a:xfrm>
          <a:prstGeom prst="flowChartDelay">
            <a:avLst/>
          </a:prstGeom>
          <a:solidFill>
            <a:srgbClr val="ED9AE7"/>
          </a:solidFill>
          <a:ln w="9525" cap="flat" cmpd="sng">
            <a:solidFill>
              <a:srgbClr val="ED9AE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158" name="Google Shape;1158;p80"/>
          <p:cNvSpPr/>
          <p:nvPr/>
        </p:nvSpPr>
        <p:spPr>
          <a:xfrm flipH="1">
            <a:off x="162100" y="3762863"/>
            <a:ext cx="127800" cy="433800"/>
          </a:xfrm>
          <a:prstGeom prst="flowChartDelay">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159" name="Google Shape;1159;p80"/>
          <p:cNvSpPr/>
          <p:nvPr/>
        </p:nvSpPr>
        <p:spPr>
          <a:xfrm flipH="1">
            <a:off x="162100" y="4222888"/>
            <a:ext cx="127800" cy="433800"/>
          </a:xfrm>
          <a:prstGeom prst="flowChartDelay">
            <a:avLst/>
          </a:prstGeom>
          <a:solidFill>
            <a:srgbClr val="87D76C"/>
          </a:solidFill>
          <a:ln w="9525" cap="flat" cmpd="sng">
            <a:solidFill>
              <a:srgbClr val="87D76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1160" name="Google Shape;1160;p80"/>
          <p:cNvSpPr txBox="1"/>
          <p:nvPr/>
        </p:nvSpPr>
        <p:spPr>
          <a:xfrm>
            <a:off x="1768256" y="23607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1100" b="1">
                <a:solidFill>
                  <a:schemeClr val="lt1"/>
                </a:solidFill>
                <a:latin typeface="Poppins"/>
                <a:ea typeface="Poppins"/>
                <a:cs typeface="Poppins"/>
                <a:sym typeface="Poppins"/>
              </a:rPr>
              <a:t>Medium</a:t>
            </a:r>
            <a:endParaRPr sz="1100" b="1">
              <a:solidFill>
                <a:schemeClr val="lt1"/>
              </a:solidFill>
              <a:latin typeface="Poppins"/>
              <a:ea typeface="Poppins"/>
              <a:cs typeface="Poppins"/>
              <a:sym typeface="Poppins"/>
            </a:endParaRPr>
          </a:p>
        </p:txBody>
      </p:sp>
      <p:sp>
        <p:nvSpPr>
          <p:cNvPr id="1161" name="Google Shape;1161;p80"/>
          <p:cNvSpPr txBox="1"/>
          <p:nvPr/>
        </p:nvSpPr>
        <p:spPr>
          <a:xfrm>
            <a:off x="3239306" y="2358723"/>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162" name="Google Shape;1162;p80"/>
          <p:cNvSpPr txBox="1"/>
          <p:nvPr/>
        </p:nvSpPr>
        <p:spPr>
          <a:xfrm>
            <a:off x="4710356" y="23840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163" name="Google Shape;1163;p80"/>
          <p:cNvSpPr txBox="1"/>
          <p:nvPr/>
        </p:nvSpPr>
        <p:spPr>
          <a:xfrm>
            <a:off x="6181400" y="2391600"/>
            <a:ext cx="2677800" cy="453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Essential in both; fewer rural competitors gives advantage.</a:t>
            </a:r>
            <a:endParaRPr sz="1000" b="1">
              <a:solidFill>
                <a:schemeClr val="lt1"/>
              </a:solidFill>
              <a:latin typeface="Poppins"/>
              <a:ea typeface="Poppins"/>
              <a:cs typeface="Poppins"/>
              <a:sym typeface="Poppins"/>
            </a:endParaRPr>
          </a:p>
        </p:txBody>
      </p:sp>
      <p:sp>
        <p:nvSpPr>
          <p:cNvPr id="1164" name="Google Shape;1164;p80"/>
          <p:cNvSpPr txBox="1"/>
          <p:nvPr/>
        </p:nvSpPr>
        <p:spPr>
          <a:xfrm>
            <a:off x="1768256" y="2842210"/>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1100" b="1">
                <a:solidFill>
                  <a:schemeClr val="lt1"/>
                </a:solidFill>
                <a:latin typeface="Poppins"/>
                <a:ea typeface="Poppins"/>
                <a:cs typeface="Poppins"/>
                <a:sym typeface="Poppins"/>
              </a:rPr>
              <a:t>Medium</a:t>
            </a:r>
            <a:endParaRPr sz="1100" b="1">
              <a:solidFill>
                <a:schemeClr val="lt1"/>
              </a:solidFill>
              <a:latin typeface="Poppins"/>
              <a:ea typeface="Poppins"/>
              <a:cs typeface="Poppins"/>
              <a:sym typeface="Poppins"/>
            </a:endParaRPr>
          </a:p>
        </p:txBody>
      </p:sp>
      <p:sp>
        <p:nvSpPr>
          <p:cNvPr id="1165" name="Google Shape;1165;p80"/>
          <p:cNvSpPr txBox="1"/>
          <p:nvPr/>
        </p:nvSpPr>
        <p:spPr>
          <a:xfrm>
            <a:off x="3239306" y="2842198"/>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166" name="Google Shape;1166;p80"/>
          <p:cNvSpPr txBox="1"/>
          <p:nvPr/>
        </p:nvSpPr>
        <p:spPr>
          <a:xfrm>
            <a:off x="4710356" y="2850473"/>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167" name="Google Shape;1167;p80"/>
          <p:cNvSpPr txBox="1"/>
          <p:nvPr/>
        </p:nvSpPr>
        <p:spPr>
          <a:xfrm>
            <a:off x="6181400" y="2876375"/>
            <a:ext cx="2677800" cy="453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Works well in rural - community based groups and information sharing</a:t>
            </a:r>
            <a:endParaRPr sz="1000" b="1">
              <a:solidFill>
                <a:schemeClr val="lt1"/>
              </a:solidFill>
              <a:latin typeface="Poppins"/>
              <a:ea typeface="Poppins"/>
              <a:cs typeface="Poppins"/>
              <a:sym typeface="Poppins"/>
            </a:endParaRPr>
          </a:p>
        </p:txBody>
      </p:sp>
      <p:sp>
        <p:nvSpPr>
          <p:cNvPr id="1168" name="Google Shape;1168;p80"/>
          <p:cNvSpPr txBox="1"/>
          <p:nvPr/>
        </p:nvSpPr>
        <p:spPr>
          <a:xfrm>
            <a:off x="1768256" y="3291810"/>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1100" b="1">
                <a:solidFill>
                  <a:schemeClr val="lt1"/>
                </a:solidFill>
                <a:latin typeface="Poppins"/>
                <a:ea typeface="Poppins"/>
                <a:cs typeface="Poppins"/>
                <a:sym typeface="Poppins"/>
              </a:rPr>
              <a:t>Low</a:t>
            </a:r>
            <a:endParaRPr sz="1100" b="1">
              <a:solidFill>
                <a:schemeClr val="lt1"/>
              </a:solidFill>
              <a:latin typeface="Poppins"/>
              <a:ea typeface="Poppins"/>
              <a:cs typeface="Poppins"/>
              <a:sym typeface="Poppins"/>
            </a:endParaRPr>
          </a:p>
        </p:txBody>
      </p:sp>
      <p:sp>
        <p:nvSpPr>
          <p:cNvPr id="1169" name="Google Shape;1169;p80"/>
          <p:cNvSpPr txBox="1"/>
          <p:nvPr/>
        </p:nvSpPr>
        <p:spPr>
          <a:xfrm>
            <a:off x="3239306" y="3290798"/>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170" name="Google Shape;1170;p80"/>
          <p:cNvSpPr txBox="1"/>
          <p:nvPr/>
        </p:nvSpPr>
        <p:spPr>
          <a:xfrm>
            <a:off x="4710356" y="3300760"/>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171" name="Google Shape;1171;p80"/>
          <p:cNvSpPr txBox="1"/>
          <p:nvPr/>
        </p:nvSpPr>
        <p:spPr>
          <a:xfrm>
            <a:off x="6181400" y="3361150"/>
            <a:ext cx="2677800" cy="453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High trust-building in rural; often overlooked.</a:t>
            </a:r>
            <a:endParaRPr sz="1000" b="1">
              <a:solidFill>
                <a:schemeClr val="lt1"/>
              </a:solidFill>
              <a:latin typeface="Poppins"/>
              <a:ea typeface="Poppins"/>
              <a:cs typeface="Poppins"/>
              <a:sym typeface="Poppins"/>
            </a:endParaRPr>
          </a:p>
        </p:txBody>
      </p:sp>
      <p:sp>
        <p:nvSpPr>
          <p:cNvPr id="1172" name="Google Shape;1172;p80"/>
          <p:cNvSpPr txBox="1"/>
          <p:nvPr/>
        </p:nvSpPr>
        <p:spPr>
          <a:xfrm>
            <a:off x="1768256" y="377758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1100" b="1">
                <a:solidFill>
                  <a:schemeClr val="lt1"/>
                </a:solidFill>
                <a:latin typeface="Poppins"/>
                <a:ea typeface="Poppins"/>
                <a:cs typeface="Poppins"/>
                <a:sym typeface="Poppins"/>
              </a:rPr>
              <a:t>Low</a:t>
            </a:r>
            <a:endParaRPr sz="1100" b="1">
              <a:solidFill>
                <a:schemeClr val="lt1"/>
              </a:solidFill>
              <a:latin typeface="Poppins"/>
              <a:ea typeface="Poppins"/>
              <a:cs typeface="Poppins"/>
              <a:sym typeface="Poppins"/>
            </a:endParaRPr>
          </a:p>
        </p:txBody>
      </p:sp>
      <p:sp>
        <p:nvSpPr>
          <p:cNvPr id="1173" name="Google Shape;1173;p80"/>
          <p:cNvSpPr txBox="1"/>
          <p:nvPr/>
        </p:nvSpPr>
        <p:spPr>
          <a:xfrm>
            <a:off x="3232543" y="3777573"/>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174" name="Google Shape;1174;p80"/>
          <p:cNvSpPr txBox="1"/>
          <p:nvPr/>
        </p:nvSpPr>
        <p:spPr>
          <a:xfrm>
            <a:off x="4706981" y="3761823"/>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175" name="Google Shape;1175;p80"/>
          <p:cNvSpPr txBox="1"/>
          <p:nvPr/>
        </p:nvSpPr>
        <p:spPr>
          <a:xfrm>
            <a:off x="6181400" y="3777575"/>
            <a:ext cx="2677800" cy="453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Great in both, crucial where pass-through traffic is high.</a:t>
            </a:r>
            <a:endParaRPr sz="1000" b="1">
              <a:solidFill>
                <a:schemeClr val="lt1"/>
              </a:solidFill>
              <a:latin typeface="Poppins"/>
              <a:ea typeface="Poppins"/>
              <a:cs typeface="Poppins"/>
              <a:sym typeface="Poppins"/>
            </a:endParaRPr>
          </a:p>
          <a:p>
            <a:pPr marL="0" lvl="0" indent="0" algn="l" rtl="0">
              <a:spcBef>
                <a:spcPts val="0"/>
              </a:spcBef>
              <a:spcAft>
                <a:spcPts val="0"/>
              </a:spcAft>
              <a:buNone/>
            </a:pPr>
            <a:endParaRPr sz="1000" b="1">
              <a:solidFill>
                <a:schemeClr val="lt1"/>
              </a:solidFill>
              <a:latin typeface="Poppins"/>
              <a:ea typeface="Poppins"/>
              <a:cs typeface="Poppins"/>
              <a:sym typeface="Poppins"/>
            </a:endParaRPr>
          </a:p>
        </p:txBody>
      </p:sp>
      <p:sp>
        <p:nvSpPr>
          <p:cNvPr id="1176" name="Google Shape;1176;p80"/>
          <p:cNvSpPr txBox="1"/>
          <p:nvPr/>
        </p:nvSpPr>
        <p:spPr>
          <a:xfrm>
            <a:off x="1768256" y="4263360"/>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1100" b="1">
                <a:solidFill>
                  <a:schemeClr val="lt1"/>
                </a:solidFill>
                <a:latin typeface="Poppins"/>
                <a:ea typeface="Poppins"/>
                <a:cs typeface="Poppins"/>
                <a:sym typeface="Poppins"/>
              </a:rPr>
              <a:t>Medium</a:t>
            </a:r>
            <a:endParaRPr sz="1100" b="1">
              <a:solidFill>
                <a:schemeClr val="lt1"/>
              </a:solidFill>
              <a:latin typeface="Poppins"/>
              <a:ea typeface="Poppins"/>
              <a:cs typeface="Poppins"/>
              <a:sym typeface="Poppins"/>
            </a:endParaRPr>
          </a:p>
        </p:txBody>
      </p:sp>
      <p:sp>
        <p:nvSpPr>
          <p:cNvPr id="1177" name="Google Shape;1177;p80"/>
          <p:cNvSpPr txBox="1"/>
          <p:nvPr/>
        </p:nvSpPr>
        <p:spPr>
          <a:xfrm>
            <a:off x="3252831" y="4264348"/>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178" name="Google Shape;1178;p80"/>
          <p:cNvSpPr txBox="1"/>
          <p:nvPr/>
        </p:nvSpPr>
        <p:spPr>
          <a:xfrm>
            <a:off x="4696856" y="4230035"/>
            <a:ext cx="1280700" cy="453900"/>
          </a:xfrm>
          <a:prstGeom prst="rect">
            <a:avLst/>
          </a:prstGeom>
          <a:noFill/>
          <a:ln>
            <a:noFill/>
          </a:ln>
        </p:spPr>
        <p:txBody>
          <a:bodyPr spcFirstLastPara="1" wrap="square" lIns="0" tIns="91425" rIns="91425" bIns="91425" anchor="ctr" anchorCtr="0">
            <a:noAutofit/>
          </a:bodyPr>
          <a:lstStyle/>
          <a:p>
            <a:pPr marL="0" lvl="0" indent="0" algn="ctr" rtl="0">
              <a:spcBef>
                <a:spcPts val="0"/>
              </a:spcBef>
              <a:spcAft>
                <a:spcPts val="0"/>
              </a:spcAft>
              <a:buNone/>
            </a:pPr>
            <a:r>
              <a:rPr lang="en" sz="900">
                <a:solidFill>
                  <a:schemeClr val="lt1"/>
                </a:solidFill>
                <a:latin typeface="Poppins"/>
                <a:ea typeface="Poppins"/>
                <a:cs typeface="Poppins"/>
                <a:sym typeface="Poppins"/>
              </a:rPr>
              <a:t>⭐⭐⭐</a:t>
            </a:r>
            <a:endParaRPr sz="900">
              <a:solidFill>
                <a:schemeClr val="lt1"/>
              </a:solidFill>
              <a:latin typeface="Poppins"/>
              <a:ea typeface="Poppins"/>
              <a:cs typeface="Poppins"/>
              <a:sym typeface="Poppins"/>
            </a:endParaRPr>
          </a:p>
        </p:txBody>
      </p:sp>
      <p:sp>
        <p:nvSpPr>
          <p:cNvPr id="1179" name="Google Shape;1179;p80"/>
          <p:cNvSpPr txBox="1"/>
          <p:nvPr/>
        </p:nvSpPr>
        <p:spPr>
          <a:xfrm>
            <a:off x="6140875" y="4243000"/>
            <a:ext cx="2677800" cy="453900"/>
          </a:xfrm>
          <a:prstGeom prst="rect">
            <a:avLst/>
          </a:prstGeom>
          <a:noFill/>
          <a:ln>
            <a:noFill/>
          </a:ln>
        </p:spPr>
        <p:txBody>
          <a:bodyPr spcFirstLastPara="1" wrap="square" lIns="0" tIns="91425" rIns="91425" bIns="91425" anchor="t" anchorCtr="0">
            <a:noAutofit/>
          </a:bodyPr>
          <a:lstStyle/>
          <a:p>
            <a:pPr marL="0" lvl="0" indent="0" algn="l" rtl="0">
              <a:spcBef>
                <a:spcPts val="0"/>
              </a:spcBef>
              <a:spcAft>
                <a:spcPts val="0"/>
              </a:spcAft>
              <a:buNone/>
            </a:pPr>
            <a:r>
              <a:rPr lang="en" sz="1000" b="1">
                <a:solidFill>
                  <a:schemeClr val="lt1"/>
                </a:solidFill>
                <a:latin typeface="Poppins"/>
                <a:ea typeface="Poppins"/>
                <a:cs typeface="Poppins"/>
                <a:sym typeface="Poppins"/>
              </a:rPr>
              <a:t>Often affordable in rural; low competition for attention.</a:t>
            </a:r>
            <a:endParaRPr sz="1000" b="1">
              <a:solidFill>
                <a:schemeClr val="lt1"/>
              </a:solidFill>
              <a:latin typeface="Poppins"/>
              <a:ea typeface="Poppins"/>
              <a:cs typeface="Poppins"/>
              <a:sym typeface="Poppins"/>
            </a:endParaRPr>
          </a:p>
          <a:p>
            <a:pPr marL="0" lvl="0" indent="0" algn="l" rtl="0">
              <a:spcBef>
                <a:spcPts val="0"/>
              </a:spcBef>
              <a:spcAft>
                <a:spcPts val="0"/>
              </a:spcAft>
              <a:buNone/>
            </a:pPr>
            <a:endParaRPr sz="1000" b="1">
              <a:solidFill>
                <a:schemeClr val="lt1"/>
              </a:solidFill>
              <a:latin typeface="Poppins"/>
              <a:ea typeface="Poppins"/>
              <a:cs typeface="Poppins"/>
              <a:sym typeface="Poppins"/>
            </a:endParaRPr>
          </a:p>
          <a:p>
            <a:pPr marL="0" lvl="0" indent="0" algn="l" rtl="0">
              <a:spcBef>
                <a:spcPts val="0"/>
              </a:spcBef>
              <a:spcAft>
                <a:spcPts val="0"/>
              </a:spcAft>
              <a:buNone/>
            </a:pPr>
            <a:endParaRPr sz="1000" b="1">
              <a:solidFill>
                <a:schemeClr val="lt1"/>
              </a:solidFill>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81"/>
          <p:cNvSpPr txBox="1">
            <a:spLocks noGrp="1"/>
          </p:cNvSpPr>
          <p:nvPr>
            <p:ph type="title"/>
          </p:nvPr>
        </p:nvSpPr>
        <p:spPr>
          <a:xfrm>
            <a:off x="334225" y="1548750"/>
            <a:ext cx="6019500" cy="2271900"/>
          </a:xfrm>
          <a:prstGeom prst="rect">
            <a:avLst/>
          </a:prstGeom>
        </p:spPr>
        <p:txBody>
          <a:bodyPr spcFirstLastPara="1" wrap="square" lIns="0" tIns="91425" rIns="91425" bIns="0" anchor="ctr" anchorCtr="0">
            <a:noAutofit/>
          </a:bodyPr>
          <a:lstStyle/>
          <a:p>
            <a:pPr marL="0" lvl="0" indent="0" algn="l" rtl="0">
              <a:lnSpc>
                <a:spcPct val="100000"/>
              </a:lnSpc>
              <a:spcBef>
                <a:spcPts val="0"/>
              </a:spcBef>
              <a:spcAft>
                <a:spcPts val="0"/>
              </a:spcAft>
              <a:buNone/>
            </a:pPr>
            <a:r>
              <a:rPr lang="en" sz="2600" b="1">
                <a:latin typeface="Poppins"/>
                <a:ea typeface="Poppins"/>
                <a:cs typeface="Poppins"/>
                <a:sym typeface="Poppins"/>
              </a:rPr>
              <a:t>Knowledge is power in marketing - </a:t>
            </a:r>
            <a:r>
              <a:rPr lang="en" sz="2600">
                <a:latin typeface="Poppins"/>
                <a:ea typeface="Poppins"/>
                <a:cs typeface="Poppins"/>
                <a:sym typeface="Poppins"/>
              </a:rPr>
              <a:t>understanding your audience and local markets will make marketing decision-making more effective.</a:t>
            </a:r>
            <a:endParaRPr sz="2600">
              <a:latin typeface="Poppins"/>
              <a:ea typeface="Poppins"/>
              <a:cs typeface="Poppins"/>
              <a:sym typeface="Poppins"/>
            </a:endParaRPr>
          </a:p>
        </p:txBody>
      </p:sp>
      <p:sp>
        <p:nvSpPr>
          <p:cNvPr id="1185" name="Google Shape;1185;p81"/>
          <p:cNvSpPr txBox="1">
            <a:spLocks noGrp="1"/>
          </p:cNvSpPr>
          <p:nvPr>
            <p:ph type="subTitle" idx="4294967295"/>
          </p:nvPr>
        </p:nvSpPr>
        <p:spPr>
          <a:xfrm>
            <a:off x="241000" y="177000"/>
            <a:ext cx="2282400" cy="218400"/>
          </a:xfrm>
          <a:prstGeom prst="rect">
            <a:avLst/>
          </a:prstGeom>
        </p:spPr>
        <p:txBody>
          <a:bodyPr spcFirstLastPara="1" wrap="square" lIns="91425" tIns="91425" rIns="91425" bIns="91425" anchor="ctr" anchorCtr="0">
            <a:noAutofit/>
          </a:bodyPr>
          <a:lstStyle/>
          <a:p>
            <a:pPr marL="0" lvl="0" indent="0" algn="l" rtl="0">
              <a:lnSpc>
                <a:spcPct val="80000"/>
              </a:lnSpc>
              <a:spcBef>
                <a:spcPts val="0"/>
              </a:spcBef>
              <a:spcAft>
                <a:spcPts val="0"/>
              </a:spcAft>
              <a:buSzPts val="275"/>
              <a:buNone/>
            </a:pPr>
            <a:r>
              <a:rPr lang="en" sz="800"/>
              <a:t>Developed by me </a:t>
            </a:r>
            <a:endParaRPr sz="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82"/>
          <p:cNvSpPr txBox="1">
            <a:spLocks noGrp="1"/>
          </p:cNvSpPr>
          <p:nvPr>
            <p:ph type="title"/>
          </p:nvPr>
        </p:nvSpPr>
        <p:spPr>
          <a:xfrm>
            <a:off x="284700" y="286200"/>
            <a:ext cx="2860800" cy="1732800"/>
          </a:xfrm>
          <a:prstGeom prst="rect">
            <a:avLst/>
          </a:prstGeom>
        </p:spPr>
        <p:txBody>
          <a:bodyPr spcFirstLastPara="1" wrap="square" lIns="0" tIns="91425" rIns="91425" bIns="0" anchor="b" anchorCtr="0">
            <a:noAutofit/>
          </a:bodyPr>
          <a:lstStyle/>
          <a:p>
            <a:pPr marL="0" lvl="0" indent="0" algn="l" rtl="0">
              <a:spcBef>
                <a:spcPts val="0"/>
              </a:spcBef>
              <a:spcAft>
                <a:spcPts val="0"/>
              </a:spcAft>
              <a:buNone/>
            </a:pPr>
            <a:r>
              <a:rPr lang="en"/>
              <a:t>Next</a:t>
            </a:r>
            <a:endParaRPr/>
          </a:p>
          <a:p>
            <a:pPr marL="0" lvl="0" indent="0" algn="l" rtl="0">
              <a:spcBef>
                <a:spcPts val="0"/>
              </a:spcBef>
              <a:spcAft>
                <a:spcPts val="0"/>
              </a:spcAft>
              <a:buNone/>
            </a:pPr>
            <a:r>
              <a:rPr lang="en"/>
              <a:t>steps</a:t>
            </a:r>
            <a:endParaRPr/>
          </a:p>
        </p:txBody>
      </p:sp>
      <p:sp>
        <p:nvSpPr>
          <p:cNvPr id="1191" name="Google Shape;1191;p82"/>
          <p:cNvSpPr txBox="1">
            <a:spLocks noGrp="1"/>
          </p:cNvSpPr>
          <p:nvPr>
            <p:ph type="subTitle" idx="1"/>
          </p:nvPr>
        </p:nvSpPr>
        <p:spPr>
          <a:xfrm>
            <a:off x="2718125" y="876425"/>
            <a:ext cx="3608700" cy="998100"/>
          </a:xfrm>
          <a:prstGeom prst="rect">
            <a:avLst/>
          </a:prstGeom>
        </p:spPr>
        <p:txBody>
          <a:bodyPr spcFirstLastPara="1" wrap="square" lIns="91425" tIns="91425" rIns="91425" bIns="91425" anchor="t" anchorCtr="0">
            <a:noAutofit/>
          </a:bodyPr>
          <a:lstStyle/>
          <a:p>
            <a:pPr marL="457200" lvl="0" indent="-361950" algn="l" rtl="0">
              <a:lnSpc>
                <a:spcPct val="100000"/>
              </a:lnSpc>
              <a:spcBef>
                <a:spcPts val="0"/>
              </a:spcBef>
              <a:spcAft>
                <a:spcPts val="0"/>
              </a:spcAft>
              <a:buSzPts val="2100"/>
              <a:buAutoNum type="arabicPeriod"/>
            </a:pPr>
            <a:r>
              <a:rPr lang="en" sz="2100" dirty="0"/>
              <a:t>Start with understanding</a:t>
            </a:r>
            <a:endParaRPr sz="2100" dirty="0"/>
          </a:p>
        </p:txBody>
      </p:sp>
      <p:sp>
        <p:nvSpPr>
          <p:cNvPr id="1192" name="Google Shape;1192;p82"/>
          <p:cNvSpPr txBox="1">
            <a:spLocks noGrp="1"/>
          </p:cNvSpPr>
          <p:nvPr>
            <p:ph type="subTitle" idx="9"/>
          </p:nvPr>
        </p:nvSpPr>
        <p:spPr>
          <a:xfrm>
            <a:off x="6571675" y="162300"/>
            <a:ext cx="2282400" cy="2184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r>
              <a:rPr lang="en"/>
              <a:t>Nordic Conference 2025</a:t>
            </a:r>
            <a:endParaRPr/>
          </a:p>
        </p:txBody>
      </p:sp>
      <p:sp>
        <p:nvSpPr>
          <p:cNvPr id="1193" name="Google Shape;1193;p82"/>
          <p:cNvSpPr txBox="1">
            <a:spLocks noGrp="1"/>
          </p:cNvSpPr>
          <p:nvPr>
            <p:ph type="subTitle" idx="1"/>
          </p:nvPr>
        </p:nvSpPr>
        <p:spPr>
          <a:xfrm>
            <a:off x="3236625" y="1735100"/>
            <a:ext cx="3454500" cy="998100"/>
          </a:xfrm>
          <a:prstGeom prst="rect">
            <a:avLst/>
          </a:prstGeom>
        </p:spPr>
        <p:txBody>
          <a:bodyPr spcFirstLastPara="1" wrap="square" lIns="91425" tIns="91425" rIns="91425" bIns="91425" anchor="t" anchorCtr="0">
            <a:noAutofit/>
          </a:bodyPr>
          <a:lstStyle/>
          <a:p>
            <a:pPr marL="457200" lvl="0" indent="-361950" algn="l" rtl="0">
              <a:lnSpc>
                <a:spcPct val="100000"/>
              </a:lnSpc>
              <a:spcBef>
                <a:spcPts val="0"/>
              </a:spcBef>
              <a:spcAft>
                <a:spcPts val="0"/>
              </a:spcAft>
              <a:buSzPts val="2100"/>
              <a:buAutoNum type="arabicPeriod" startAt="2"/>
            </a:pPr>
            <a:r>
              <a:rPr lang="en" sz="2100" dirty="0"/>
              <a:t>Investigate your real local market</a:t>
            </a:r>
            <a:endParaRPr sz="2100" dirty="0"/>
          </a:p>
        </p:txBody>
      </p:sp>
      <p:sp>
        <p:nvSpPr>
          <p:cNvPr id="1194" name="Google Shape;1194;p82"/>
          <p:cNvSpPr txBox="1">
            <a:spLocks noGrp="1"/>
          </p:cNvSpPr>
          <p:nvPr>
            <p:ph type="subTitle" idx="1"/>
          </p:nvPr>
        </p:nvSpPr>
        <p:spPr>
          <a:xfrm>
            <a:off x="3752475" y="2571749"/>
            <a:ext cx="3454500" cy="1376400"/>
          </a:xfrm>
          <a:prstGeom prst="rect">
            <a:avLst/>
          </a:prstGeom>
        </p:spPr>
        <p:txBody>
          <a:bodyPr spcFirstLastPara="1" wrap="square" lIns="91425" tIns="91425" rIns="91425" bIns="91425" anchor="t" anchorCtr="0">
            <a:normAutofit/>
          </a:bodyPr>
          <a:lstStyle/>
          <a:p>
            <a:pPr marL="457200" lvl="0" indent="-361950" algn="l" rtl="0">
              <a:lnSpc>
                <a:spcPct val="100000"/>
              </a:lnSpc>
              <a:spcBef>
                <a:spcPts val="0"/>
              </a:spcBef>
              <a:spcAft>
                <a:spcPts val="0"/>
              </a:spcAft>
              <a:buSzPts val="2100"/>
              <a:buAutoNum type="arabicPeriod" startAt="3"/>
            </a:pPr>
            <a:r>
              <a:rPr lang="en" sz="2100" dirty="0"/>
              <a:t>Choose 3–4 focused channels</a:t>
            </a:r>
            <a:endParaRPr sz="2100" dirty="0"/>
          </a:p>
        </p:txBody>
      </p:sp>
      <p:sp>
        <p:nvSpPr>
          <p:cNvPr id="1195" name="Google Shape;1195;p82"/>
          <p:cNvSpPr txBox="1">
            <a:spLocks noGrp="1"/>
          </p:cNvSpPr>
          <p:nvPr>
            <p:ph type="subTitle" idx="1"/>
          </p:nvPr>
        </p:nvSpPr>
        <p:spPr>
          <a:xfrm>
            <a:off x="4423625" y="3373673"/>
            <a:ext cx="4089004" cy="1271700"/>
          </a:xfrm>
          <a:prstGeom prst="rect">
            <a:avLst/>
          </a:prstGeom>
        </p:spPr>
        <p:txBody>
          <a:bodyPr spcFirstLastPara="1" wrap="square" lIns="91425" tIns="91425" rIns="91425" bIns="91425" anchor="t" anchorCtr="0">
            <a:normAutofit/>
          </a:bodyPr>
          <a:lstStyle/>
          <a:p>
            <a:pPr marL="457200" lvl="0" indent="-361950" algn="l" rtl="0">
              <a:lnSpc>
                <a:spcPct val="100000"/>
              </a:lnSpc>
              <a:spcBef>
                <a:spcPts val="0"/>
              </a:spcBef>
              <a:spcAft>
                <a:spcPts val="0"/>
              </a:spcAft>
              <a:buSzPts val="2100"/>
              <a:buAutoNum type="arabicPeriod" startAt="4"/>
            </a:pPr>
            <a:r>
              <a:rPr lang="en" sz="2100" dirty="0"/>
              <a:t>Be consistent and local with your messaging</a:t>
            </a:r>
            <a:endParaRPr sz="2100" dirty="0"/>
          </a:p>
        </p:txBody>
      </p:sp>
      <p:sp>
        <p:nvSpPr>
          <p:cNvPr id="1196" name="Google Shape;1196;p82"/>
          <p:cNvSpPr txBox="1">
            <a:spLocks noGrp="1"/>
          </p:cNvSpPr>
          <p:nvPr>
            <p:ph type="subTitle" idx="9"/>
          </p:nvPr>
        </p:nvSpPr>
        <p:spPr>
          <a:xfrm>
            <a:off x="284700" y="162300"/>
            <a:ext cx="2282400" cy="2184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a:t>Developed by me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9"/>
        <p:cNvGrpSpPr/>
        <p:nvPr/>
      </p:nvGrpSpPr>
      <p:grpSpPr>
        <a:xfrm>
          <a:off x="0" y="0"/>
          <a:ext cx="0" cy="0"/>
          <a:chOff x="0" y="0"/>
          <a:chExt cx="0" cy="0"/>
        </a:xfrm>
      </p:grpSpPr>
      <p:sp>
        <p:nvSpPr>
          <p:cNvPr id="590" name="Google Shape;590;p56"/>
          <p:cNvSpPr/>
          <p:nvPr/>
        </p:nvSpPr>
        <p:spPr>
          <a:xfrm>
            <a:off x="284700" y="3236100"/>
            <a:ext cx="2414100" cy="1621200"/>
          </a:xfrm>
          <a:prstGeom prst="round1Rect">
            <a:avLst>
              <a:gd name="adj" fmla="val 50000"/>
            </a:avLst>
          </a:prstGeom>
          <a:solidFill>
            <a:srgbClr val="F7822B"/>
          </a:solidFill>
          <a:ln>
            <a:noFill/>
          </a:ln>
        </p:spPr>
        <p:txBody>
          <a:bodyPr spcFirstLastPara="1" wrap="square" lIns="91425" tIns="91425" rIns="91425" bIns="91425" anchor="t" anchorCtr="0">
            <a:noAutofit/>
          </a:bodyPr>
          <a:lstStyle/>
          <a:p>
            <a:pPr marL="114300" marR="0" lvl="0" indent="0" algn="l" rtl="0">
              <a:spcBef>
                <a:spcPts val="600"/>
              </a:spcBef>
              <a:spcAft>
                <a:spcPts val="0"/>
              </a:spcAft>
              <a:buNone/>
            </a:pPr>
            <a:endParaRPr sz="1800">
              <a:solidFill>
                <a:srgbClr val="FFFFFF"/>
              </a:solidFill>
              <a:latin typeface="Urbanist"/>
              <a:ea typeface="Urbanist"/>
              <a:cs typeface="Urbanist"/>
              <a:sym typeface="Urbanist"/>
            </a:endParaRPr>
          </a:p>
        </p:txBody>
      </p:sp>
      <p:sp>
        <p:nvSpPr>
          <p:cNvPr id="591" name="Google Shape;591;p56"/>
          <p:cNvSpPr/>
          <p:nvPr/>
        </p:nvSpPr>
        <p:spPr>
          <a:xfrm>
            <a:off x="3145525" y="3236100"/>
            <a:ext cx="2414100" cy="1621200"/>
          </a:xfrm>
          <a:prstGeom prst="round1Rect">
            <a:avLst>
              <a:gd name="adj" fmla="val 50000"/>
            </a:avLst>
          </a:prstGeom>
          <a:solidFill>
            <a:srgbClr val="ED9AE7"/>
          </a:solidFill>
          <a:ln>
            <a:noFill/>
          </a:ln>
        </p:spPr>
        <p:txBody>
          <a:bodyPr spcFirstLastPara="1" wrap="square" lIns="91425" tIns="91425" rIns="91425" bIns="91425" anchor="t" anchorCtr="0">
            <a:noAutofit/>
          </a:bodyPr>
          <a:lstStyle/>
          <a:p>
            <a:pPr marL="114300" marR="0" lvl="0" indent="0" algn="l" rtl="0">
              <a:spcBef>
                <a:spcPts val="600"/>
              </a:spcBef>
              <a:spcAft>
                <a:spcPts val="0"/>
              </a:spcAft>
              <a:buNone/>
            </a:pPr>
            <a:endParaRPr sz="1800">
              <a:solidFill>
                <a:srgbClr val="FFFFFF"/>
              </a:solidFill>
              <a:latin typeface="Urbanist"/>
              <a:ea typeface="Urbanist"/>
              <a:cs typeface="Urbanist"/>
              <a:sym typeface="Urbanist"/>
            </a:endParaRPr>
          </a:p>
        </p:txBody>
      </p:sp>
      <p:sp>
        <p:nvSpPr>
          <p:cNvPr id="592" name="Google Shape;592;p56"/>
          <p:cNvSpPr txBox="1">
            <a:spLocks noGrp="1"/>
          </p:cNvSpPr>
          <p:nvPr>
            <p:ph type="title" idx="32"/>
          </p:nvPr>
        </p:nvSpPr>
        <p:spPr>
          <a:xfrm>
            <a:off x="283475" y="433737"/>
            <a:ext cx="4382400" cy="4338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a:solidFill>
                  <a:schemeClr val="dk1"/>
                </a:solidFill>
              </a:rPr>
              <a:t>Local Markets</a:t>
            </a:r>
            <a:endParaRPr>
              <a:solidFill>
                <a:schemeClr val="dk1"/>
              </a:solidFill>
            </a:endParaRPr>
          </a:p>
        </p:txBody>
      </p:sp>
      <p:sp>
        <p:nvSpPr>
          <p:cNvPr id="593" name="Google Shape;593;p56"/>
          <p:cNvSpPr txBox="1">
            <a:spLocks noGrp="1"/>
          </p:cNvSpPr>
          <p:nvPr>
            <p:ph type="title" idx="29"/>
          </p:nvPr>
        </p:nvSpPr>
        <p:spPr>
          <a:xfrm>
            <a:off x="469875" y="3406431"/>
            <a:ext cx="2229000" cy="2931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a:t>Market C</a:t>
            </a:r>
            <a:endParaRPr/>
          </a:p>
        </p:txBody>
      </p:sp>
      <p:sp>
        <p:nvSpPr>
          <p:cNvPr id="594" name="Google Shape;594;p56"/>
          <p:cNvSpPr txBox="1">
            <a:spLocks noGrp="1"/>
          </p:cNvSpPr>
          <p:nvPr>
            <p:ph type="title" idx="30"/>
          </p:nvPr>
        </p:nvSpPr>
        <p:spPr>
          <a:xfrm>
            <a:off x="3330700" y="3406431"/>
            <a:ext cx="2229000" cy="2931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a:t>Market D</a:t>
            </a:r>
            <a:endParaRPr/>
          </a:p>
        </p:txBody>
      </p:sp>
      <p:pic>
        <p:nvPicPr>
          <p:cNvPr id="595" name="Google Shape;595;p56" descr="A profile avatar showing a person in casual attire. &#10;"/>
          <p:cNvPicPr preferRelativeResize="0">
            <a:picLocks noGrp="1"/>
          </p:cNvPicPr>
          <p:nvPr>
            <p:ph type="pic" idx="17"/>
          </p:nvPr>
        </p:nvPicPr>
        <p:blipFill rotWithShape="1">
          <a:blip r:embed="rId3">
            <a:alphaModFix/>
          </a:blip>
          <a:srcRect l="16675" r="16675"/>
          <a:stretch/>
        </p:blipFill>
        <p:spPr>
          <a:xfrm>
            <a:off x="469875" y="3832025"/>
            <a:ext cx="418800" cy="418800"/>
          </a:xfrm>
          <a:prstGeom prst="ellipse">
            <a:avLst/>
          </a:prstGeom>
        </p:spPr>
      </p:pic>
      <p:pic>
        <p:nvPicPr>
          <p:cNvPr id="596" name="Google Shape;596;p56" descr="A profile avatar showing a person in casual attire. &#10;"/>
          <p:cNvPicPr preferRelativeResize="0">
            <a:picLocks noGrp="1"/>
          </p:cNvPicPr>
          <p:nvPr>
            <p:ph type="pic" idx="18"/>
          </p:nvPr>
        </p:nvPicPr>
        <p:blipFill rotWithShape="1">
          <a:blip r:embed="rId4">
            <a:alphaModFix/>
          </a:blip>
          <a:srcRect l="50428" r="8521" b="38453"/>
          <a:stretch/>
        </p:blipFill>
        <p:spPr>
          <a:xfrm>
            <a:off x="888450" y="3832025"/>
            <a:ext cx="418800" cy="418800"/>
          </a:xfrm>
          <a:prstGeom prst="ellipse">
            <a:avLst/>
          </a:prstGeom>
        </p:spPr>
      </p:pic>
      <p:pic>
        <p:nvPicPr>
          <p:cNvPr id="597" name="Google Shape;597;p56" descr="A profile avatar showing a person in casual attire. &#10;"/>
          <p:cNvPicPr preferRelativeResize="0">
            <a:picLocks noGrp="1"/>
          </p:cNvPicPr>
          <p:nvPr>
            <p:ph type="pic" idx="19"/>
          </p:nvPr>
        </p:nvPicPr>
        <p:blipFill rotWithShape="1">
          <a:blip r:embed="rId5">
            <a:alphaModFix/>
          </a:blip>
          <a:srcRect l="23491" r="23491" b="20458"/>
          <a:stretch/>
        </p:blipFill>
        <p:spPr>
          <a:xfrm>
            <a:off x="1307025" y="3832025"/>
            <a:ext cx="418800" cy="418800"/>
          </a:xfrm>
          <a:prstGeom prst="ellipse">
            <a:avLst/>
          </a:prstGeom>
        </p:spPr>
      </p:pic>
      <p:pic>
        <p:nvPicPr>
          <p:cNvPr id="598" name="Google Shape;598;p56" descr="A profile avatar showing a person in casual attire. &#10;"/>
          <p:cNvPicPr preferRelativeResize="0">
            <a:picLocks noGrp="1"/>
          </p:cNvPicPr>
          <p:nvPr>
            <p:ph type="pic" idx="20"/>
          </p:nvPr>
        </p:nvPicPr>
        <p:blipFill rotWithShape="1">
          <a:blip r:embed="rId6">
            <a:alphaModFix/>
          </a:blip>
          <a:srcRect l="33302"/>
          <a:stretch/>
        </p:blipFill>
        <p:spPr>
          <a:xfrm>
            <a:off x="469875" y="4250600"/>
            <a:ext cx="418800" cy="418800"/>
          </a:xfrm>
          <a:prstGeom prst="ellipse">
            <a:avLst/>
          </a:prstGeom>
        </p:spPr>
      </p:pic>
      <p:pic>
        <p:nvPicPr>
          <p:cNvPr id="599" name="Google Shape;599;p56" descr="A profile avatar showing a person in casual attire. &#10;"/>
          <p:cNvPicPr preferRelativeResize="0">
            <a:picLocks noGrp="1"/>
          </p:cNvPicPr>
          <p:nvPr>
            <p:ph type="pic" idx="21"/>
          </p:nvPr>
        </p:nvPicPr>
        <p:blipFill rotWithShape="1">
          <a:blip r:embed="rId7">
            <a:alphaModFix/>
          </a:blip>
          <a:srcRect l="32488" t="19028" r="13463"/>
          <a:stretch/>
        </p:blipFill>
        <p:spPr>
          <a:xfrm>
            <a:off x="888450" y="4250600"/>
            <a:ext cx="418800" cy="418800"/>
          </a:xfrm>
          <a:prstGeom prst="ellipse">
            <a:avLst/>
          </a:prstGeom>
        </p:spPr>
      </p:pic>
      <p:pic>
        <p:nvPicPr>
          <p:cNvPr id="600" name="Google Shape;600;p56" descr="A profile avatar showing a person in casual attire. &#10;"/>
          <p:cNvPicPr preferRelativeResize="0">
            <a:picLocks noGrp="1"/>
          </p:cNvPicPr>
          <p:nvPr>
            <p:ph type="pic" idx="22"/>
          </p:nvPr>
        </p:nvPicPr>
        <p:blipFill rotWithShape="1">
          <a:blip r:embed="rId8">
            <a:alphaModFix/>
          </a:blip>
          <a:srcRect l="25600" r="34255" b="39769"/>
          <a:stretch/>
        </p:blipFill>
        <p:spPr>
          <a:xfrm>
            <a:off x="1307025" y="4250600"/>
            <a:ext cx="418800" cy="418800"/>
          </a:xfrm>
          <a:prstGeom prst="ellipse">
            <a:avLst/>
          </a:prstGeom>
        </p:spPr>
      </p:pic>
      <p:pic>
        <p:nvPicPr>
          <p:cNvPr id="601" name="Google Shape;601;p56" descr="young family headshot"/>
          <p:cNvPicPr preferRelativeResize="0">
            <a:picLocks noGrp="1"/>
          </p:cNvPicPr>
          <p:nvPr>
            <p:ph type="pic" idx="23"/>
          </p:nvPr>
        </p:nvPicPr>
        <p:blipFill rotWithShape="1">
          <a:blip r:embed="rId9">
            <a:alphaModFix/>
          </a:blip>
          <a:srcRect/>
          <a:stretch/>
        </p:blipFill>
        <p:spPr>
          <a:xfrm>
            <a:off x="3330700" y="3832025"/>
            <a:ext cx="418800" cy="418800"/>
          </a:xfrm>
          <a:prstGeom prst="ellipse">
            <a:avLst/>
          </a:prstGeom>
        </p:spPr>
      </p:pic>
      <p:pic>
        <p:nvPicPr>
          <p:cNvPr id="602" name="Google Shape;602;p56" descr="single parent family"/>
          <p:cNvPicPr preferRelativeResize="0">
            <a:picLocks noGrp="1"/>
          </p:cNvPicPr>
          <p:nvPr>
            <p:ph type="pic" idx="24"/>
          </p:nvPr>
        </p:nvPicPr>
        <p:blipFill rotWithShape="1">
          <a:blip r:embed="rId10">
            <a:alphaModFix/>
          </a:blip>
          <a:srcRect/>
          <a:stretch/>
        </p:blipFill>
        <p:spPr>
          <a:xfrm>
            <a:off x="3749275" y="3832025"/>
            <a:ext cx="418800" cy="418800"/>
          </a:xfrm>
          <a:prstGeom prst="ellipse">
            <a:avLst/>
          </a:prstGeom>
        </p:spPr>
      </p:pic>
      <p:pic>
        <p:nvPicPr>
          <p:cNvPr id="603" name="Google Shape;603;p56" descr="young family headshot"/>
          <p:cNvPicPr preferRelativeResize="0">
            <a:picLocks noGrp="1"/>
          </p:cNvPicPr>
          <p:nvPr>
            <p:ph type="pic" idx="25"/>
          </p:nvPr>
        </p:nvPicPr>
        <p:blipFill rotWithShape="1">
          <a:blip r:embed="rId11">
            <a:alphaModFix/>
          </a:blip>
          <a:srcRect/>
          <a:stretch/>
        </p:blipFill>
        <p:spPr>
          <a:xfrm>
            <a:off x="4167850" y="3832025"/>
            <a:ext cx="418800" cy="418800"/>
          </a:xfrm>
          <a:prstGeom prst="ellipse">
            <a:avLst/>
          </a:prstGeom>
        </p:spPr>
      </p:pic>
      <p:pic>
        <p:nvPicPr>
          <p:cNvPr id="604" name="Google Shape;604;p56" descr="black family with grandparents"/>
          <p:cNvPicPr preferRelativeResize="0">
            <a:picLocks noGrp="1"/>
          </p:cNvPicPr>
          <p:nvPr>
            <p:ph type="pic" idx="26"/>
          </p:nvPr>
        </p:nvPicPr>
        <p:blipFill rotWithShape="1">
          <a:blip r:embed="rId12">
            <a:alphaModFix/>
          </a:blip>
          <a:srcRect/>
          <a:stretch/>
        </p:blipFill>
        <p:spPr>
          <a:xfrm>
            <a:off x="3330700" y="4250600"/>
            <a:ext cx="418800" cy="418800"/>
          </a:xfrm>
          <a:prstGeom prst="ellipse">
            <a:avLst/>
          </a:prstGeom>
        </p:spPr>
      </p:pic>
      <p:pic>
        <p:nvPicPr>
          <p:cNvPr id="605" name="Google Shape;605;p56" descr="single parent family"/>
          <p:cNvPicPr preferRelativeResize="0">
            <a:picLocks noGrp="1"/>
          </p:cNvPicPr>
          <p:nvPr>
            <p:ph type="pic" idx="27"/>
          </p:nvPr>
        </p:nvPicPr>
        <p:blipFill rotWithShape="1">
          <a:blip r:embed="rId13">
            <a:alphaModFix/>
          </a:blip>
          <a:srcRect/>
          <a:stretch/>
        </p:blipFill>
        <p:spPr>
          <a:xfrm>
            <a:off x="3749275" y="4250600"/>
            <a:ext cx="418800" cy="418800"/>
          </a:xfrm>
          <a:prstGeom prst="ellipse">
            <a:avLst/>
          </a:prstGeom>
        </p:spPr>
      </p:pic>
      <p:pic>
        <p:nvPicPr>
          <p:cNvPr id="606" name="Google Shape;606;p56" descr="young family headshot"/>
          <p:cNvPicPr preferRelativeResize="0">
            <a:picLocks noGrp="1"/>
          </p:cNvPicPr>
          <p:nvPr>
            <p:ph type="pic" idx="28"/>
          </p:nvPr>
        </p:nvPicPr>
        <p:blipFill rotWithShape="1">
          <a:blip r:embed="rId14">
            <a:alphaModFix/>
          </a:blip>
          <a:srcRect/>
          <a:stretch/>
        </p:blipFill>
        <p:spPr>
          <a:xfrm>
            <a:off x="4167850" y="4250600"/>
            <a:ext cx="418800" cy="418800"/>
          </a:xfrm>
          <a:prstGeom prst="ellipse">
            <a:avLst/>
          </a:prstGeom>
        </p:spPr>
      </p:pic>
      <p:sp>
        <p:nvSpPr>
          <p:cNvPr id="607" name="Google Shape;607;p56"/>
          <p:cNvSpPr txBox="1">
            <a:spLocks noGrp="1"/>
          </p:cNvSpPr>
          <p:nvPr>
            <p:ph type="subTitle" idx="1"/>
          </p:nvPr>
        </p:nvSpPr>
        <p:spPr>
          <a:xfrm>
            <a:off x="289900" y="162300"/>
            <a:ext cx="2114700" cy="2184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a:t>Company Name</a:t>
            </a:r>
            <a:endParaRPr/>
          </a:p>
        </p:txBody>
      </p:sp>
      <p:sp>
        <p:nvSpPr>
          <p:cNvPr id="608" name="Google Shape;608;p56"/>
          <p:cNvSpPr txBox="1">
            <a:spLocks noGrp="1"/>
          </p:cNvSpPr>
          <p:nvPr>
            <p:ph type="subTitle" idx="34"/>
          </p:nvPr>
        </p:nvSpPr>
        <p:spPr>
          <a:xfrm>
            <a:off x="6571675" y="162300"/>
            <a:ext cx="2282400" cy="218400"/>
          </a:xfrm>
          <a:prstGeom prst="rect">
            <a:avLst/>
          </a:prstGeom>
        </p:spPr>
        <p:txBody>
          <a:bodyPr spcFirstLastPara="1" wrap="square" lIns="0" tIns="0" rIns="0" bIns="0" anchor="ctr" anchorCtr="0">
            <a:normAutofit/>
          </a:bodyPr>
          <a:lstStyle/>
          <a:p>
            <a:pPr marL="0" lvl="0" indent="0" algn="r" rtl="0">
              <a:spcBef>
                <a:spcPts val="0"/>
              </a:spcBef>
              <a:spcAft>
                <a:spcPts val="0"/>
              </a:spcAft>
              <a:buNone/>
            </a:pPr>
            <a:r>
              <a:rPr lang="en">
                <a:solidFill>
                  <a:schemeClr val="dk1"/>
                </a:solidFill>
              </a:rPr>
              <a:t>Nordic Conference 2025</a:t>
            </a:r>
            <a:endParaRPr>
              <a:solidFill>
                <a:schemeClr val="dk1"/>
              </a:solidFill>
            </a:endParaRPr>
          </a:p>
        </p:txBody>
      </p:sp>
      <p:sp>
        <p:nvSpPr>
          <p:cNvPr id="609" name="Google Shape;609;p56"/>
          <p:cNvSpPr txBox="1"/>
          <p:nvPr/>
        </p:nvSpPr>
        <p:spPr>
          <a:xfrm>
            <a:off x="6287650" y="1863825"/>
            <a:ext cx="2042700" cy="271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latin typeface="Urbanist"/>
                <a:ea typeface="Urbanist"/>
                <a:cs typeface="Urbanist"/>
                <a:sym typeface="Urbanist"/>
              </a:rPr>
              <a:t>Market A </a:t>
            </a:r>
            <a:endParaRPr sz="1100">
              <a:solidFill>
                <a:schemeClr val="dk1"/>
              </a:solidFill>
              <a:latin typeface="Urbanist"/>
              <a:ea typeface="Urbanist"/>
              <a:cs typeface="Urbanist"/>
              <a:sym typeface="Urbanist"/>
            </a:endParaRPr>
          </a:p>
          <a:p>
            <a:pPr marL="0" lvl="0" indent="0" algn="l" rtl="0">
              <a:spcBef>
                <a:spcPts val="0"/>
              </a:spcBef>
              <a:spcAft>
                <a:spcPts val="0"/>
              </a:spcAft>
              <a:buNone/>
            </a:pPr>
            <a:r>
              <a:rPr lang="en" sz="1100">
                <a:solidFill>
                  <a:schemeClr val="dk1"/>
                </a:solidFill>
                <a:latin typeface="Urbanist"/>
                <a:ea typeface="Urbanist"/>
                <a:cs typeface="Urbanist"/>
                <a:sym typeface="Urbanist"/>
              </a:rPr>
              <a:t>Young, urban dwellers</a:t>
            </a:r>
            <a:endParaRPr sz="1100">
              <a:solidFill>
                <a:schemeClr val="dk1"/>
              </a:solidFill>
              <a:latin typeface="Urbanist"/>
              <a:ea typeface="Urbanist"/>
              <a:cs typeface="Urbanist"/>
              <a:sym typeface="Urbanist"/>
            </a:endParaRPr>
          </a:p>
          <a:p>
            <a:pPr marL="0" lvl="0" indent="0" algn="l" rtl="0">
              <a:spcBef>
                <a:spcPts val="0"/>
              </a:spcBef>
              <a:spcAft>
                <a:spcPts val="0"/>
              </a:spcAft>
              <a:buNone/>
            </a:pPr>
            <a:endParaRPr sz="1100">
              <a:solidFill>
                <a:schemeClr val="dk1"/>
              </a:solidFill>
              <a:latin typeface="Urbanist"/>
              <a:ea typeface="Urbanist"/>
              <a:cs typeface="Urbanist"/>
              <a:sym typeface="Urbanist"/>
            </a:endParaRPr>
          </a:p>
          <a:p>
            <a:pPr marL="0" lvl="0" indent="0" algn="l" rtl="0">
              <a:spcBef>
                <a:spcPts val="0"/>
              </a:spcBef>
              <a:spcAft>
                <a:spcPts val="0"/>
              </a:spcAft>
              <a:buNone/>
            </a:pPr>
            <a:r>
              <a:rPr lang="en" sz="1100">
                <a:solidFill>
                  <a:schemeClr val="dk1"/>
                </a:solidFill>
                <a:latin typeface="Urbanist"/>
                <a:ea typeface="Urbanist"/>
                <a:cs typeface="Urbanist"/>
                <a:sym typeface="Urbanist"/>
              </a:rPr>
              <a:t>Market B</a:t>
            </a:r>
            <a:endParaRPr sz="1100">
              <a:solidFill>
                <a:schemeClr val="dk1"/>
              </a:solidFill>
              <a:latin typeface="Urbanist"/>
              <a:ea typeface="Urbanist"/>
              <a:cs typeface="Urbanist"/>
              <a:sym typeface="Urbanist"/>
            </a:endParaRPr>
          </a:p>
          <a:p>
            <a:pPr marL="0" lvl="0" indent="0" algn="l" rtl="0">
              <a:spcBef>
                <a:spcPts val="0"/>
              </a:spcBef>
              <a:spcAft>
                <a:spcPts val="0"/>
              </a:spcAft>
              <a:buNone/>
            </a:pPr>
            <a:r>
              <a:rPr lang="en" sz="1100">
                <a:solidFill>
                  <a:schemeClr val="dk1"/>
                </a:solidFill>
                <a:latin typeface="Urbanist"/>
                <a:ea typeface="Urbanist"/>
                <a:cs typeface="Urbanist"/>
                <a:sym typeface="Urbanist"/>
              </a:rPr>
              <a:t>Rural, downsizing retirees</a:t>
            </a:r>
            <a:endParaRPr sz="1100">
              <a:solidFill>
                <a:schemeClr val="dk1"/>
              </a:solidFill>
              <a:latin typeface="Urbanist"/>
              <a:ea typeface="Urbanist"/>
              <a:cs typeface="Urbanist"/>
              <a:sym typeface="Urbanist"/>
            </a:endParaRPr>
          </a:p>
          <a:p>
            <a:pPr marL="0" lvl="0" indent="0" algn="l" rtl="0">
              <a:spcBef>
                <a:spcPts val="0"/>
              </a:spcBef>
              <a:spcAft>
                <a:spcPts val="0"/>
              </a:spcAft>
              <a:buNone/>
            </a:pPr>
            <a:endParaRPr sz="1100">
              <a:solidFill>
                <a:schemeClr val="dk1"/>
              </a:solidFill>
              <a:latin typeface="Urbanist"/>
              <a:ea typeface="Urbanist"/>
              <a:cs typeface="Urbanist"/>
              <a:sym typeface="Urbanist"/>
            </a:endParaRPr>
          </a:p>
          <a:p>
            <a:pPr marL="0" lvl="0" indent="0" algn="l" rtl="0">
              <a:spcBef>
                <a:spcPts val="0"/>
              </a:spcBef>
              <a:spcAft>
                <a:spcPts val="0"/>
              </a:spcAft>
              <a:buNone/>
            </a:pPr>
            <a:r>
              <a:rPr lang="en" sz="1100">
                <a:solidFill>
                  <a:schemeClr val="dk1"/>
                </a:solidFill>
                <a:latin typeface="Urbanist"/>
                <a:ea typeface="Urbanist"/>
                <a:cs typeface="Urbanist"/>
                <a:sym typeface="Urbanist"/>
              </a:rPr>
              <a:t>Market C</a:t>
            </a:r>
            <a:endParaRPr sz="1100">
              <a:solidFill>
                <a:schemeClr val="dk1"/>
              </a:solidFill>
              <a:latin typeface="Urbanist"/>
              <a:ea typeface="Urbanist"/>
              <a:cs typeface="Urbanist"/>
              <a:sym typeface="Urbanist"/>
            </a:endParaRPr>
          </a:p>
          <a:p>
            <a:pPr marL="0" lvl="0" indent="0" algn="l" rtl="0">
              <a:spcBef>
                <a:spcPts val="0"/>
              </a:spcBef>
              <a:spcAft>
                <a:spcPts val="0"/>
              </a:spcAft>
              <a:buNone/>
            </a:pPr>
            <a:r>
              <a:rPr lang="en" sz="1100">
                <a:solidFill>
                  <a:schemeClr val="dk1"/>
                </a:solidFill>
                <a:latin typeface="Urbanist"/>
                <a:ea typeface="Urbanist"/>
                <a:cs typeface="Urbanist"/>
                <a:sym typeface="Urbanist"/>
              </a:rPr>
              <a:t>Entrepreneurs, tradespeople </a:t>
            </a:r>
            <a:endParaRPr sz="1100">
              <a:solidFill>
                <a:schemeClr val="dk1"/>
              </a:solidFill>
              <a:latin typeface="Urbanist"/>
              <a:ea typeface="Urbanist"/>
              <a:cs typeface="Urbanist"/>
              <a:sym typeface="Urbanist"/>
            </a:endParaRPr>
          </a:p>
          <a:p>
            <a:pPr marL="0" lvl="0" indent="0" algn="l" rtl="0">
              <a:spcBef>
                <a:spcPts val="0"/>
              </a:spcBef>
              <a:spcAft>
                <a:spcPts val="0"/>
              </a:spcAft>
              <a:buNone/>
            </a:pPr>
            <a:endParaRPr sz="1100">
              <a:solidFill>
                <a:schemeClr val="dk1"/>
              </a:solidFill>
              <a:latin typeface="Urbanist"/>
              <a:ea typeface="Urbanist"/>
              <a:cs typeface="Urbanist"/>
              <a:sym typeface="Urbanist"/>
            </a:endParaRPr>
          </a:p>
          <a:p>
            <a:pPr marL="0" lvl="0" indent="0" algn="l" rtl="0">
              <a:spcBef>
                <a:spcPts val="0"/>
              </a:spcBef>
              <a:spcAft>
                <a:spcPts val="0"/>
              </a:spcAft>
              <a:buNone/>
            </a:pPr>
            <a:r>
              <a:rPr lang="en" sz="1100">
                <a:solidFill>
                  <a:schemeClr val="dk1"/>
                </a:solidFill>
                <a:latin typeface="Urbanist"/>
                <a:ea typeface="Urbanist"/>
                <a:cs typeface="Urbanist"/>
                <a:sym typeface="Urbanist"/>
              </a:rPr>
              <a:t>Market D</a:t>
            </a:r>
            <a:endParaRPr sz="1100">
              <a:solidFill>
                <a:schemeClr val="dk1"/>
              </a:solidFill>
              <a:latin typeface="Urbanist"/>
              <a:ea typeface="Urbanist"/>
              <a:cs typeface="Urbanist"/>
              <a:sym typeface="Urbanist"/>
            </a:endParaRPr>
          </a:p>
          <a:p>
            <a:pPr marL="0" lvl="0" indent="0" algn="l" rtl="0">
              <a:spcBef>
                <a:spcPts val="0"/>
              </a:spcBef>
              <a:spcAft>
                <a:spcPts val="0"/>
              </a:spcAft>
              <a:buNone/>
            </a:pPr>
            <a:r>
              <a:rPr lang="en" sz="1100">
                <a:solidFill>
                  <a:schemeClr val="dk1"/>
                </a:solidFill>
                <a:latin typeface="Urbanist"/>
                <a:ea typeface="Urbanist"/>
                <a:cs typeface="Urbanist"/>
                <a:sym typeface="Urbanist"/>
              </a:rPr>
              <a:t>Suburban growing families</a:t>
            </a:r>
            <a:endParaRPr sz="1100">
              <a:solidFill>
                <a:schemeClr val="dk1"/>
              </a:solidFill>
              <a:latin typeface="Urbanist"/>
              <a:ea typeface="Urbanist"/>
              <a:cs typeface="Urbanist"/>
              <a:sym typeface="Urbanist"/>
            </a:endParaRPr>
          </a:p>
        </p:txBody>
      </p:sp>
      <p:sp>
        <p:nvSpPr>
          <p:cNvPr id="610" name="Google Shape;610;p56"/>
          <p:cNvSpPr/>
          <p:nvPr/>
        </p:nvSpPr>
        <p:spPr>
          <a:xfrm>
            <a:off x="3145525" y="1399150"/>
            <a:ext cx="2414100" cy="1621200"/>
          </a:xfrm>
          <a:prstGeom prst="round1Rect">
            <a:avLst>
              <a:gd name="adj" fmla="val 50000"/>
            </a:avLst>
          </a:prstGeom>
          <a:solidFill>
            <a:srgbClr val="87D76C"/>
          </a:solidFill>
          <a:ln>
            <a:noFill/>
          </a:ln>
        </p:spPr>
        <p:txBody>
          <a:bodyPr spcFirstLastPara="1" wrap="square" lIns="91425" tIns="91425" rIns="91425" bIns="91425" anchor="t" anchorCtr="0">
            <a:noAutofit/>
          </a:bodyPr>
          <a:lstStyle/>
          <a:p>
            <a:pPr marL="114300" marR="0" lvl="0" indent="0" algn="l" rtl="0">
              <a:spcBef>
                <a:spcPts val="600"/>
              </a:spcBef>
              <a:spcAft>
                <a:spcPts val="0"/>
              </a:spcAft>
              <a:buNone/>
            </a:pPr>
            <a:endParaRPr sz="1800">
              <a:solidFill>
                <a:srgbClr val="FFFFFF"/>
              </a:solidFill>
              <a:latin typeface="Urbanist"/>
              <a:ea typeface="Urbanist"/>
              <a:cs typeface="Urbanist"/>
              <a:sym typeface="Urbanist"/>
            </a:endParaRPr>
          </a:p>
        </p:txBody>
      </p:sp>
      <p:sp>
        <p:nvSpPr>
          <p:cNvPr id="611" name="Google Shape;611;p56"/>
          <p:cNvSpPr txBox="1">
            <a:spLocks noGrp="1"/>
          </p:cNvSpPr>
          <p:nvPr>
            <p:ph type="title" idx="31"/>
          </p:nvPr>
        </p:nvSpPr>
        <p:spPr>
          <a:xfrm>
            <a:off x="3330700" y="1570725"/>
            <a:ext cx="2229000" cy="2931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a:t>Market B</a:t>
            </a:r>
            <a:endParaRPr/>
          </a:p>
        </p:txBody>
      </p:sp>
      <p:pic>
        <p:nvPicPr>
          <p:cNvPr id="612" name="Google Shape;612;p56" descr="Black retirees "/>
          <p:cNvPicPr preferRelativeResize="0">
            <a:picLocks noGrp="1"/>
          </p:cNvPicPr>
          <p:nvPr>
            <p:ph type="pic" idx="8"/>
          </p:nvPr>
        </p:nvPicPr>
        <p:blipFill rotWithShape="1">
          <a:blip r:embed="rId15">
            <a:alphaModFix/>
          </a:blip>
          <a:srcRect/>
          <a:stretch/>
        </p:blipFill>
        <p:spPr>
          <a:xfrm>
            <a:off x="3330700" y="1995075"/>
            <a:ext cx="418800" cy="418800"/>
          </a:xfrm>
          <a:prstGeom prst="ellipse">
            <a:avLst/>
          </a:prstGeom>
        </p:spPr>
      </p:pic>
      <p:pic>
        <p:nvPicPr>
          <p:cNvPr id="613" name="Google Shape;613;p56" descr="happy 70r yr old widow"/>
          <p:cNvPicPr preferRelativeResize="0">
            <a:picLocks noGrp="1"/>
          </p:cNvPicPr>
          <p:nvPr>
            <p:ph type="pic" idx="9"/>
          </p:nvPr>
        </p:nvPicPr>
        <p:blipFill rotWithShape="1">
          <a:blip r:embed="rId16">
            <a:alphaModFix/>
          </a:blip>
          <a:srcRect/>
          <a:stretch/>
        </p:blipFill>
        <p:spPr>
          <a:xfrm>
            <a:off x="3749275" y="1995075"/>
            <a:ext cx="418800" cy="418800"/>
          </a:xfrm>
          <a:prstGeom prst="ellipse">
            <a:avLst/>
          </a:prstGeom>
        </p:spPr>
      </p:pic>
      <p:pic>
        <p:nvPicPr>
          <p:cNvPr id="614" name="Google Shape;614;p56" descr="60 yr old couple"/>
          <p:cNvPicPr preferRelativeResize="0">
            <a:picLocks noGrp="1"/>
          </p:cNvPicPr>
          <p:nvPr>
            <p:ph type="pic" idx="13"/>
          </p:nvPr>
        </p:nvPicPr>
        <p:blipFill rotWithShape="1">
          <a:blip r:embed="rId17">
            <a:alphaModFix/>
          </a:blip>
          <a:srcRect/>
          <a:stretch/>
        </p:blipFill>
        <p:spPr>
          <a:xfrm>
            <a:off x="4167850" y="1995075"/>
            <a:ext cx="418800" cy="418800"/>
          </a:xfrm>
          <a:prstGeom prst="ellipse">
            <a:avLst/>
          </a:prstGeom>
        </p:spPr>
      </p:pic>
      <p:pic>
        <p:nvPicPr>
          <p:cNvPr id="615" name="Google Shape;615;p56" descr="rural retirees"/>
          <p:cNvPicPr preferRelativeResize="0">
            <a:picLocks noGrp="1"/>
          </p:cNvPicPr>
          <p:nvPr>
            <p:ph type="pic" idx="14"/>
          </p:nvPr>
        </p:nvPicPr>
        <p:blipFill rotWithShape="1">
          <a:blip r:embed="rId18">
            <a:alphaModFix/>
          </a:blip>
          <a:srcRect/>
          <a:stretch/>
        </p:blipFill>
        <p:spPr>
          <a:xfrm>
            <a:off x="3330700" y="2413650"/>
            <a:ext cx="418800" cy="418800"/>
          </a:xfrm>
          <a:prstGeom prst="ellipse">
            <a:avLst/>
          </a:prstGeom>
        </p:spPr>
      </p:pic>
      <p:pic>
        <p:nvPicPr>
          <p:cNvPr id="616" name="Google Shape;616;p56" descr="rural retirees"/>
          <p:cNvPicPr preferRelativeResize="0">
            <a:picLocks noGrp="1"/>
          </p:cNvPicPr>
          <p:nvPr>
            <p:ph type="pic" idx="15"/>
          </p:nvPr>
        </p:nvPicPr>
        <p:blipFill rotWithShape="1">
          <a:blip r:embed="rId19">
            <a:alphaModFix/>
          </a:blip>
          <a:srcRect/>
          <a:stretch/>
        </p:blipFill>
        <p:spPr>
          <a:xfrm>
            <a:off x="3749275" y="2413650"/>
            <a:ext cx="418800" cy="418800"/>
          </a:xfrm>
          <a:prstGeom prst="ellipse">
            <a:avLst/>
          </a:prstGeom>
        </p:spPr>
      </p:pic>
      <p:pic>
        <p:nvPicPr>
          <p:cNvPr id="617" name="Google Shape;617;p56" descr="rural retirees"/>
          <p:cNvPicPr preferRelativeResize="0">
            <a:picLocks noGrp="1"/>
          </p:cNvPicPr>
          <p:nvPr>
            <p:ph type="pic" idx="16"/>
          </p:nvPr>
        </p:nvPicPr>
        <p:blipFill rotWithShape="1">
          <a:blip r:embed="rId20">
            <a:alphaModFix/>
          </a:blip>
          <a:srcRect/>
          <a:stretch/>
        </p:blipFill>
        <p:spPr>
          <a:xfrm>
            <a:off x="4167850" y="2413650"/>
            <a:ext cx="418800" cy="418800"/>
          </a:xfrm>
          <a:prstGeom prst="ellipse">
            <a:avLst/>
          </a:prstGeom>
        </p:spPr>
      </p:pic>
      <p:sp>
        <p:nvSpPr>
          <p:cNvPr id="618" name="Google Shape;618;p56"/>
          <p:cNvSpPr/>
          <p:nvPr/>
        </p:nvSpPr>
        <p:spPr>
          <a:xfrm>
            <a:off x="284700" y="1399150"/>
            <a:ext cx="2414100" cy="1621200"/>
          </a:xfrm>
          <a:prstGeom prst="round1Rect">
            <a:avLst>
              <a:gd name="adj" fmla="val 50000"/>
            </a:avLst>
          </a:prstGeom>
          <a:solidFill>
            <a:srgbClr val="4F77D0"/>
          </a:solidFill>
          <a:ln>
            <a:noFill/>
          </a:ln>
        </p:spPr>
        <p:txBody>
          <a:bodyPr spcFirstLastPara="1" wrap="square" lIns="91425" tIns="91425" rIns="91425" bIns="91425" anchor="t" anchorCtr="0">
            <a:noAutofit/>
          </a:bodyPr>
          <a:lstStyle/>
          <a:p>
            <a:pPr marL="114300" marR="0" lvl="0" indent="0" algn="l" rtl="0">
              <a:spcBef>
                <a:spcPts val="600"/>
              </a:spcBef>
              <a:spcAft>
                <a:spcPts val="0"/>
              </a:spcAft>
              <a:buNone/>
            </a:pPr>
            <a:endParaRPr sz="1800">
              <a:solidFill>
                <a:srgbClr val="FFFFFF"/>
              </a:solidFill>
              <a:latin typeface="Urbanist"/>
              <a:ea typeface="Urbanist"/>
              <a:cs typeface="Urbanist"/>
              <a:sym typeface="Urbanist"/>
            </a:endParaRPr>
          </a:p>
        </p:txBody>
      </p:sp>
      <p:pic>
        <p:nvPicPr>
          <p:cNvPr id="619" name="Google Shape;619;p56" descr="A profile avatar showing a person in casual attire. &#10;"/>
          <p:cNvPicPr preferRelativeResize="0">
            <a:picLocks noGrp="1"/>
          </p:cNvPicPr>
          <p:nvPr>
            <p:ph type="pic" idx="2"/>
          </p:nvPr>
        </p:nvPicPr>
        <p:blipFill rotWithShape="1">
          <a:blip r:embed="rId3">
            <a:alphaModFix/>
          </a:blip>
          <a:srcRect l="16675" r="16675"/>
          <a:stretch/>
        </p:blipFill>
        <p:spPr>
          <a:xfrm>
            <a:off x="469875" y="1995075"/>
            <a:ext cx="418800" cy="418800"/>
          </a:xfrm>
          <a:prstGeom prst="ellipse">
            <a:avLst/>
          </a:prstGeom>
        </p:spPr>
      </p:pic>
      <p:pic>
        <p:nvPicPr>
          <p:cNvPr id="620" name="Google Shape;620;p56" descr="A profile avatar showing a person in casual attire. &#10;"/>
          <p:cNvPicPr preferRelativeResize="0">
            <a:picLocks noGrp="1"/>
          </p:cNvPicPr>
          <p:nvPr>
            <p:ph type="pic" idx="3"/>
          </p:nvPr>
        </p:nvPicPr>
        <p:blipFill rotWithShape="1">
          <a:blip r:embed="rId4">
            <a:alphaModFix/>
          </a:blip>
          <a:srcRect l="51501" r="9690" b="41816"/>
          <a:stretch/>
        </p:blipFill>
        <p:spPr>
          <a:xfrm>
            <a:off x="888450" y="1995075"/>
            <a:ext cx="418800" cy="418800"/>
          </a:xfrm>
          <a:prstGeom prst="ellipse">
            <a:avLst/>
          </a:prstGeom>
        </p:spPr>
      </p:pic>
      <p:pic>
        <p:nvPicPr>
          <p:cNvPr id="621" name="Google Shape;621;p56" descr="young, urban 20 something"/>
          <p:cNvPicPr preferRelativeResize="0">
            <a:picLocks noGrp="1"/>
          </p:cNvPicPr>
          <p:nvPr>
            <p:ph type="pic" idx="4"/>
          </p:nvPr>
        </p:nvPicPr>
        <p:blipFill rotWithShape="1">
          <a:blip r:embed="rId21">
            <a:alphaModFix/>
          </a:blip>
          <a:srcRect/>
          <a:stretch/>
        </p:blipFill>
        <p:spPr>
          <a:xfrm>
            <a:off x="1307025" y="1995075"/>
            <a:ext cx="418800" cy="418800"/>
          </a:xfrm>
          <a:prstGeom prst="ellipse">
            <a:avLst/>
          </a:prstGeom>
        </p:spPr>
      </p:pic>
      <p:pic>
        <p:nvPicPr>
          <p:cNvPr id="622" name="Google Shape;622;p56" descr="young, urban dwellers"/>
          <p:cNvPicPr preferRelativeResize="0">
            <a:picLocks noGrp="1"/>
          </p:cNvPicPr>
          <p:nvPr>
            <p:ph type="pic" idx="5"/>
          </p:nvPr>
        </p:nvPicPr>
        <p:blipFill rotWithShape="1">
          <a:blip r:embed="rId22">
            <a:alphaModFix/>
          </a:blip>
          <a:srcRect/>
          <a:stretch/>
        </p:blipFill>
        <p:spPr>
          <a:xfrm>
            <a:off x="469875" y="2413650"/>
            <a:ext cx="418800" cy="418800"/>
          </a:xfrm>
          <a:prstGeom prst="ellipse">
            <a:avLst/>
          </a:prstGeom>
        </p:spPr>
      </p:pic>
      <p:pic>
        <p:nvPicPr>
          <p:cNvPr id="623" name="Google Shape;623;p56" descr="A profile avatar showing a person in casual attire. &#10;"/>
          <p:cNvPicPr preferRelativeResize="0">
            <a:picLocks noGrp="1"/>
          </p:cNvPicPr>
          <p:nvPr>
            <p:ph type="pic" idx="6"/>
          </p:nvPr>
        </p:nvPicPr>
        <p:blipFill rotWithShape="1">
          <a:blip r:embed="rId7">
            <a:alphaModFix/>
          </a:blip>
          <a:srcRect l="33681" t="20458" r="13225"/>
          <a:stretch/>
        </p:blipFill>
        <p:spPr>
          <a:xfrm>
            <a:off x="888450" y="2413650"/>
            <a:ext cx="418800" cy="418800"/>
          </a:xfrm>
          <a:prstGeom prst="ellipse">
            <a:avLst/>
          </a:prstGeom>
        </p:spPr>
      </p:pic>
      <p:pic>
        <p:nvPicPr>
          <p:cNvPr id="624" name="Google Shape;624;p56" descr="A profile avatar showing a person in casual attire. &#10;"/>
          <p:cNvPicPr preferRelativeResize="0">
            <a:picLocks noGrp="1"/>
          </p:cNvPicPr>
          <p:nvPr>
            <p:ph type="pic" idx="7"/>
          </p:nvPr>
        </p:nvPicPr>
        <p:blipFill rotWithShape="1">
          <a:blip r:embed="rId8">
            <a:alphaModFix/>
          </a:blip>
          <a:srcRect l="25084" r="33787" b="38290"/>
          <a:stretch/>
        </p:blipFill>
        <p:spPr>
          <a:xfrm>
            <a:off x="1307025" y="2413650"/>
            <a:ext cx="418800" cy="418800"/>
          </a:xfrm>
          <a:prstGeom prst="ellipse">
            <a:avLst/>
          </a:prstGeom>
        </p:spPr>
      </p:pic>
      <p:sp>
        <p:nvSpPr>
          <p:cNvPr id="625" name="Google Shape;625;p56"/>
          <p:cNvSpPr txBox="1">
            <a:spLocks noGrp="1"/>
          </p:cNvSpPr>
          <p:nvPr>
            <p:ph type="title"/>
          </p:nvPr>
        </p:nvSpPr>
        <p:spPr>
          <a:xfrm>
            <a:off x="469875" y="1570725"/>
            <a:ext cx="2229000" cy="2931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a:t>Market A</a:t>
            </a:r>
            <a:endParaRPr/>
          </a:p>
        </p:txBody>
      </p:sp>
      <p:sp>
        <p:nvSpPr>
          <p:cNvPr id="626" name="Google Shape;626;p56"/>
          <p:cNvSpPr/>
          <p:nvPr/>
        </p:nvSpPr>
        <p:spPr>
          <a:xfrm>
            <a:off x="284700" y="3236100"/>
            <a:ext cx="2414100" cy="1621200"/>
          </a:xfrm>
          <a:prstGeom prst="round1Rect">
            <a:avLst>
              <a:gd name="adj" fmla="val 50000"/>
            </a:avLst>
          </a:prstGeom>
          <a:solidFill>
            <a:srgbClr val="F7822B"/>
          </a:solidFill>
          <a:ln>
            <a:noFill/>
          </a:ln>
        </p:spPr>
        <p:txBody>
          <a:bodyPr spcFirstLastPara="1" wrap="square" lIns="91425" tIns="91425" rIns="91425" bIns="91425" anchor="t" anchorCtr="0">
            <a:noAutofit/>
          </a:bodyPr>
          <a:lstStyle/>
          <a:p>
            <a:pPr marL="114300" marR="0" lvl="0" indent="0" algn="l" rtl="0">
              <a:spcBef>
                <a:spcPts val="600"/>
              </a:spcBef>
              <a:spcAft>
                <a:spcPts val="0"/>
              </a:spcAft>
              <a:buNone/>
            </a:pPr>
            <a:endParaRPr sz="1800">
              <a:solidFill>
                <a:srgbClr val="FFFFFF"/>
              </a:solidFill>
              <a:latin typeface="Urbanist"/>
              <a:ea typeface="Urbanist"/>
              <a:cs typeface="Urbanist"/>
              <a:sym typeface="Urbanist"/>
            </a:endParaRPr>
          </a:p>
        </p:txBody>
      </p:sp>
      <p:sp>
        <p:nvSpPr>
          <p:cNvPr id="627" name="Google Shape;627;p56"/>
          <p:cNvSpPr txBox="1">
            <a:spLocks noGrp="1"/>
          </p:cNvSpPr>
          <p:nvPr>
            <p:ph type="title" idx="29"/>
          </p:nvPr>
        </p:nvSpPr>
        <p:spPr>
          <a:xfrm>
            <a:off x="469875" y="3406431"/>
            <a:ext cx="2229000" cy="2931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a:t>Market C</a:t>
            </a:r>
            <a:endParaRPr/>
          </a:p>
        </p:txBody>
      </p:sp>
      <p:pic>
        <p:nvPicPr>
          <p:cNvPr id="628" name="Google Shape;628;p56" descr="a picture of a woman in a hardhat"/>
          <p:cNvPicPr preferRelativeResize="0">
            <a:picLocks noGrp="1"/>
          </p:cNvPicPr>
          <p:nvPr>
            <p:ph type="pic" idx="17"/>
          </p:nvPr>
        </p:nvPicPr>
        <p:blipFill rotWithShape="1">
          <a:blip r:embed="rId23">
            <a:alphaModFix/>
          </a:blip>
          <a:srcRect/>
          <a:stretch/>
        </p:blipFill>
        <p:spPr>
          <a:xfrm>
            <a:off x="469875" y="3832025"/>
            <a:ext cx="418800" cy="418800"/>
          </a:xfrm>
          <a:prstGeom prst="ellipse">
            <a:avLst/>
          </a:prstGeom>
        </p:spPr>
      </p:pic>
      <p:pic>
        <p:nvPicPr>
          <p:cNvPr id="629" name="Google Shape;629;p56" descr="A profile avatar showing a person in casual attire. &#10;"/>
          <p:cNvPicPr preferRelativeResize="0">
            <a:picLocks noGrp="1"/>
          </p:cNvPicPr>
          <p:nvPr>
            <p:ph type="pic" idx="18"/>
          </p:nvPr>
        </p:nvPicPr>
        <p:blipFill rotWithShape="1">
          <a:blip r:embed="rId4">
            <a:alphaModFix/>
          </a:blip>
          <a:srcRect l="50428" r="8521" b="38453"/>
          <a:stretch/>
        </p:blipFill>
        <p:spPr>
          <a:xfrm>
            <a:off x="888450" y="3832025"/>
            <a:ext cx="418800" cy="418800"/>
          </a:xfrm>
          <a:prstGeom prst="ellipse">
            <a:avLst/>
          </a:prstGeom>
        </p:spPr>
      </p:pic>
      <p:pic>
        <p:nvPicPr>
          <p:cNvPr id="630" name="Google Shape;630;p56" descr="A profile avatar showing a person in casual attire. &#10;"/>
          <p:cNvPicPr preferRelativeResize="0">
            <a:picLocks noGrp="1"/>
          </p:cNvPicPr>
          <p:nvPr>
            <p:ph type="pic" idx="19"/>
          </p:nvPr>
        </p:nvPicPr>
        <p:blipFill rotWithShape="1">
          <a:blip r:embed="rId5">
            <a:alphaModFix/>
          </a:blip>
          <a:srcRect l="23491" r="23491" b="20458"/>
          <a:stretch/>
        </p:blipFill>
        <p:spPr>
          <a:xfrm>
            <a:off x="1307025" y="3832025"/>
            <a:ext cx="418800" cy="418800"/>
          </a:xfrm>
          <a:prstGeom prst="ellipse">
            <a:avLst/>
          </a:prstGeom>
        </p:spPr>
      </p:pic>
      <p:pic>
        <p:nvPicPr>
          <p:cNvPr id="631" name="Google Shape;631;p56" descr="a tradesman with a van"/>
          <p:cNvPicPr preferRelativeResize="0">
            <a:picLocks noGrp="1"/>
          </p:cNvPicPr>
          <p:nvPr>
            <p:ph type="pic" idx="20"/>
          </p:nvPr>
        </p:nvPicPr>
        <p:blipFill rotWithShape="1">
          <a:blip r:embed="rId24">
            <a:alphaModFix/>
          </a:blip>
          <a:srcRect/>
          <a:stretch/>
        </p:blipFill>
        <p:spPr>
          <a:xfrm>
            <a:off x="469875" y="4250600"/>
            <a:ext cx="418800" cy="418800"/>
          </a:xfrm>
          <a:prstGeom prst="ellipse">
            <a:avLst/>
          </a:prstGeom>
        </p:spPr>
      </p:pic>
      <p:pic>
        <p:nvPicPr>
          <p:cNvPr id="632" name="Google Shape;632;p56" descr="entrepreneur"/>
          <p:cNvPicPr preferRelativeResize="0">
            <a:picLocks noGrp="1"/>
          </p:cNvPicPr>
          <p:nvPr>
            <p:ph type="pic" idx="21"/>
          </p:nvPr>
        </p:nvPicPr>
        <p:blipFill rotWithShape="1">
          <a:blip r:embed="rId25">
            <a:alphaModFix/>
          </a:blip>
          <a:srcRect/>
          <a:stretch/>
        </p:blipFill>
        <p:spPr>
          <a:xfrm>
            <a:off x="888450" y="4250600"/>
            <a:ext cx="418800" cy="418800"/>
          </a:xfrm>
          <a:prstGeom prst="ellipse">
            <a:avLst/>
          </a:prstGeom>
        </p:spPr>
      </p:pic>
      <p:pic>
        <p:nvPicPr>
          <p:cNvPr id="633" name="Google Shape;633;p56" descr="entrepreneur"/>
          <p:cNvPicPr preferRelativeResize="0">
            <a:picLocks noGrp="1"/>
          </p:cNvPicPr>
          <p:nvPr>
            <p:ph type="pic" idx="22"/>
          </p:nvPr>
        </p:nvPicPr>
        <p:blipFill rotWithShape="1">
          <a:blip r:embed="rId26">
            <a:alphaModFix/>
          </a:blip>
          <a:srcRect/>
          <a:stretch/>
        </p:blipFill>
        <p:spPr>
          <a:xfrm>
            <a:off x="1307025" y="4250600"/>
            <a:ext cx="418800" cy="418800"/>
          </a:xfrm>
          <a:prstGeom prst="ellipse">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4">
          <a:extLst>
            <a:ext uri="{FF2B5EF4-FFF2-40B4-BE49-F238E27FC236}">
              <a16:creationId xmlns:a16="http://schemas.microsoft.com/office/drawing/2014/main" id="{3A975779-A9AE-99F3-4C2D-44C34DB2A4DC}"/>
            </a:ext>
          </a:extLst>
        </p:cNvPr>
        <p:cNvGrpSpPr/>
        <p:nvPr/>
      </p:nvGrpSpPr>
      <p:grpSpPr>
        <a:xfrm>
          <a:off x="0" y="0"/>
          <a:ext cx="0" cy="0"/>
          <a:chOff x="0" y="0"/>
          <a:chExt cx="0" cy="0"/>
        </a:xfrm>
      </p:grpSpPr>
      <p:sp>
        <p:nvSpPr>
          <p:cNvPr id="685" name="Google Shape;685;p63">
            <a:extLst>
              <a:ext uri="{FF2B5EF4-FFF2-40B4-BE49-F238E27FC236}">
                <a16:creationId xmlns:a16="http://schemas.microsoft.com/office/drawing/2014/main" id="{C62517E6-8926-713A-3AA3-93CAE3377826}"/>
              </a:ext>
            </a:extLst>
          </p:cNvPr>
          <p:cNvSpPr txBox="1">
            <a:spLocks noGrp="1"/>
          </p:cNvSpPr>
          <p:nvPr>
            <p:ph type="title"/>
          </p:nvPr>
        </p:nvSpPr>
        <p:spPr>
          <a:xfrm>
            <a:off x="3236625" y="837723"/>
            <a:ext cx="5622600" cy="2275200"/>
          </a:xfrm>
          <a:prstGeom prst="rect">
            <a:avLst/>
          </a:prstGeom>
        </p:spPr>
        <p:txBody>
          <a:bodyPr spcFirstLastPara="1" wrap="square" lIns="0" tIns="91425" rIns="91425" bIns="0" anchor="b" anchorCtr="0">
            <a:noAutofit/>
          </a:bodyPr>
          <a:lstStyle/>
          <a:p>
            <a:pPr marL="0" lvl="0" indent="0" algn="l" rtl="0">
              <a:spcBef>
                <a:spcPts val="0"/>
              </a:spcBef>
              <a:spcAft>
                <a:spcPts val="0"/>
              </a:spcAft>
              <a:buNone/>
            </a:pPr>
            <a:r>
              <a:rPr lang="en" b="1" dirty="0"/>
              <a:t>Any questions? </a:t>
            </a:r>
            <a:br>
              <a:rPr lang="en" b="1" dirty="0"/>
            </a:br>
            <a:r>
              <a:rPr lang="en" b="1" dirty="0"/>
              <a:t>Ask away!</a:t>
            </a:r>
            <a:endParaRPr b="1" dirty="0"/>
          </a:p>
        </p:txBody>
      </p:sp>
      <p:sp>
        <p:nvSpPr>
          <p:cNvPr id="4" name="Google Shape;1202;p83">
            <a:extLst>
              <a:ext uri="{FF2B5EF4-FFF2-40B4-BE49-F238E27FC236}">
                <a16:creationId xmlns:a16="http://schemas.microsoft.com/office/drawing/2014/main" id="{51FC858C-61EC-BA08-6F2D-BB166AE8E342}"/>
              </a:ext>
            </a:extLst>
          </p:cNvPr>
          <p:cNvSpPr txBox="1">
            <a:spLocks/>
          </p:cNvSpPr>
          <p:nvPr/>
        </p:nvSpPr>
        <p:spPr>
          <a:xfrm>
            <a:off x="3236625" y="3221780"/>
            <a:ext cx="4557300" cy="1227300"/>
          </a:xfrm>
          <a:prstGeom prst="rect">
            <a:avLst/>
          </a:prstGeom>
          <a:noFill/>
          <a:ln>
            <a:noFill/>
          </a:ln>
        </p:spPr>
        <p:txBody>
          <a:bodyPr spcFirstLastPara="1" wrap="square" lIns="0" tIns="91425" rIns="91425" bIns="91425" anchor="t" anchorCtr="0">
            <a:normAutofit/>
          </a:bodyPr>
          <a:lstStyle>
            <a:defPPr marR="0" lvl="0" algn="l" rtl="0">
              <a:lnSpc>
                <a:spcPct val="100000"/>
              </a:lnSpc>
              <a:spcBef>
                <a:spcPts val="0"/>
              </a:spcBef>
              <a:spcAft>
                <a:spcPts val="0"/>
              </a:spcAft>
            </a:defPPr>
            <a:lvl1pPr marL="457200" marR="0" lvl="0" indent="-298450" algn="l" rtl="0">
              <a:lnSpc>
                <a:spcPct val="150000"/>
              </a:lnSpc>
              <a:spcBef>
                <a:spcPts val="0"/>
              </a:spcBef>
              <a:spcAft>
                <a:spcPts val="0"/>
              </a:spcAft>
              <a:buClr>
                <a:schemeClr val="lt1"/>
              </a:buClr>
              <a:buSzPts val="1600"/>
              <a:buFont typeface="Poppins SemiBold"/>
              <a:buNone/>
              <a:defRPr sz="1600" b="0" i="0" u="none" strike="noStrike" cap="none">
                <a:solidFill>
                  <a:schemeClr val="lt1"/>
                </a:solidFill>
                <a:latin typeface="Poppins SemiBold"/>
                <a:ea typeface="Poppins SemiBold"/>
                <a:cs typeface="Poppins SemiBold"/>
                <a:sym typeface="Poppins SemiBold"/>
              </a:defRPr>
            </a:lvl1pPr>
            <a:lvl2pPr marL="914400" marR="0" lvl="1" indent="-298450" algn="l" rtl="0">
              <a:lnSpc>
                <a:spcPct val="150000"/>
              </a:lnSpc>
              <a:spcBef>
                <a:spcPts val="0"/>
              </a:spcBef>
              <a:spcAft>
                <a:spcPts val="0"/>
              </a:spcAft>
              <a:buClr>
                <a:schemeClr val="lt1"/>
              </a:buClr>
              <a:buSzPts val="1600"/>
              <a:buFont typeface="Poppins SemiBold"/>
              <a:buNone/>
              <a:defRPr sz="1600" b="0" i="0" u="none" strike="noStrike" cap="none">
                <a:solidFill>
                  <a:schemeClr val="lt1"/>
                </a:solidFill>
                <a:latin typeface="Poppins SemiBold"/>
                <a:ea typeface="Poppins SemiBold"/>
                <a:cs typeface="Poppins SemiBold"/>
                <a:sym typeface="Poppins SemiBold"/>
              </a:defRPr>
            </a:lvl2pPr>
            <a:lvl3pPr marL="1371600" marR="0" lvl="2" indent="-298450" algn="l" rtl="0">
              <a:lnSpc>
                <a:spcPct val="150000"/>
              </a:lnSpc>
              <a:spcBef>
                <a:spcPts val="0"/>
              </a:spcBef>
              <a:spcAft>
                <a:spcPts val="0"/>
              </a:spcAft>
              <a:buClr>
                <a:schemeClr val="lt1"/>
              </a:buClr>
              <a:buSzPts val="1600"/>
              <a:buFont typeface="Poppins SemiBold"/>
              <a:buNone/>
              <a:defRPr sz="1600" b="0" i="0" u="none" strike="noStrike" cap="none">
                <a:solidFill>
                  <a:schemeClr val="lt1"/>
                </a:solidFill>
                <a:latin typeface="Poppins SemiBold"/>
                <a:ea typeface="Poppins SemiBold"/>
                <a:cs typeface="Poppins SemiBold"/>
                <a:sym typeface="Poppins SemiBold"/>
              </a:defRPr>
            </a:lvl3pPr>
            <a:lvl4pPr marL="1828800" marR="0" lvl="3" indent="-298450" algn="l" rtl="0">
              <a:lnSpc>
                <a:spcPct val="150000"/>
              </a:lnSpc>
              <a:spcBef>
                <a:spcPts val="0"/>
              </a:spcBef>
              <a:spcAft>
                <a:spcPts val="0"/>
              </a:spcAft>
              <a:buClr>
                <a:schemeClr val="lt1"/>
              </a:buClr>
              <a:buSzPts val="1600"/>
              <a:buFont typeface="Poppins SemiBold"/>
              <a:buNone/>
              <a:defRPr sz="1600" b="0" i="0" u="none" strike="noStrike" cap="none">
                <a:solidFill>
                  <a:schemeClr val="lt1"/>
                </a:solidFill>
                <a:latin typeface="Poppins SemiBold"/>
                <a:ea typeface="Poppins SemiBold"/>
                <a:cs typeface="Poppins SemiBold"/>
                <a:sym typeface="Poppins SemiBold"/>
              </a:defRPr>
            </a:lvl4pPr>
            <a:lvl5pPr marL="2286000" marR="0" lvl="4" indent="-298450" algn="l" rtl="0">
              <a:lnSpc>
                <a:spcPct val="150000"/>
              </a:lnSpc>
              <a:spcBef>
                <a:spcPts val="0"/>
              </a:spcBef>
              <a:spcAft>
                <a:spcPts val="0"/>
              </a:spcAft>
              <a:buClr>
                <a:schemeClr val="lt1"/>
              </a:buClr>
              <a:buSzPts val="1600"/>
              <a:buFont typeface="Poppins SemiBold"/>
              <a:buNone/>
              <a:defRPr sz="1600" b="0" i="0" u="none" strike="noStrike" cap="none">
                <a:solidFill>
                  <a:schemeClr val="lt1"/>
                </a:solidFill>
                <a:latin typeface="Poppins SemiBold"/>
                <a:ea typeface="Poppins SemiBold"/>
                <a:cs typeface="Poppins SemiBold"/>
                <a:sym typeface="Poppins SemiBold"/>
              </a:defRPr>
            </a:lvl5pPr>
            <a:lvl6pPr marL="2743200" marR="0" lvl="5" indent="-298450" algn="l" rtl="0">
              <a:lnSpc>
                <a:spcPct val="150000"/>
              </a:lnSpc>
              <a:spcBef>
                <a:spcPts val="0"/>
              </a:spcBef>
              <a:spcAft>
                <a:spcPts val="0"/>
              </a:spcAft>
              <a:buClr>
                <a:schemeClr val="lt1"/>
              </a:buClr>
              <a:buSzPts val="1600"/>
              <a:buFont typeface="Poppins SemiBold"/>
              <a:buNone/>
              <a:defRPr sz="1600" b="0" i="0" u="none" strike="noStrike" cap="none">
                <a:solidFill>
                  <a:schemeClr val="lt1"/>
                </a:solidFill>
                <a:latin typeface="Poppins SemiBold"/>
                <a:ea typeface="Poppins SemiBold"/>
                <a:cs typeface="Poppins SemiBold"/>
                <a:sym typeface="Poppins SemiBold"/>
              </a:defRPr>
            </a:lvl6pPr>
            <a:lvl7pPr marL="3200400" marR="0" lvl="6" indent="-298450" algn="l" rtl="0">
              <a:lnSpc>
                <a:spcPct val="150000"/>
              </a:lnSpc>
              <a:spcBef>
                <a:spcPts val="0"/>
              </a:spcBef>
              <a:spcAft>
                <a:spcPts val="0"/>
              </a:spcAft>
              <a:buClr>
                <a:schemeClr val="lt1"/>
              </a:buClr>
              <a:buSzPts val="1600"/>
              <a:buFont typeface="Poppins SemiBold"/>
              <a:buNone/>
              <a:defRPr sz="1600" b="0" i="0" u="none" strike="noStrike" cap="none">
                <a:solidFill>
                  <a:schemeClr val="lt1"/>
                </a:solidFill>
                <a:latin typeface="Poppins SemiBold"/>
                <a:ea typeface="Poppins SemiBold"/>
                <a:cs typeface="Poppins SemiBold"/>
                <a:sym typeface="Poppins SemiBold"/>
              </a:defRPr>
            </a:lvl7pPr>
            <a:lvl8pPr marL="3657600" marR="0" lvl="7" indent="-298450" algn="l" rtl="0">
              <a:lnSpc>
                <a:spcPct val="150000"/>
              </a:lnSpc>
              <a:spcBef>
                <a:spcPts val="0"/>
              </a:spcBef>
              <a:spcAft>
                <a:spcPts val="0"/>
              </a:spcAft>
              <a:buClr>
                <a:schemeClr val="lt1"/>
              </a:buClr>
              <a:buSzPts val="1600"/>
              <a:buFont typeface="Poppins SemiBold"/>
              <a:buNone/>
              <a:defRPr sz="1600" b="0" i="0" u="none" strike="noStrike" cap="none">
                <a:solidFill>
                  <a:schemeClr val="lt1"/>
                </a:solidFill>
                <a:latin typeface="Poppins SemiBold"/>
                <a:ea typeface="Poppins SemiBold"/>
                <a:cs typeface="Poppins SemiBold"/>
                <a:sym typeface="Poppins SemiBold"/>
              </a:defRPr>
            </a:lvl8pPr>
            <a:lvl9pPr marL="4114800" marR="0" lvl="8" indent="-298450" algn="l" rtl="0">
              <a:lnSpc>
                <a:spcPct val="150000"/>
              </a:lnSpc>
              <a:spcBef>
                <a:spcPts val="0"/>
              </a:spcBef>
              <a:spcAft>
                <a:spcPts val="0"/>
              </a:spcAft>
              <a:buClr>
                <a:schemeClr val="lt1"/>
              </a:buClr>
              <a:buSzPts val="1600"/>
              <a:buFont typeface="Poppins SemiBold"/>
              <a:buNone/>
              <a:defRPr sz="1600" b="0" i="0" u="none" strike="noStrike" cap="none">
                <a:solidFill>
                  <a:schemeClr val="lt1"/>
                </a:solidFill>
                <a:latin typeface="Poppins SemiBold"/>
                <a:ea typeface="Poppins SemiBold"/>
                <a:cs typeface="Poppins SemiBold"/>
                <a:sym typeface="Poppins SemiBold"/>
              </a:defRPr>
            </a:lvl9pPr>
          </a:lstStyle>
          <a:p>
            <a:pPr marL="0" indent="0">
              <a:lnSpc>
                <a:spcPct val="110000"/>
              </a:lnSpc>
            </a:pPr>
            <a:r>
              <a:rPr lang="en-GB" sz="1200" dirty="0"/>
              <a:t>Jill Leckie - Developed By Me AB </a:t>
            </a:r>
          </a:p>
          <a:p>
            <a:pPr marL="0" indent="0">
              <a:lnSpc>
                <a:spcPct val="110000"/>
              </a:lnSpc>
            </a:pPr>
            <a:r>
              <a:rPr lang="en-GB" sz="1200" dirty="0"/>
              <a:t>Full Stack Marketing and Fractional CMO Services</a:t>
            </a:r>
          </a:p>
          <a:p>
            <a:pPr marL="0" indent="0">
              <a:lnSpc>
                <a:spcPct val="110000"/>
              </a:lnSpc>
            </a:pPr>
            <a:r>
              <a:rPr lang="en-GB" sz="1200" b="1" u="sng" dirty="0">
                <a:solidFill>
                  <a:srgbClr val="ED9AE7"/>
                </a:solidFill>
                <a:latin typeface="Urbanist"/>
                <a:ea typeface="Urbanist"/>
                <a:cs typeface="Urbanist"/>
                <a:sym typeface="Urbanist"/>
                <a:hlinkClick r:id="rId3">
                  <a:extLst>
                    <a:ext uri="{A12FA001-AC4F-418D-AE19-62706E023703}">
                      <ahyp:hlinkClr xmlns:ahyp="http://schemas.microsoft.com/office/drawing/2018/hyperlinkcolor" val="tx"/>
                    </a:ext>
                  </a:extLst>
                </a:hlinkClick>
              </a:rPr>
              <a:t>jill@developedbyme.com</a:t>
            </a:r>
            <a:endParaRPr lang="en-GB" sz="1200" b="1" dirty="0">
              <a:solidFill>
                <a:srgbClr val="ED9AE7"/>
              </a:solidFill>
              <a:latin typeface="Urbanist"/>
              <a:ea typeface="Urbanist"/>
              <a:cs typeface="Urbanist"/>
              <a:sym typeface="Urbanist"/>
            </a:endParaRPr>
          </a:p>
          <a:p>
            <a:pPr marL="0" indent="0"/>
            <a:endParaRPr lang="en-GB" dirty="0"/>
          </a:p>
        </p:txBody>
      </p:sp>
    </p:spTree>
    <p:extLst>
      <p:ext uri="{BB962C8B-B14F-4D97-AF65-F5344CB8AC3E}">
        <p14:creationId xmlns:p14="http://schemas.microsoft.com/office/powerpoint/2010/main" val="757778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57"/>
          <p:cNvSpPr txBox="1">
            <a:spLocks noGrp="1"/>
          </p:cNvSpPr>
          <p:nvPr>
            <p:ph type="title"/>
          </p:nvPr>
        </p:nvSpPr>
        <p:spPr>
          <a:xfrm>
            <a:off x="490250" y="450150"/>
            <a:ext cx="6367800" cy="4090800"/>
          </a:xfrm>
          <a:prstGeom prst="rect">
            <a:avLst/>
          </a:prstGeom>
        </p:spPr>
        <p:txBody>
          <a:bodyPr spcFirstLastPara="1" wrap="square" lIns="0" tIns="0" rIns="91425" bIns="0" anchor="ctr" anchorCtr="0">
            <a:noAutofit/>
          </a:bodyPr>
          <a:lstStyle/>
          <a:p>
            <a:pPr marL="0" lvl="0" indent="0" algn="l" rtl="0">
              <a:spcBef>
                <a:spcPts val="0"/>
              </a:spcBef>
              <a:spcAft>
                <a:spcPts val="0"/>
              </a:spcAft>
              <a:buNone/>
            </a:pPr>
            <a:r>
              <a:rPr lang="en" sz="4500" b="1" dirty="0"/>
              <a:t>Marketing isn’t about shouting the loudest - it’s about listening better.</a:t>
            </a:r>
            <a:endParaRPr sz="4500" b="1" dirty="0"/>
          </a:p>
        </p:txBody>
      </p:sp>
      <p:sp>
        <p:nvSpPr>
          <p:cNvPr id="639" name="Google Shape;639;p57"/>
          <p:cNvSpPr txBox="1">
            <a:spLocks noGrp="1"/>
          </p:cNvSpPr>
          <p:nvPr>
            <p:ph type="subTitle" idx="4294967295"/>
          </p:nvPr>
        </p:nvSpPr>
        <p:spPr>
          <a:xfrm>
            <a:off x="289900" y="162300"/>
            <a:ext cx="2114700" cy="218400"/>
          </a:xfrm>
          <a:prstGeom prst="rect">
            <a:avLst/>
          </a:prstGeom>
        </p:spPr>
        <p:txBody>
          <a:bodyPr spcFirstLastPara="1" wrap="square" lIns="91425" tIns="91425" rIns="91425" bIns="91425" anchor="ctr" anchorCtr="0">
            <a:normAutofit fontScale="25000" lnSpcReduction="20000"/>
          </a:bodyPr>
          <a:lstStyle/>
          <a:p>
            <a:pPr marL="0" lvl="0" indent="0" algn="l" rtl="0">
              <a:spcBef>
                <a:spcPts val="0"/>
              </a:spcBef>
              <a:spcAft>
                <a:spcPts val="0"/>
              </a:spcAft>
              <a:buNone/>
            </a:pPr>
            <a:r>
              <a:rPr lang="en">
                <a:solidFill>
                  <a:schemeClr val="dk1"/>
                </a:solidFill>
              </a:rPr>
              <a:t>Developed by me</a:t>
            </a:r>
            <a:endParaRPr>
              <a:solidFill>
                <a:schemeClr val="dk1"/>
              </a:solidFill>
            </a:endParaRPr>
          </a:p>
        </p:txBody>
      </p:sp>
      <p:sp>
        <p:nvSpPr>
          <p:cNvPr id="640" name="Google Shape;640;p57"/>
          <p:cNvSpPr/>
          <p:nvPr/>
        </p:nvSpPr>
        <p:spPr>
          <a:xfrm rot="-5400000">
            <a:off x="7029400" y="76100"/>
            <a:ext cx="2114700" cy="2114700"/>
          </a:xfrm>
          <a:prstGeom prst="pie">
            <a:avLst>
              <a:gd name="adj1" fmla="val 0"/>
              <a:gd name="adj2" fmla="val 10813218"/>
            </a:avLst>
          </a:prstGeom>
          <a:solidFill>
            <a:srgbClr val="4F77D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300">
              <a:latin typeface="Urbanist"/>
              <a:ea typeface="Urbanist"/>
              <a:cs typeface="Urbanist"/>
              <a:sym typeface="Urbanist"/>
            </a:endParaRPr>
          </a:p>
        </p:txBody>
      </p:sp>
      <p:sp>
        <p:nvSpPr>
          <p:cNvPr id="641" name="Google Shape;641;p57"/>
          <p:cNvSpPr/>
          <p:nvPr/>
        </p:nvSpPr>
        <p:spPr>
          <a:xfrm rot="-5400000">
            <a:off x="7029402" y="1134792"/>
            <a:ext cx="1056000" cy="1056000"/>
          </a:xfrm>
          <a:prstGeom prst="rect">
            <a:avLst/>
          </a:prstGeom>
          <a:solidFill>
            <a:srgbClr val="87D76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300">
              <a:latin typeface="Urbanist"/>
              <a:ea typeface="Urbanist"/>
              <a:cs typeface="Urbanist"/>
              <a:sym typeface="Urbanist"/>
            </a:endParaRPr>
          </a:p>
        </p:txBody>
      </p:sp>
      <p:sp>
        <p:nvSpPr>
          <p:cNvPr id="642" name="Google Shape;642;p57"/>
          <p:cNvSpPr/>
          <p:nvPr/>
        </p:nvSpPr>
        <p:spPr>
          <a:xfrm>
            <a:off x="7029402" y="76111"/>
            <a:ext cx="1056000" cy="1056000"/>
          </a:xfrm>
          <a:prstGeom prst="ellipse">
            <a:avLst/>
          </a:prstGeom>
          <a:solidFill>
            <a:srgbClr val="F7822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
        <p:nvSpPr>
          <p:cNvPr id="643" name="Google Shape;643;p57"/>
          <p:cNvSpPr/>
          <p:nvPr/>
        </p:nvSpPr>
        <p:spPr>
          <a:xfrm>
            <a:off x="7029400" y="2166725"/>
            <a:ext cx="2042700" cy="1118700"/>
          </a:xfrm>
          <a:prstGeom prst="rect">
            <a:avLst/>
          </a:prstGeom>
          <a:solidFill>
            <a:srgbClr val="F7816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a:ea typeface="Urbanist"/>
              <a:cs typeface="Urbanist"/>
              <a:sym typeface="Urbani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58"/>
          <p:cNvSpPr txBox="1">
            <a:spLocks noGrp="1"/>
          </p:cNvSpPr>
          <p:nvPr>
            <p:ph type="title"/>
          </p:nvPr>
        </p:nvSpPr>
        <p:spPr>
          <a:xfrm>
            <a:off x="3236625" y="837725"/>
            <a:ext cx="5622600" cy="2434800"/>
          </a:xfrm>
          <a:prstGeom prst="rect">
            <a:avLst/>
          </a:prstGeom>
        </p:spPr>
        <p:txBody>
          <a:bodyPr spcFirstLastPara="1" wrap="square" lIns="0" tIns="91425" rIns="91425" bIns="0" anchor="b" anchorCtr="0">
            <a:noAutofit/>
          </a:bodyPr>
          <a:lstStyle/>
          <a:p>
            <a:pPr marL="0" lvl="0" indent="0" algn="l" rtl="0">
              <a:lnSpc>
                <a:spcPct val="115000"/>
              </a:lnSpc>
              <a:spcBef>
                <a:spcPts val="0"/>
              </a:spcBef>
              <a:spcAft>
                <a:spcPts val="0"/>
              </a:spcAft>
              <a:buNone/>
            </a:pPr>
            <a:r>
              <a:rPr lang="en" b="1" dirty="0"/>
              <a:t>The hyper-locality of self storage</a:t>
            </a:r>
            <a:endParaRPr b="1" dirty="0"/>
          </a:p>
        </p:txBody>
      </p:sp>
      <p:sp>
        <p:nvSpPr>
          <p:cNvPr id="649" name="Google Shape;649;p58"/>
          <p:cNvSpPr txBox="1">
            <a:spLocks noGrp="1"/>
          </p:cNvSpPr>
          <p:nvPr>
            <p:ph type="subTitle" idx="1"/>
          </p:nvPr>
        </p:nvSpPr>
        <p:spPr>
          <a:xfrm>
            <a:off x="3236625" y="3183150"/>
            <a:ext cx="5430300" cy="630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dirty="0"/>
              <a:t>How does that impact our marketing decisions?</a:t>
            </a:r>
            <a:endParaRPr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3"/>
        <p:cNvGrpSpPr/>
        <p:nvPr/>
      </p:nvGrpSpPr>
      <p:grpSpPr>
        <a:xfrm>
          <a:off x="0" y="0"/>
          <a:ext cx="0" cy="0"/>
          <a:chOff x="0" y="0"/>
          <a:chExt cx="0" cy="0"/>
        </a:xfrm>
      </p:grpSpPr>
      <p:sp>
        <p:nvSpPr>
          <p:cNvPr id="654" name="Google Shape;654;p59"/>
          <p:cNvSpPr txBox="1">
            <a:spLocks noGrp="1"/>
          </p:cNvSpPr>
          <p:nvPr>
            <p:ph type="subTitle" idx="4294967295"/>
          </p:nvPr>
        </p:nvSpPr>
        <p:spPr>
          <a:xfrm>
            <a:off x="289900" y="162300"/>
            <a:ext cx="2114700" cy="218400"/>
          </a:xfrm>
          <a:prstGeom prst="rect">
            <a:avLst/>
          </a:prstGeom>
        </p:spPr>
        <p:txBody>
          <a:bodyPr spcFirstLastPara="1" wrap="square" lIns="91425" tIns="91425" rIns="91425" bIns="91425" anchor="ctr" anchorCtr="0">
            <a:normAutofit fontScale="25000" lnSpcReduction="20000"/>
          </a:bodyPr>
          <a:lstStyle/>
          <a:p>
            <a:pPr marL="0" lvl="0" indent="0" algn="l" rtl="0">
              <a:spcBef>
                <a:spcPts val="0"/>
              </a:spcBef>
              <a:spcAft>
                <a:spcPts val="0"/>
              </a:spcAft>
              <a:buNone/>
            </a:pPr>
            <a:r>
              <a:rPr lang="en"/>
              <a:t>Company Name</a:t>
            </a:r>
            <a:endParaRPr/>
          </a:p>
        </p:txBody>
      </p:sp>
      <p:sp>
        <p:nvSpPr>
          <p:cNvPr id="655" name="Google Shape;655;p59"/>
          <p:cNvSpPr txBox="1">
            <a:spLocks noGrp="1"/>
          </p:cNvSpPr>
          <p:nvPr>
            <p:ph type="subTitle" idx="4294967295"/>
          </p:nvPr>
        </p:nvSpPr>
        <p:spPr>
          <a:xfrm>
            <a:off x="4223400" y="162300"/>
            <a:ext cx="1775100" cy="218400"/>
          </a:xfrm>
          <a:prstGeom prst="rect">
            <a:avLst/>
          </a:prstGeom>
        </p:spPr>
        <p:txBody>
          <a:bodyPr spcFirstLastPara="1" wrap="square" lIns="91425" tIns="91425" rIns="91425" bIns="91425" anchor="ctr" anchorCtr="0">
            <a:normAutofit fontScale="25000" lnSpcReduction="20000"/>
          </a:bodyPr>
          <a:lstStyle/>
          <a:p>
            <a:pPr marL="0" lvl="0" indent="0" algn="l" rtl="0">
              <a:spcBef>
                <a:spcPts val="0"/>
              </a:spcBef>
              <a:spcAft>
                <a:spcPts val="0"/>
              </a:spcAft>
              <a:buNone/>
            </a:pPr>
            <a:r>
              <a:rPr lang="en"/>
              <a:t>Quarter</a:t>
            </a:r>
            <a:endParaRPr/>
          </a:p>
        </p:txBody>
      </p:sp>
      <p:sp>
        <p:nvSpPr>
          <p:cNvPr id="656" name="Google Shape;656;p59"/>
          <p:cNvSpPr txBox="1">
            <a:spLocks noGrp="1"/>
          </p:cNvSpPr>
          <p:nvPr>
            <p:ph type="subTitle" idx="4294967295"/>
          </p:nvPr>
        </p:nvSpPr>
        <p:spPr>
          <a:xfrm>
            <a:off x="6571675" y="162300"/>
            <a:ext cx="2282400" cy="218400"/>
          </a:xfrm>
          <a:prstGeom prst="rect">
            <a:avLst/>
          </a:prstGeom>
        </p:spPr>
        <p:txBody>
          <a:bodyPr spcFirstLastPara="1" wrap="square" lIns="91425" tIns="91425" rIns="91425" bIns="91425" anchor="ctr" anchorCtr="0">
            <a:normAutofit fontScale="25000" lnSpcReduction="20000"/>
          </a:bodyPr>
          <a:lstStyle/>
          <a:p>
            <a:pPr marL="0" lvl="0" indent="0" algn="l" rtl="0">
              <a:spcBef>
                <a:spcPts val="0"/>
              </a:spcBef>
              <a:spcAft>
                <a:spcPts val="0"/>
              </a:spcAft>
              <a:buNone/>
            </a:pPr>
            <a:r>
              <a:rPr lang="en"/>
              <a:t>Month Year</a:t>
            </a:r>
            <a:endParaRPr/>
          </a:p>
        </p:txBody>
      </p:sp>
      <p:sp>
        <p:nvSpPr>
          <p:cNvPr id="657" name="Google Shape;657;p59"/>
          <p:cNvSpPr txBox="1">
            <a:spLocks noGrp="1"/>
          </p:cNvSpPr>
          <p:nvPr>
            <p:ph type="body" idx="1"/>
          </p:nvPr>
        </p:nvSpPr>
        <p:spPr>
          <a:xfrm>
            <a:off x="311700" y="3152225"/>
            <a:ext cx="8520600" cy="1300800"/>
          </a:xfrm>
          <a:prstGeom prst="rect">
            <a:avLst/>
          </a:prstGeom>
        </p:spPr>
        <p:txBody>
          <a:bodyPr spcFirstLastPara="1" wrap="square" lIns="0" tIns="0" rIns="91425" bIns="0" anchor="t" anchorCtr="0">
            <a:noAutofit/>
          </a:bodyPr>
          <a:lstStyle/>
          <a:p>
            <a:pPr marL="0" lvl="0" indent="0" algn="ctr" rtl="0">
              <a:spcBef>
                <a:spcPts val="0"/>
              </a:spcBef>
              <a:spcAft>
                <a:spcPts val="1000"/>
              </a:spcAft>
              <a:buNone/>
            </a:pPr>
            <a:endParaRPr/>
          </a:p>
        </p:txBody>
      </p:sp>
      <p:sp>
        <p:nvSpPr>
          <p:cNvPr id="658" name="Google Shape;658;p59"/>
          <p:cNvSpPr txBox="1"/>
          <p:nvPr/>
        </p:nvSpPr>
        <p:spPr>
          <a:xfrm>
            <a:off x="405525" y="4150050"/>
            <a:ext cx="8520600" cy="51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dk1"/>
                </a:solidFill>
                <a:latin typeface="Urbanist"/>
                <a:ea typeface="Urbanist"/>
                <a:cs typeface="Urbanist"/>
                <a:sym typeface="Urbanist"/>
              </a:rPr>
              <a:t>*customers travel less than 30 minutes to their self storage destination - SSAUK 2025 report</a:t>
            </a:r>
            <a:endParaRPr sz="1500" b="1">
              <a:solidFill>
                <a:schemeClr val="dk1"/>
              </a:solidFill>
              <a:latin typeface="Urbanist"/>
              <a:ea typeface="Urbanist"/>
              <a:cs typeface="Urbanist"/>
              <a:sym typeface="Urbanist"/>
            </a:endParaRPr>
          </a:p>
        </p:txBody>
      </p:sp>
      <p:pic>
        <p:nvPicPr>
          <p:cNvPr id="659" name="Google Shape;659;p59" title="Chart"/>
          <p:cNvPicPr preferRelativeResize="0"/>
          <p:nvPr/>
        </p:nvPicPr>
        <p:blipFill>
          <a:blip r:embed="rId3">
            <a:alphaModFix/>
          </a:blip>
          <a:stretch>
            <a:fillRect/>
          </a:stretch>
        </p:blipFill>
        <p:spPr>
          <a:xfrm>
            <a:off x="1326387" y="286200"/>
            <a:ext cx="6491226" cy="40137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3"/>
        <p:cNvGrpSpPr/>
        <p:nvPr/>
      </p:nvGrpSpPr>
      <p:grpSpPr>
        <a:xfrm>
          <a:off x="0" y="0"/>
          <a:ext cx="0" cy="0"/>
          <a:chOff x="0" y="0"/>
          <a:chExt cx="0" cy="0"/>
        </a:xfrm>
      </p:grpSpPr>
      <p:pic>
        <p:nvPicPr>
          <p:cNvPr id="664" name="Google Shape;664;p60" title="output.png"/>
          <p:cNvPicPr preferRelativeResize="0"/>
          <p:nvPr/>
        </p:nvPicPr>
        <p:blipFill rotWithShape="1">
          <a:blip r:embed="rId3">
            <a:alphaModFix/>
          </a:blip>
          <a:srcRect t="11674" b="11063"/>
          <a:stretch/>
        </p:blipFill>
        <p:spPr>
          <a:xfrm>
            <a:off x="712800" y="991425"/>
            <a:ext cx="4463050" cy="3738500"/>
          </a:xfrm>
          <a:prstGeom prst="rect">
            <a:avLst/>
          </a:prstGeom>
          <a:noFill/>
          <a:ln>
            <a:noFill/>
          </a:ln>
        </p:spPr>
      </p:pic>
      <p:sp>
        <p:nvSpPr>
          <p:cNvPr id="665" name="Google Shape;665;p60"/>
          <p:cNvSpPr txBox="1">
            <a:spLocks noGrp="1"/>
          </p:cNvSpPr>
          <p:nvPr>
            <p:ph type="title"/>
          </p:nvPr>
        </p:nvSpPr>
        <p:spPr>
          <a:xfrm>
            <a:off x="283675" y="424975"/>
            <a:ext cx="6333000" cy="4338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b="1" dirty="0">
                <a:solidFill>
                  <a:schemeClr val="dk1"/>
                </a:solidFill>
              </a:rPr>
              <a:t>Catchment area: 15 min drive radius</a:t>
            </a:r>
            <a:endParaRPr b="1" dirty="0">
              <a:solidFill>
                <a:schemeClr val="dk1"/>
              </a:solidFill>
            </a:endParaRPr>
          </a:p>
        </p:txBody>
      </p:sp>
      <p:sp>
        <p:nvSpPr>
          <p:cNvPr id="666" name="Google Shape;666;p60"/>
          <p:cNvSpPr txBox="1">
            <a:spLocks noGrp="1"/>
          </p:cNvSpPr>
          <p:nvPr>
            <p:ph type="subTitle" idx="2"/>
          </p:nvPr>
        </p:nvSpPr>
        <p:spPr>
          <a:xfrm>
            <a:off x="4223400" y="162300"/>
            <a:ext cx="1775100" cy="2184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endParaRPr/>
          </a:p>
        </p:txBody>
      </p:sp>
      <p:sp>
        <p:nvSpPr>
          <p:cNvPr id="667" name="Google Shape;667;p60"/>
          <p:cNvSpPr txBox="1">
            <a:spLocks noGrp="1"/>
          </p:cNvSpPr>
          <p:nvPr>
            <p:ph type="subTitle" idx="3"/>
          </p:nvPr>
        </p:nvSpPr>
        <p:spPr>
          <a:xfrm>
            <a:off x="5365775" y="1210925"/>
            <a:ext cx="2996400" cy="433800"/>
          </a:xfrm>
          <a:prstGeom prst="rect">
            <a:avLst/>
          </a:prstGeom>
        </p:spPr>
        <p:txBody>
          <a:bodyPr spcFirstLastPara="1" wrap="square" lIns="0" tIns="0" rIns="0" bIns="0" anchor="ctr" anchorCtr="0">
            <a:noAutofit/>
          </a:bodyPr>
          <a:lstStyle/>
          <a:p>
            <a:pPr marL="0" lvl="0" indent="0" algn="r" rtl="0">
              <a:spcBef>
                <a:spcPts val="0"/>
              </a:spcBef>
              <a:spcAft>
                <a:spcPts val="0"/>
              </a:spcAft>
              <a:buSzPts val="935"/>
              <a:buNone/>
            </a:pPr>
            <a:r>
              <a:rPr lang="en" sz="1235" b="1">
                <a:solidFill>
                  <a:schemeClr val="dk1"/>
                </a:solidFill>
              </a:rPr>
              <a:t>10km (6.2 miles) driving at 40km/h</a:t>
            </a:r>
            <a:endParaRPr sz="1235" b="1">
              <a:solidFill>
                <a:schemeClr val="dk1"/>
              </a:solidFill>
            </a:endParaRPr>
          </a:p>
        </p:txBody>
      </p:sp>
      <p:sp>
        <p:nvSpPr>
          <p:cNvPr id="668" name="Google Shape;668;p60"/>
          <p:cNvSpPr txBox="1">
            <a:spLocks noGrp="1"/>
          </p:cNvSpPr>
          <p:nvPr>
            <p:ph type="subTitle" idx="3"/>
          </p:nvPr>
        </p:nvSpPr>
        <p:spPr>
          <a:xfrm>
            <a:off x="5365775" y="1523850"/>
            <a:ext cx="2996400" cy="433800"/>
          </a:xfrm>
          <a:prstGeom prst="rect">
            <a:avLst/>
          </a:prstGeom>
        </p:spPr>
        <p:txBody>
          <a:bodyPr spcFirstLastPara="1" wrap="square" lIns="0" tIns="0" rIns="0" bIns="0" anchor="ctr" anchorCtr="0">
            <a:noAutofit/>
          </a:bodyPr>
          <a:lstStyle/>
          <a:p>
            <a:pPr marL="0" lvl="0" indent="0" algn="r" rtl="0">
              <a:spcBef>
                <a:spcPts val="0"/>
              </a:spcBef>
              <a:spcAft>
                <a:spcPts val="0"/>
              </a:spcAft>
              <a:buSzPts val="935"/>
              <a:buNone/>
            </a:pPr>
            <a:r>
              <a:rPr lang="en" sz="1235" b="1">
                <a:solidFill>
                  <a:schemeClr val="dk1"/>
                </a:solidFill>
              </a:rPr>
              <a:t>Estimated coverage area is 314km</a:t>
            </a:r>
            <a:r>
              <a:rPr lang="en" sz="1235" b="1" baseline="30000">
                <a:solidFill>
                  <a:schemeClr val="dk1"/>
                </a:solidFill>
              </a:rPr>
              <a:t>2</a:t>
            </a:r>
            <a:endParaRPr sz="1235" b="1" baseline="300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2"/>
        <p:cNvGrpSpPr/>
        <p:nvPr/>
      </p:nvGrpSpPr>
      <p:grpSpPr>
        <a:xfrm>
          <a:off x="0" y="0"/>
          <a:ext cx="0" cy="0"/>
          <a:chOff x="0" y="0"/>
          <a:chExt cx="0" cy="0"/>
        </a:xfrm>
      </p:grpSpPr>
      <p:pic>
        <p:nvPicPr>
          <p:cNvPr id="673" name="Google Shape;673;p61" title="Screenshot 2025-06-06 at 14.25.32.png"/>
          <p:cNvPicPr preferRelativeResize="0">
            <a:picLocks noGrp="1"/>
          </p:cNvPicPr>
          <p:nvPr>
            <p:ph type="pic" idx="2"/>
          </p:nvPr>
        </p:nvPicPr>
        <p:blipFill rotWithShape="1">
          <a:blip r:embed="rId3">
            <a:alphaModFix/>
          </a:blip>
          <a:srcRect t="8235" b="8235"/>
          <a:stretch/>
        </p:blipFill>
        <p:spPr>
          <a:xfrm>
            <a:off x="311700" y="779700"/>
            <a:ext cx="7844575" cy="3883626"/>
          </a:xfrm>
          <a:prstGeom prst="rect">
            <a:avLst/>
          </a:prstGeom>
        </p:spPr>
      </p:pic>
      <p:sp>
        <p:nvSpPr>
          <p:cNvPr id="674" name="Google Shape;674;p61"/>
          <p:cNvSpPr txBox="1">
            <a:spLocks noGrp="1"/>
          </p:cNvSpPr>
          <p:nvPr>
            <p:ph type="title" idx="4294967295"/>
          </p:nvPr>
        </p:nvSpPr>
        <p:spPr>
          <a:xfrm>
            <a:off x="283675" y="424975"/>
            <a:ext cx="6333000" cy="4338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sz="2400" b="1" dirty="0" err="1">
                <a:solidFill>
                  <a:schemeClr val="dk1"/>
                </a:solidFill>
              </a:rPr>
              <a:t>Gävle</a:t>
            </a:r>
            <a:r>
              <a:rPr lang="en" sz="2400" b="1" dirty="0">
                <a:solidFill>
                  <a:schemeClr val="dk1"/>
                </a:solidFill>
              </a:rPr>
              <a:t>, Sweden - Rural-</a:t>
            </a:r>
            <a:r>
              <a:rPr lang="en" sz="2400" b="1" dirty="0" err="1">
                <a:solidFill>
                  <a:schemeClr val="dk1"/>
                </a:solidFill>
              </a:rPr>
              <a:t>ish</a:t>
            </a:r>
            <a:endParaRPr sz="2400" b="1" dirty="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8"/>
        <p:cNvGrpSpPr/>
        <p:nvPr/>
      </p:nvGrpSpPr>
      <p:grpSpPr>
        <a:xfrm>
          <a:off x="0" y="0"/>
          <a:ext cx="0" cy="0"/>
          <a:chOff x="0" y="0"/>
          <a:chExt cx="0" cy="0"/>
        </a:xfrm>
      </p:grpSpPr>
      <p:pic>
        <p:nvPicPr>
          <p:cNvPr id="679" name="Google Shape;679;p62" title="Screenshot 2025-06-06 at 14.24.12.png"/>
          <p:cNvPicPr preferRelativeResize="0">
            <a:picLocks noGrp="1"/>
          </p:cNvPicPr>
          <p:nvPr>
            <p:ph type="pic" idx="2"/>
          </p:nvPr>
        </p:nvPicPr>
        <p:blipFill rotWithShape="1">
          <a:blip r:embed="rId3">
            <a:alphaModFix/>
          </a:blip>
          <a:srcRect t="8472" b="8464"/>
          <a:stretch/>
        </p:blipFill>
        <p:spPr>
          <a:xfrm>
            <a:off x="311700" y="786400"/>
            <a:ext cx="7831075" cy="3876925"/>
          </a:xfrm>
          <a:prstGeom prst="rect">
            <a:avLst/>
          </a:prstGeom>
        </p:spPr>
      </p:pic>
      <p:sp>
        <p:nvSpPr>
          <p:cNvPr id="680" name="Google Shape;680;p62"/>
          <p:cNvSpPr txBox="1">
            <a:spLocks noGrp="1"/>
          </p:cNvSpPr>
          <p:nvPr>
            <p:ph type="title" idx="4294967295"/>
          </p:nvPr>
        </p:nvSpPr>
        <p:spPr>
          <a:xfrm>
            <a:off x="283675" y="424975"/>
            <a:ext cx="6333000" cy="433800"/>
          </a:xfrm>
          <a:prstGeom prst="rect">
            <a:avLst/>
          </a:prstGeom>
        </p:spPr>
        <p:txBody>
          <a:bodyPr spcFirstLastPara="1" wrap="square" lIns="0" tIns="0" rIns="91425" bIns="0" anchor="t" anchorCtr="0">
            <a:noAutofit/>
          </a:bodyPr>
          <a:lstStyle/>
          <a:p>
            <a:pPr marL="0" lvl="0" indent="0" algn="l" rtl="0">
              <a:spcBef>
                <a:spcPts val="0"/>
              </a:spcBef>
              <a:spcAft>
                <a:spcPts val="0"/>
              </a:spcAft>
              <a:buNone/>
            </a:pPr>
            <a:r>
              <a:rPr lang="en" sz="2400" b="1" dirty="0">
                <a:solidFill>
                  <a:schemeClr val="dk1"/>
                </a:solidFill>
              </a:rPr>
              <a:t>Stockholm, Sweden - Urban sprawl</a:t>
            </a:r>
            <a:endParaRPr sz="2400" b="1" dirty="0">
              <a:solidFill>
                <a:schemeClr val="dk1"/>
              </a:solidFill>
            </a:endParaRPr>
          </a:p>
        </p:txBody>
      </p:sp>
    </p:spTree>
  </p:cSld>
  <p:clrMapOvr>
    <a:masterClrMapping/>
  </p:clrMapOvr>
</p:sld>
</file>

<file path=ppt/theme/theme1.xml><?xml version="1.0" encoding="utf-8"?>
<a:theme xmlns:a="http://schemas.openxmlformats.org/drawingml/2006/main" name="[INT] Project timeline/workflow presentation [Style 1] ">
  <a:themeElements>
    <a:clrScheme name="Custom 4">
      <a:dk1>
        <a:srgbClr val="292D3E"/>
      </a:dk1>
      <a:lt1>
        <a:srgbClr val="FFFFFF"/>
      </a:lt1>
      <a:dk2>
        <a:srgbClr val="F1F2DF"/>
      </a:dk2>
      <a:lt2>
        <a:srgbClr val="666666"/>
      </a:lt2>
      <a:accent1>
        <a:srgbClr val="8189FE"/>
      </a:accent1>
      <a:accent2>
        <a:srgbClr val="86D76C"/>
      </a:accent2>
      <a:accent3>
        <a:srgbClr val="87D76B"/>
      </a:accent3>
      <a:accent4>
        <a:srgbClr val="8289FF"/>
      </a:accent4>
      <a:accent5>
        <a:srgbClr val="FF8127"/>
      </a:accent5>
      <a:accent6>
        <a:srgbClr val="ED9AE7"/>
      </a:accent6>
      <a:hlink>
        <a:srgbClr val="8289FF"/>
      </a:hlink>
      <a:folHlink>
        <a:srgbClr val="7B1F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597048A1FEFC4EB1E427A3EF0095E6" ma:contentTypeVersion="19" ma:contentTypeDescription="Een nieuw document maken." ma:contentTypeScope="" ma:versionID="b754afcf09abbc419d6baf48bd009ac9">
  <xsd:schema xmlns:xsd="http://www.w3.org/2001/XMLSchema" xmlns:xs="http://www.w3.org/2001/XMLSchema" xmlns:p="http://schemas.microsoft.com/office/2006/metadata/properties" xmlns:ns2="e83dfd4a-d210-466e-aa07-44bf06fdc40d" xmlns:ns3="f5cc60ba-607d-4884-8a78-b50996670af0" targetNamespace="http://schemas.microsoft.com/office/2006/metadata/properties" ma:root="true" ma:fieldsID="7cdd772b04f91195392f446c00634187" ns2:_="" ns3:_="">
    <xsd:import namespace="e83dfd4a-d210-466e-aa07-44bf06fdc40d"/>
    <xsd:import namespace="f5cc60ba-607d-4884-8a78-b50996670a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3dfd4a-d210-466e-aa07-44bf06fdc4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f3c2f357-e850-474e-a9c6-1ddebe3e13d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cc60ba-607d-4884-8a78-b50996670af0" elementFormDefault="qualified">
    <xsd:import namespace="http://schemas.microsoft.com/office/2006/documentManagement/types"/>
    <xsd:import namespace="http://schemas.microsoft.com/office/infopath/2007/PartnerControls"/>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eabe18d7-40f8-423c-b9f1-37a456f2ced2}" ma:internalName="TaxCatchAll" ma:showField="CatchAllData" ma:web="f5cc60ba-607d-4884-8a78-b50996670a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83dfd4a-d210-466e-aa07-44bf06fdc40d">
      <Terms xmlns="http://schemas.microsoft.com/office/infopath/2007/PartnerControls"/>
    </lcf76f155ced4ddcb4097134ff3c332f>
    <TaxCatchAll xmlns="f5cc60ba-607d-4884-8a78-b50996670af0" xsi:nil="true"/>
  </documentManagement>
</p:properties>
</file>

<file path=customXml/itemProps1.xml><?xml version="1.0" encoding="utf-8"?>
<ds:datastoreItem xmlns:ds="http://schemas.openxmlformats.org/officeDocument/2006/customXml" ds:itemID="{61258ADE-D706-4BCC-AE56-ABE68E349F38}"/>
</file>

<file path=customXml/itemProps2.xml><?xml version="1.0" encoding="utf-8"?>
<ds:datastoreItem xmlns:ds="http://schemas.openxmlformats.org/officeDocument/2006/customXml" ds:itemID="{300591C9-FC6E-4B42-97D9-3F9033ACD9F2}"/>
</file>

<file path=customXml/itemProps3.xml><?xml version="1.0" encoding="utf-8"?>
<ds:datastoreItem xmlns:ds="http://schemas.openxmlformats.org/officeDocument/2006/customXml" ds:itemID="{C308F15A-91DE-433B-853B-F16CFC8BB86E}"/>
</file>

<file path=docProps/app.xml><?xml version="1.0" encoding="utf-8"?>
<Properties xmlns="http://schemas.openxmlformats.org/officeDocument/2006/extended-properties" xmlns:vt="http://schemas.openxmlformats.org/officeDocument/2006/docPropsVTypes">
  <TotalTime>3</TotalTime>
  <Words>2295</Words>
  <Application>Microsoft Macintosh PowerPoint</Application>
  <PresentationFormat>On-screen Show (16:9)</PresentationFormat>
  <Paragraphs>400</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Urbanist Medium</vt:lpstr>
      <vt:lpstr>Urbanist</vt:lpstr>
      <vt:lpstr>Poppins</vt:lpstr>
      <vt:lpstr>Arial</vt:lpstr>
      <vt:lpstr>Poppins SemiBold</vt:lpstr>
      <vt:lpstr>[INT] Project timeline/workflow presentation [Style 1] </vt:lpstr>
      <vt:lpstr>Unlocking Local Demand: </vt:lpstr>
      <vt:lpstr>Marketing isn’t about selling - it’s about understanding</vt:lpstr>
      <vt:lpstr>Local Markets</vt:lpstr>
      <vt:lpstr>Marketing isn’t about shouting the loudest - it’s about listening better.</vt:lpstr>
      <vt:lpstr>The hyper-locality of self storage</vt:lpstr>
      <vt:lpstr>PowerPoint Presentation</vt:lpstr>
      <vt:lpstr>Catchment area: 15 min drive radius</vt:lpstr>
      <vt:lpstr>Gävle, Sweden - Rural-ish</vt:lpstr>
      <vt:lpstr>Stockholm, Sweden - Urban sprawl</vt:lpstr>
      <vt:lpstr>Getting to know your local market</vt:lpstr>
      <vt:lpstr>Feasibility Tools</vt:lpstr>
      <vt:lpstr>Demographics</vt:lpstr>
      <vt:lpstr>Housing tenure</vt:lpstr>
      <vt:lpstr>Search Volume</vt:lpstr>
      <vt:lpstr>Competitors</vt:lpstr>
      <vt:lpstr>Marketing SWOT</vt:lpstr>
      <vt:lpstr>Identify Your Local Markets /Audience profiles</vt:lpstr>
      <vt:lpstr>Multi-Channel Marketing in Local Markets</vt:lpstr>
      <vt:lpstr>Your marketing channels by group</vt:lpstr>
      <vt:lpstr>Local Markets</vt:lpstr>
      <vt:lpstr>Effort vs. Impact Marketing Matrix </vt:lpstr>
      <vt:lpstr>Effort vs. Impact Marketing Matrix </vt:lpstr>
      <vt:lpstr>Effort vs. Impact Marketing Matrix </vt:lpstr>
      <vt:lpstr>Effort vs. Impact Marketing Matrix </vt:lpstr>
      <vt:lpstr>Effort vs. Impact Marketing Matrix </vt:lpstr>
      <vt:lpstr>Effort vs. Impact Marketing Matrix </vt:lpstr>
      <vt:lpstr>Effort vs. Impact Marketing Matrix </vt:lpstr>
      <vt:lpstr>Knowledge is power in marketing - understanding your audience and local markets will make marketing decision-making more effective.</vt:lpstr>
      <vt:lpstr>Next steps</vt:lpstr>
      <vt:lpstr>Any questions?  Ask away!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Jill Leckie (Lagerkungen)</cp:lastModifiedBy>
  <cp:revision>1</cp:revision>
  <dcterms:modified xsi:type="dcterms:W3CDTF">2025-06-06T14:22:37Z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0x0101001F597048A1FEFC4EB1E427A3EF0095E6</vt:lpwstr>
  </property>
</Properties>
</file>